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1" r:id="rId4"/>
    <p:sldId id="270" r:id="rId5"/>
    <p:sldId id="257" r:id="rId6"/>
    <p:sldId id="259" r:id="rId7"/>
    <p:sldId id="258" r:id="rId8"/>
    <p:sldId id="260" r:id="rId9"/>
    <p:sldId id="261" r:id="rId10"/>
    <p:sldId id="262" r:id="rId11"/>
    <p:sldId id="268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CC00"/>
    <a:srgbClr val="5EEC3C"/>
    <a:srgbClr val="FFCC6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3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Nur Irfan Eka Fadhilah</a:t>
            </a:r>
            <a:r>
              <a:rPr lang="en-US" dirty="0" smtClean="0"/>
              <a:t>(</a:t>
            </a:r>
            <a:r>
              <a:rPr lang="id-ID" dirty="0" smtClean="0"/>
              <a:t>55415187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48965" y="739290"/>
            <a:ext cx="8246071" cy="61082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Contoh</a:t>
            </a:r>
            <a:r>
              <a:rPr lang="en-US" dirty="0" smtClean="0"/>
              <a:t> Image Processing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5" y="1655520"/>
            <a:ext cx="4299585" cy="278066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602400" y="2724455"/>
            <a:ext cx="1374345" cy="1068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08" y="1655520"/>
            <a:ext cx="2791332" cy="27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0110"/>
            <a:ext cx="5793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images_flat</a:t>
            </a:r>
            <a:r>
              <a:rPr lang="en-US" dirty="0"/>
              <a:t> = </a:t>
            </a:r>
            <a:r>
              <a:rPr lang="en-US" dirty="0" err="1"/>
              <a:t>tf.contrib.layers.flatten</a:t>
            </a:r>
            <a:r>
              <a:rPr lang="en-US" dirty="0"/>
              <a:t>(x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logits</a:t>
            </a:r>
            <a:r>
              <a:rPr lang="en-US" dirty="0"/>
              <a:t> = </a:t>
            </a:r>
            <a:r>
              <a:rPr lang="en-US" dirty="0" err="1"/>
              <a:t>neural_net</a:t>
            </a:r>
            <a:r>
              <a:rPr lang="en-US" dirty="0"/>
              <a:t>(</a:t>
            </a:r>
            <a:r>
              <a:rPr lang="en-US" dirty="0" err="1"/>
              <a:t>images_flat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loss=</a:t>
            </a:r>
            <a:r>
              <a:rPr lang="en-US" dirty="0" err="1" smtClean="0"/>
              <a:t>tf.reduce_mean</a:t>
            </a:r>
            <a:r>
              <a:rPr lang="en-US" dirty="0" smtClean="0"/>
              <a:t>(</a:t>
            </a:r>
            <a:r>
              <a:rPr lang="en-US" dirty="0" err="1" smtClean="0"/>
              <a:t>tf.nn.sparse_softmax_cross_entropy_with_logits</a:t>
            </a:r>
            <a:r>
              <a:rPr lang="en-US" dirty="0" smtClean="0"/>
              <a:t>(</a:t>
            </a:r>
            <a:r>
              <a:rPr lang="en-US" dirty="0" err="1" smtClean="0"/>
              <a:t>logits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logits</a:t>
            </a:r>
            <a:r>
              <a:rPr lang="en-US" dirty="0"/>
              <a:t>, labels = y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err="1" smtClean="0"/>
              <a:t>train_op</a:t>
            </a:r>
            <a:r>
              <a:rPr lang="en-US" dirty="0" smtClean="0"/>
              <a:t>=</a:t>
            </a:r>
            <a:r>
              <a:rPr lang="en-US" dirty="0" err="1" smtClean="0"/>
              <a:t>tf.train.AdamOptimizer</a:t>
            </a:r>
            <a:r>
              <a:rPr lang="en-US" dirty="0" smtClean="0"/>
              <a:t>(</a:t>
            </a:r>
            <a:r>
              <a:rPr lang="en-US" dirty="0" err="1" smtClean="0"/>
              <a:t>learning_rate</a:t>
            </a:r>
            <a:r>
              <a:rPr lang="en-US" dirty="0" smtClean="0"/>
              <a:t>=0.0001</a:t>
            </a:r>
            <a:r>
              <a:rPr lang="en-US" dirty="0"/>
              <a:t>).minimize(loss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correct_pred</a:t>
            </a:r>
            <a:r>
              <a:rPr lang="en-US" dirty="0"/>
              <a:t> = </a:t>
            </a:r>
            <a:r>
              <a:rPr lang="en-US" dirty="0" err="1"/>
              <a:t>tf.argmax</a:t>
            </a:r>
            <a:r>
              <a:rPr lang="en-US" dirty="0"/>
              <a:t>(</a:t>
            </a:r>
            <a:r>
              <a:rPr lang="en-US" dirty="0" err="1"/>
              <a:t>logits</a:t>
            </a:r>
            <a:r>
              <a:rPr lang="en-US" dirty="0"/>
              <a:t>, 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accuracy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tf.cast</a:t>
            </a:r>
            <a:r>
              <a:rPr lang="en-US" dirty="0"/>
              <a:t>(</a:t>
            </a:r>
            <a:r>
              <a:rPr lang="en-US" dirty="0" err="1"/>
              <a:t>correct_pred</a:t>
            </a:r>
            <a:r>
              <a:rPr lang="en-US" dirty="0"/>
              <a:t>, tf.float32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err="1"/>
              <a:t>tf.set_random_seed</a:t>
            </a:r>
            <a:r>
              <a:rPr lang="en-US" dirty="0"/>
              <a:t>(1234)</a:t>
            </a:r>
          </a:p>
        </p:txBody>
      </p:sp>
      <p:sp>
        <p:nvSpPr>
          <p:cNvPr id="3" name="Oval 2"/>
          <p:cNvSpPr/>
          <p:nvPr/>
        </p:nvSpPr>
        <p:spPr>
          <a:xfrm>
            <a:off x="6251755" y="1808225"/>
            <a:ext cx="2892245" cy="3054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mesin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melakukan</a:t>
            </a:r>
            <a:r>
              <a:rPr lang="en-ID" dirty="0" smtClean="0"/>
              <a:t>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3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48965" y="739290"/>
            <a:ext cx="8246071" cy="61082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260" y="1655520"/>
            <a:ext cx="4886560" cy="305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260" y="1655520"/>
            <a:ext cx="51919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/>
              <a:t>	for </a:t>
            </a:r>
            <a:r>
              <a:rPr lang="en-US" sz="1600" dirty="0" err="1"/>
              <a:t>i</a:t>
            </a:r>
            <a:r>
              <a:rPr lang="en-US" sz="1600" dirty="0"/>
              <a:t> in range(250):</a:t>
            </a:r>
          </a:p>
          <a:p>
            <a:r>
              <a:rPr lang="en-US" sz="1600" dirty="0"/>
              <a:t>		_, </a:t>
            </a:r>
            <a:r>
              <a:rPr lang="en-US" sz="1600" dirty="0" err="1"/>
              <a:t>loss_value</a:t>
            </a:r>
            <a:r>
              <a:rPr lang="en-US" sz="1600" dirty="0"/>
              <a:t>, </a:t>
            </a:r>
            <a:r>
              <a:rPr lang="en-US" sz="1600" dirty="0" err="1"/>
              <a:t>acc</a:t>
            </a:r>
            <a:r>
              <a:rPr lang="en-US" sz="1600" dirty="0"/>
              <a:t> = </a:t>
            </a:r>
            <a:r>
              <a:rPr lang="en-US" sz="1600" dirty="0" err="1"/>
              <a:t>sess.run</a:t>
            </a:r>
            <a:r>
              <a:rPr lang="en-US" sz="1600" dirty="0"/>
              <a:t>([</a:t>
            </a:r>
            <a:r>
              <a:rPr lang="en-US" sz="1600" dirty="0" err="1"/>
              <a:t>train_op</a:t>
            </a:r>
            <a:r>
              <a:rPr lang="en-US" sz="1600" dirty="0"/>
              <a:t>, loss, accuracy], </a:t>
            </a:r>
            <a:r>
              <a:rPr lang="en-US" sz="1600" dirty="0" err="1"/>
              <a:t>feed_dict</a:t>
            </a:r>
            <a:r>
              <a:rPr lang="en-US" sz="1600" dirty="0"/>
              <a:t>={x:images30, y:labels})</a:t>
            </a:r>
          </a:p>
          <a:p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sz="1600" dirty="0" err="1"/>
              <a:t>i</a:t>
            </a:r>
            <a:r>
              <a:rPr lang="en-US" sz="1600" dirty="0"/>
              <a:t> % 10 == 0: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</a:t>
            </a:r>
            <a:r>
              <a:rPr lang="en-US" sz="1600" dirty="0"/>
              <a:t>("Loss: ", </a:t>
            </a:r>
            <a:r>
              <a:rPr lang="en-US" sz="1600" dirty="0" err="1"/>
              <a:t>loss_value</a:t>
            </a:r>
            <a:r>
              <a:rPr lang="en-US" sz="1600" dirty="0"/>
              <a:t>, "Accuracy: ", </a:t>
            </a:r>
            <a:r>
              <a:rPr lang="en-US" sz="1600" dirty="0" err="1"/>
              <a:t>acc</a:t>
            </a:r>
            <a:r>
              <a:rPr lang="en-US" sz="1600" dirty="0"/>
              <a:t>)</a:t>
            </a:r>
          </a:p>
        </p:txBody>
      </p:sp>
      <p:sp>
        <p:nvSpPr>
          <p:cNvPr id="5" name="Teardrop 4"/>
          <p:cNvSpPr/>
          <p:nvPr/>
        </p:nvSpPr>
        <p:spPr>
          <a:xfrm>
            <a:off x="5793640" y="1655520"/>
            <a:ext cx="2748690" cy="320680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perulangan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kondisi</a:t>
            </a:r>
            <a:r>
              <a:rPr lang="en-ID" dirty="0" smtClean="0"/>
              <a:t> yang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menentukan</a:t>
            </a:r>
            <a:r>
              <a:rPr lang="id-ID" dirty="0"/>
              <a:t> </a:t>
            </a:r>
            <a:r>
              <a:rPr lang="id-ID" dirty="0" smtClean="0"/>
              <a:t>nilai</a:t>
            </a:r>
            <a:r>
              <a:rPr lang="en-ID" dirty="0" smtClean="0"/>
              <a:t> loss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id-ID" dirty="0" smtClean="0"/>
              <a:t>nilai </a:t>
            </a:r>
            <a:r>
              <a:rPr lang="en-ID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4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2815"/>
            <a:ext cx="6404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sample_indexes</a:t>
            </a:r>
            <a:r>
              <a:rPr lang="en-US" dirty="0"/>
              <a:t> = </a:t>
            </a:r>
            <a:r>
              <a:rPr lang="en-US" dirty="0" err="1"/>
              <a:t>random.sample</a:t>
            </a:r>
            <a:r>
              <a:rPr lang="en-US" dirty="0"/>
              <a:t>(range(</a:t>
            </a:r>
            <a:r>
              <a:rPr lang="en-US" dirty="0" err="1"/>
              <a:t>len</a:t>
            </a:r>
            <a:r>
              <a:rPr lang="en-US" dirty="0"/>
              <a:t>(images30)), 10)</a:t>
            </a:r>
          </a:p>
          <a:p>
            <a:r>
              <a:rPr lang="en-US" dirty="0" err="1" smtClean="0"/>
              <a:t>sample_images</a:t>
            </a:r>
            <a:r>
              <a:rPr lang="en-US" dirty="0" smtClean="0"/>
              <a:t> </a:t>
            </a:r>
            <a:r>
              <a:rPr lang="en-US" dirty="0"/>
              <a:t>= [images30[</a:t>
            </a:r>
            <a:r>
              <a:rPr lang="en-US" dirty="0" err="1"/>
              <a:t>i</a:t>
            </a:r>
            <a:r>
              <a:rPr lang="en-US" dirty="0"/>
              <a:t>]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sample_indexes</a:t>
            </a:r>
            <a:r>
              <a:rPr lang="en-US" dirty="0"/>
              <a:t>]</a:t>
            </a:r>
          </a:p>
          <a:p>
            <a:r>
              <a:rPr lang="en-US" dirty="0" err="1" smtClean="0"/>
              <a:t>sample_labels</a:t>
            </a:r>
            <a:r>
              <a:rPr lang="en-US" dirty="0" smtClean="0"/>
              <a:t> </a:t>
            </a:r>
            <a:r>
              <a:rPr lang="en-US" dirty="0"/>
              <a:t>= [labels[</a:t>
            </a:r>
            <a:r>
              <a:rPr lang="en-US" dirty="0" err="1"/>
              <a:t>i</a:t>
            </a:r>
            <a:r>
              <a:rPr lang="en-US" dirty="0"/>
              <a:t>]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sample_indexes</a:t>
            </a:r>
            <a:r>
              <a:rPr lang="en-US" dirty="0"/>
              <a:t>]</a:t>
            </a:r>
          </a:p>
          <a:p>
            <a:r>
              <a:rPr lang="en-US" dirty="0" smtClean="0"/>
              <a:t>predicted=</a:t>
            </a:r>
            <a:r>
              <a:rPr lang="en-US" dirty="0" err="1" smtClean="0"/>
              <a:t>sess.run</a:t>
            </a:r>
            <a:r>
              <a:rPr lang="en-US" dirty="0"/>
              <a:t>([</a:t>
            </a:r>
            <a:r>
              <a:rPr lang="en-US" dirty="0" err="1"/>
              <a:t>correct_pred</a:t>
            </a:r>
            <a:r>
              <a:rPr lang="en-US" dirty="0" smtClean="0"/>
              <a:t>],</a:t>
            </a:r>
            <a:r>
              <a:rPr lang="en-US" dirty="0" err="1" smtClean="0"/>
              <a:t>feed_dict</a:t>
            </a:r>
            <a:r>
              <a:rPr lang="en-US" dirty="0"/>
              <a:t>={</a:t>
            </a:r>
            <a:r>
              <a:rPr lang="en-US" dirty="0" err="1" smtClean="0"/>
              <a:t>x:sample_images</a:t>
            </a:r>
            <a:r>
              <a:rPr lang="en-US" dirty="0"/>
              <a:t>})[0]</a:t>
            </a:r>
          </a:p>
          <a:p>
            <a:r>
              <a:rPr lang="en-US" dirty="0" err="1" smtClean="0"/>
              <a:t>string_labels</a:t>
            </a:r>
            <a:r>
              <a:rPr lang="en-US" dirty="0" smtClean="0"/>
              <a:t> =["</a:t>
            </a:r>
            <a:r>
              <a:rPr lang="en-US" dirty="0" err="1"/>
              <a:t>Pisang</a:t>
            </a:r>
            <a:r>
              <a:rPr lang="en-US" dirty="0"/>
              <a:t>","Cherry","</a:t>
            </a:r>
            <a:r>
              <a:rPr lang="en-US" dirty="0" err="1"/>
              <a:t>Anggur</a:t>
            </a:r>
            <a:r>
              <a:rPr lang="en-US" dirty="0"/>
              <a:t>","</a:t>
            </a:r>
            <a:r>
              <a:rPr lang="en-US" dirty="0" err="1"/>
              <a:t>Lemon","Strawberry</a:t>
            </a:r>
            <a:r>
              <a:rPr lang="en-US" dirty="0"/>
              <a:t>"]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3885" y="3335275"/>
            <a:ext cx="4581150" cy="1527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Digunakan untuk membuat</a:t>
            </a:r>
            <a:r>
              <a:rPr lang="en-ID" dirty="0" smtClean="0"/>
              <a:t> index</a:t>
            </a:r>
            <a:r>
              <a:rPr lang="id-ID" dirty="0" smtClean="0"/>
              <a:t>. menaruh </a:t>
            </a:r>
            <a:r>
              <a:rPr lang="en-ID" dirty="0" smtClean="0"/>
              <a:t> images </a:t>
            </a:r>
            <a:r>
              <a:rPr lang="id-ID" dirty="0" smtClean="0"/>
              <a:t> ke dalam index</a:t>
            </a:r>
            <a:r>
              <a:rPr lang="en-ID" dirty="0" smtClean="0"/>
              <a:t>, label ,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</a:p>
          <a:p>
            <a:pPr algn="ctr"/>
            <a:r>
              <a:rPr lang="en-ID" dirty="0" smtClean="0"/>
              <a:t>Isi </a:t>
            </a:r>
            <a:r>
              <a:rPr lang="en-ID" dirty="0" err="1" smtClean="0"/>
              <a:t>dari</a:t>
            </a:r>
            <a:r>
              <a:rPr lang="id-ID" dirty="0" smtClean="0"/>
              <a:t> array</a:t>
            </a:r>
            <a:r>
              <a:rPr lang="en-ID" dirty="0" smtClean="0"/>
              <a:t> string labels </a:t>
            </a:r>
            <a:r>
              <a:rPr lang="en-ID" dirty="0" err="1" smtClean="0"/>
              <a:t>adalah</a:t>
            </a:r>
            <a:r>
              <a:rPr lang="en-ID" dirty="0" smtClean="0"/>
              <a:t> yang </a:t>
            </a:r>
            <a:r>
              <a:rPr lang="en-ID" dirty="0" err="1" smtClean="0"/>
              <a:t>akan</a:t>
            </a:r>
            <a:r>
              <a:rPr lang="en-ID" dirty="0" smtClean="0"/>
              <a:t> di </a:t>
            </a:r>
            <a:r>
              <a:rPr lang="en-ID" dirty="0" err="1" smtClean="0"/>
              <a:t>tampilkan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label </a:t>
            </a:r>
            <a:r>
              <a:rPr lang="en-ID" dirty="0" err="1" smtClean="0"/>
              <a:t>asli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1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5" y="1502815"/>
            <a:ext cx="5191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10))</a:t>
            </a:r>
          </a:p>
          <a:p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sample_images</a:t>
            </a:r>
            <a:r>
              <a:rPr lang="en-US" dirty="0"/>
              <a:t>)):</a:t>
            </a:r>
          </a:p>
          <a:p>
            <a:r>
              <a:rPr lang="en-US" dirty="0"/>
              <a:t>		truth = </a:t>
            </a:r>
            <a:r>
              <a:rPr lang="en-US" dirty="0" err="1"/>
              <a:t>sample_labels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		prediction = predicted[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		</a:t>
            </a:r>
            <a:r>
              <a:rPr lang="en-US" dirty="0" err="1"/>
              <a:t>plt.subplot</a:t>
            </a:r>
            <a:r>
              <a:rPr lang="en-US" dirty="0"/>
              <a:t>(5, 2,1+i)</a:t>
            </a:r>
          </a:p>
          <a:p>
            <a:r>
              <a:rPr lang="en-US" dirty="0"/>
              <a:t>		</a:t>
            </a:r>
            <a:r>
              <a:rPr lang="en-US" dirty="0" err="1"/>
              <a:t>plt.axis</a:t>
            </a:r>
            <a:r>
              <a:rPr lang="en-US" dirty="0"/>
              <a:t>('off')</a:t>
            </a:r>
          </a:p>
        </p:txBody>
      </p:sp>
      <p:sp>
        <p:nvSpPr>
          <p:cNvPr id="3" name="Oval 2"/>
          <p:cNvSpPr/>
          <p:nvPr/>
        </p:nvSpPr>
        <p:spPr>
          <a:xfrm>
            <a:off x="4724705" y="3182570"/>
            <a:ext cx="4275740" cy="1832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ukuran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di </a:t>
            </a:r>
            <a:r>
              <a:rPr lang="en-ID" dirty="0" err="1" smtClean="0"/>
              <a:t>tampilkan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isi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label </a:t>
            </a:r>
            <a:r>
              <a:rPr lang="en-ID" dirty="0" err="1" smtClean="0"/>
              <a:t>asli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prediksi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5" y="1502815"/>
            <a:ext cx="519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color='green' if truth == prediction else 'red'</a:t>
            </a:r>
          </a:p>
          <a:p>
            <a:r>
              <a:rPr lang="en-US" dirty="0"/>
              <a:t>		</a:t>
            </a:r>
            <a:r>
              <a:rPr lang="en-US" dirty="0" err="1"/>
              <a:t>plt.text</a:t>
            </a:r>
            <a:r>
              <a:rPr lang="en-US" dirty="0"/>
              <a:t>(40, 10, "Label </a:t>
            </a:r>
            <a:r>
              <a:rPr lang="en-US" dirty="0" err="1"/>
              <a:t>Asli</a:t>
            </a:r>
            <a:r>
              <a:rPr lang="en-US" dirty="0"/>
              <a:t>:   {0}\</a:t>
            </a:r>
            <a:r>
              <a:rPr lang="en-US" dirty="0" err="1"/>
              <a:t>nHasil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: {1}".format(</a:t>
            </a:r>
            <a:r>
              <a:rPr lang="en-US" dirty="0" err="1"/>
              <a:t>string_labels</a:t>
            </a:r>
            <a:r>
              <a:rPr lang="en-US" dirty="0"/>
              <a:t>[truth], </a:t>
            </a:r>
            <a:r>
              <a:rPr lang="en-US" dirty="0" err="1"/>
              <a:t>string_labels</a:t>
            </a:r>
            <a:r>
              <a:rPr lang="en-US" dirty="0"/>
              <a:t>[prediction]), </a:t>
            </a:r>
          </a:p>
          <a:p>
            <a:r>
              <a:rPr lang="en-US" dirty="0"/>
              <a:t>             </a:t>
            </a:r>
            <a:r>
              <a:rPr lang="en-US" dirty="0" err="1"/>
              <a:t>fontsize</a:t>
            </a:r>
            <a:r>
              <a:rPr lang="en-US" dirty="0"/>
              <a:t>=12, color=color)</a:t>
            </a:r>
          </a:p>
          <a:p>
            <a:r>
              <a:rPr lang="en-US" dirty="0"/>
              <a:t>		</a:t>
            </a: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sample_images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335525" y="2266340"/>
            <a:ext cx="3664920" cy="2595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warna</a:t>
            </a:r>
            <a:r>
              <a:rPr lang="en-ID" dirty="0" smtClean="0"/>
              <a:t> </a:t>
            </a:r>
            <a:r>
              <a:rPr lang="en-ID" dirty="0" err="1" smtClean="0"/>
              <a:t>tulisan</a:t>
            </a:r>
            <a:r>
              <a:rPr lang="en-ID" dirty="0" smtClean="0"/>
              <a:t> , </a:t>
            </a:r>
            <a:r>
              <a:rPr lang="en-ID" dirty="0" smtClean="0"/>
              <a:t>size</a:t>
            </a:r>
            <a:r>
              <a:rPr lang="id-ID" dirty="0" smtClean="0"/>
              <a:t> yang akan ditampilkan dan juga mengatur tampilan output</a:t>
            </a:r>
            <a:r>
              <a:rPr lang="en-I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3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7900" y="2419045"/>
            <a:ext cx="6260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dirty="0" smtClean="0"/>
              <a:t>TERIMA KASIH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735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Pengertian Machine Learning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Adalah merupakan cabang dari AI yang digunakan untuk mempelajari bagaimana cara program itu belajar dari data.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887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Pengertian Neural Network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adalah </a:t>
            </a:r>
            <a:r>
              <a:rPr lang="id-ID" dirty="0" smtClean="0"/>
              <a:t>jaringan</a:t>
            </a:r>
            <a:r>
              <a:rPr lang="id-ID" dirty="0"/>
              <a:t> dari sekelompok unit pemroses kecil yang dimodelkan berdasarkan </a:t>
            </a:r>
            <a:r>
              <a:rPr lang="id-ID" dirty="0" smtClean="0"/>
              <a:t>sistem saraf manusia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633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Pengertian optimasi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secara umum adalah untuk memaksimalkan atau mengoptimalkan sesuatu hal yang bertujuan untuk mengelola sesuatu yang </a:t>
            </a:r>
            <a:r>
              <a:rPr lang="id-ID" dirty="0" smtClean="0"/>
              <a:t>dikerjakan.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260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>Program Import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Penelusuran</a:t>
            </a:r>
            <a:r>
              <a:rPr lang="en-ID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4886559" cy="2443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/>
              <a:t>cv2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r>
              <a:rPr lang="en-US" dirty="0"/>
              <a:t>import random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26373" y="1516300"/>
            <a:ext cx="3206805" cy="167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Program di </a:t>
            </a:r>
            <a:r>
              <a:rPr lang="en-ID" dirty="0" err="1"/>
              <a:t>samping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Library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butuhkan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Menelusuri File di direktori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0800" y="1044700"/>
            <a:ext cx="4271775" cy="351106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load_data</a:t>
            </a:r>
            <a:r>
              <a:rPr lang="en-US" dirty="0"/>
              <a:t>(</a:t>
            </a:r>
            <a:r>
              <a:rPr lang="en-US" dirty="0" err="1"/>
              <a:t>data_directory</a:t>
            </a:r>
            <a:r>
              <a:rPr lang="en-US" dirty="0"/>
              <a:t>):</a:t>
            </a:r>
          </a:p>
          <a:p>
            <a:r>
              <a:rPr lang="en-US" dirty="0"/>
              <a:t>directories = [d for d in </a:t>
            </a:r>
            <a:r>
              <a:rPr lang="en-US" dirty="0" err="1"/>
              <a:t>os.listdir</a:t>
            </a:r>
            <a:r>
              <a:rPr lang="en-US" dirty="0"/>
              <a:t>(</a:t>
            </a:r>
            <a:r>
              <a:rPr lang="en-US" dirty="0" err="1"/>
              <a:t>data_directory</a:t>
            </a:r>
            <a:r>
              <a:rPr lang="en-US" dirty="0"/>
              <a:t>)</a:t>
            </a:r>
          </a:p>
          <a:p>
            <a:r>
              <a:rPr lang="en-US" dirty="0"/>
              <a:t>if </a:t>
            </a:r>
            <a:r>
              <a:rPr lang="en-US" dirty="0" err="1"/>
              <a:t>os.path.isdir</a:t>
            </a:r>
            <a:r>
              <a:rPr lang="en-US" dirty="0"/>
              <a:t>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data_directory</a:t>
            </a:r>
            <a:r>
              <a:rPr lang="en-US" dirty="0"/>
              <a:t>, d))]</a:t>
            </a:r>
          </a:p>
          <a:p>
            <a:r>
              <a:rPr lang="en-US" dirty="0"/>
              <a:t>labels = []</a:t>
            </a:r>
          </a:p>
          <a:p>
            <a:r>
              <a:rPr lang="en-US" dirty="0"/>
              <a:t>images = </a:t>
            </a:r>
            <a:r>
              <a:rPr lang="en-US" dirty="0" smtClean="0"/>
              <a:t>[]</a:t>
            </a:r>
            <a:endParaRPr lang="en-US" dirty="0"/>
          </a:p>
          <a:p>
            <a:r>
              <a:rPr lang="en-US" dirty="0"/>
              <a:t>for d in directories:</a:t>
            </a:r>
          </a:p>
          <a:p>
            <a:r>
              <a:rPr lang="en-US" dirty="0" err="1"/>
              <a:t>label_directory</a:t>
            </a:r>
            <a:r>
              <a:rPr lang="en-US" dirty="0"/>
              <a:t> = 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data_directory,d</a:t>
            </a:r>
            <a:r>
              <a:rPr lang="en-US" dirty="0"/>
              <a:t>)</a:t>
            </a:r>
          </a:p>
          <a:p>
            <a:r>
              <a:rPr lang="en-US" dirty="0" err="1"/>
              <a:t>file_names</a:t>
            </a:r>
            <a:r>
              <a:rPr lang="en-US" dirty="0"/>
              <a:t> = [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label_directory</a:t>
            </a:r>
            <a:r>
              <a:rPr lang="en-US" dirty="0"/>
              <a:t>, f)</a:t>
            </a:r>
          </a:p>
          <a:p>
            <a:r>
              <a:rPr lang="en-US" dirty="0"/>
              <a:t>for f in </a:t>
            </a:r>
            <a:r>
              <a:rPr lang="en-US" dirty="0" err="1"/>
              <a:t>os.listdir</a:t>
            </a:r>
            <a:r>
              <a:rPr lang="en-US" dirty="0"/>
              <a:t>(</a:t>
            </a:r>
            <a:r>
              <a:rPr lang="en-US" dirty="0" err="1"/>
              <a:t>label_directory</a:t>
            </a:r>
            <a:r>
              <a:rPr lang="en-US" dirty="0"/>
              <a:t>) </a:t>
            </a:r>
          </a:p>
          <a:p>
            <a:r>
              <a:rPr lang="en-US" dirty="0"/>
              <a:t>if </a:t>
            </a:r>
            <a:r>
              <a:rPr lang="en-US" dirty="0" err="1"/>
              <a:t>f.endswith</a:t>
            </a:r>
            <a:r>
              <a:rPr lang="en-US" dirty="0"/>
              <a:t>(".</a:t>
            </a:r>
            <a:r>
              <a:rPr lang="en-US" dirty="0" err="1"/>
              <a:t>png</a:t>
            </a:r>
            <a:r>
              <a:rPr lang="en-US" dirty="0"/>
              <a:t>")]</a:t>
            </a:r>
          </a:p>
          <a:p>
            <a:r>
              <a:rPr lang="en-US" dirty="0"/>
              <a:t>for f in </a:t>
            </a:r>
            <a:r>
              <a:rPr lang="en-US" dirty="0" err="1"/>
              <a:t>file_names</a:t>
            </a:r>
            <a:r>
              <a:rPr lang="en-US" dirty="0"/>
              <a:t>:</a:t>
            </a:r>
          </a:p>
          <a:p>
            <a:r>
              <a:rPr lang="en-US" dirty="0" err="1"/>
              <a:t>images.append</a:t>
            </a:r>
            <a:r>
              <a:rPr lang="en-US" dirty="0"/>
              <a:t>(cv2.imread(f))</a:t>
            </a:r>
          </a:p>
          <a:p>
            <a:r>
              <a:rPr lang="en-US" dirty="0" err="1"/>
              <a:t>labels.append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(d))</a:t>
            </a:r>
          </a:p>
          <a:p>
            <a:r>
              <a:rPr lang="en-US" dirty="0"/>
              <a:t>return images, labels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939046" y="891995"/>
            <a:ext cx="2137870" cy="397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Untuk menelusuri file-file dan membuat array labels dan images dan hanya</a:t>
            </a:r>
            <a:r>
              <a:rPr lang="en-ID" dirty="0" smtClean="0"/>
              <a:t> </a:t>
            </a:r>
            <a:r>
              <a:rPr lang="en-ID" dirty="0" err="1" smtClean="0"/>
              <a:t>membaca</a:t>
            </a:r>
            <a:r>
              <a:rPr lang="en-ID" dirty="0" smtClean="0"/>
              <a:t> file </a:t>
            </a:r>
            <a:r>
              <a:rPr lang="en-ID" dirty="0" err="1" smtClean="0"/>
              <a:t>dengan</a:t>
            </a:r>
            <a:r>
              <a:rPr lang="en-ID" dirty="0" smtClean="0"/>
              <a:t> format .</a:t>
            </a:r>
            <a:r>
              <a:rPr lang="en-ID" dirty="0" err="1" smtClean="0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>Neural 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55" y="1808225"/>
            <a:ext cx="3970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neural_net</a:t>
            </a:r>
            <a:r>
              <a:rPr lang="en-US" dirty="0"/>
              <a:t>(x):</a:t>
            </a:r>
          </a:p>
          <a:p>
            <a:r>
              <a:rPr lang="en-US" dirty="0"/>
              <a:t>layer_1 = </a:t>
            </a:r>
            <a:r>
              <a:rPr lang="en-US" dirty="0" err="1"/>
              <a:t>tf.layers.dense</a:t>
            </a:r>
            <a:r>
              <a:rPr lang="en-US" dirty="0"/>
              <a:t>(x, 700, activation=</a:t>
            </a:r>
            <a:r>
              <a:rPr lang="en-US" dirty="0" err="1"/>
              <a:t>tf.nn.relu</a:t>
            </a:r>
            <a:r>
              <a:rPr lang="en-US" dirty="0"/>
              <a:t>)</a:t>
            </a:r>
          </a:p>
          <a:p>
            <a:r>
              <a:rPr lang="en-US" dirty="0"/>
              <a:t>layer_2 = </a:t>
            </a:r>
            <a:r>
              <a:rPr lang="en-US" dirty="0" err="1"/>
              <a:t>tf.layers.dense</a:t>
            </a:r>
            <a:r>
              <a:rPr lang="en-US" dirty="0"/>
              <a:t>(layer_1, 800, activation=</a:t>
            </a:r>
            <a:r>
              <a:rPr lang="en-US" dirty="0" err="1"/>
              <a:t>tf.nn.relu</a:t>
            </a:r>
            <a:r>
              <a:rPr lang="en-US" dirty="0"/>
              <a:t>)</a:t>
            </a:r>
          </a:p>
          <a:p>
            <a:r>
              <a:rPr lang="en-US" dirty="0"/>
              <a:t>layer_3 = </a:t>
            </a:r>
            <a:r>
              <a:rPr lang="en-US" dirty="0" err="1"/>
              <a:t>tf.layers.dense</a:t>
            </a:r>
            <a:r>
              <a:rPr lang="en-US" dirty="0"/>
              <a:t>(layer_2, 850, activation=</a:t>
            </a:r>
            <a:r>
              <a:rPr lang="en-US" dirty="0" err="1"/>
              <a:t>tf.nn.relu</a:t>
            </a:r>
            <a:r>
              <a:rPr lang="en-US" dirty="0"/>
              <a:t>)</a:t>
            </a:r>
          </a:p>
          <a:p>
            <a:r>
              <a:rPr lang="en-US" dirty="0" err="1"/>
              <a:t>out_layer</a:t>
            </a:r>
            <a:r>
              <a:rPr lang="en-US" dirty="0"/>
              <a:t> = </a:t>
            </a:r>
            <a:r>
              <a:rPr lang="en-US" dirty="0" err="1"/>
              <a:t>tf.layers.dense</a:t>
            </a:r>
            <a:r>
              <a:rPr lang="en-US" dirty="0"/>
              <a:t>(layer_3, 900)</a:t>
            </a:r>
          </a:p>
          <a:p>
            <a:r>
              <a:rPr lang="en-US" dirty="0"/>
              <a:t>return </a:t>
            </a:r>
            <a:r>
              <a:rPr lang="en-US" dirty="0" err="1"/>
              <a:t>out_layer</a:t>
            </a:r>
            <a:endParaRPr lang="en-US" dirty="0"/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030115" y="1960930"/>
            <a:ext cx="3359510" cy="22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Mendefinisikan</a:t>
            </a:r>
            <a:r>
              <a:rPr lang="en-ID" dirty="0" smtClean="0"/>
              <a:t> neural network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layer </a:t>
            </a:r>
            <a:r>
              <a:rPr lang="en-ID" dirty="0" err="1" smtClean="0"/>
              <a:t>sebanyak</a:t>
            </a:r>
            <a:r>
              <a:rPr lang="en-ID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48965" y="739290"/>
            <a:ext cx="8246071" cy="61082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1365" y="891690"/>
            <a:ext cx="8246071" cy="61082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dirty="0" smtClean="0"/>
              <a:t>Directory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6260" y="2113635"/>
            <a:ext cx="4886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ROOT_PATH = "D:\Python L\Python Library + Dataset"</a:t>
            </a:r>
          </a:p>
          <a:p>
            <a:r>
              <a:rPr lang="en-US" dirty="0" err="1"/>
              <a:t>train_data_directory</a:t>
            </a:r>
            <a:r>
              <a:rPr lang="en-US" dirty="0"/>
              <a:t> = </a:t>
            </a:r>
            <a:r>
              <a:rPr lang="en-US" dirty="0" err="1"/>
              <a:t>os.path.join</a:t>
            </a:r>
            <a:r>
              <a:rPr lang="en-US" dirty="0"/>
              <a:t>(ROOT_PATH, </a:t>
            </a:r>
            <a:r>
              <a:rPr lang="en-US" dirty="0" smtClean="0"/>
              <a:t>“</a:t>
            </a:r>
            <a:r>
              <a:rPr lang="id-ID" dirty="0" smtClean="0"/>
              <a:t>Place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/>
              <a:t>images, labels = </a:t>
            </a:r>
            <a:r>
              <a:rPr lang="en-US" dirty="0" err="1"/>
              <a:t>load_data</a:t>
            </a:r>
            <a:r>
              <a:rPr lang="en-US" dirty="0"/>
              <a:t>(</a:t>
            </a:r>
            <a:r>
              <a:rPr lang="en-US" dirty="0" err="1"/>
              <a:t>train_data_directory</a:t>
            </a:r>
            <a:r>
              <a:rPr lang="en-US" dirty="0"/>
              <a:t>)</a:t>
            </a:r>
          </a:p>
          <a:p>
            <a:r>
              <a:rPr lang="en-US" dirty="0"/>
              <a:t>dim = (30,30)	</a:t>
            </a:r>
          </a:p>
          <a:p>
            <a:endParaRPr lang="en-US" dirty="0"/>
          </a:p>
        </p:txBody>
      </p:sp>
      <p:sp>
        <p:nvSpPr>
          <p:cNvPr id="7" name="Teardrop 6"/>
          <p:cNvSpPr/>
          <p:nvPr/>
        </p:nvSpPr>
        <p:spPr>
          <a:xfrm>
            <a:off x="5640935" y="1921863"/>
            <a:ext cx="3054101" cy="213787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Digunakan untuk </a:t>
            </a:r>
            <a:r>
              <a:rPr lang="id-ID" dirty="0"/>
              <a:t>m</a:t>
            </a:r>
            <a:r>
              <a:rPr lang="en-ID" dirty="0" err="1" smtClean="0"/>
              <a:t>endeklarasikan</a:t>
            </a:r>
            <a:r>
              <a:rPr lang="en-ID" dirty="0" smtClean="0"/>
              <a:t> </a:t>
            </a:r>
            <a:r>
              <a:rPr lang="id-ID" dirty="0" smtClean="0"/>
              <a:t>dimana </a:t>
            </a:r>
            <a:r>
              <a:rPr lang="id-ID" dirty="0"/>
              <a:t>l</a:t>
            </a:r>
            <a:r>
              <a:rPr lang="en-ID" dirty="0" err="1" smtClean="0"/>
              <a:t>okasi</a:t>
            </a:r>
            <a:r>
              <a:rPr lang="en-ID" dirty="0" smtClean="0"/>
              <a:t> file</a:t>
            </a:r>
            <a:r>
              <a:rPr lang="id-ID" dirty="0" smtClean="0"/>
              <a:t>-file</a:t>
            </a:r>
            <a:r>
              <a:rPr lang="en-ID" dirty="0" smtClean="0"/>
              <a:t> .</a:t>
            </a:r>
            <a:r>
              <a:rPr lang="en-ID" dirty="0" err="1" smtClean="0"/>
              <a:t>png</a:t>
            </a:r>
            <a:r>
              <a:rPr lang="en-ID" dirty="0" smtClean="0"/>
              <a:t> </a:t>
            </a:r>
            <a:r>
              <a:rPr lang="id-ID" dirty="0" smtClean="0"/>
              <a:t>yang disimpan</a:t>
            </a:r>
            <a:endParaRPr lang="en-ID" dirty="0" smtClean="0"/>
          </a:p>
          <a:p>
            <a:pPr algn="ctr"/>
            <a:r>
              <a:rPr lang="en-ID" dirty="0" err="1" smtClean="0"/>
              <a:t>Dimensi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30,30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48965" y="739290"/>
            <a:ext cx="8246071" cy="61082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56" y="1655520"/>
            <a:ext cx="51919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image in </a:t>
            </a:r>
            <a:r>
              <a:rPr lang="en-US" sz="1600" dirty="0" err="1" smtClean="0"/>
              <a:t>images:gray_image</a:t>
            </a:r>
            <a:r>
              <a:rPr lang="en-US" sz="1600" dirty="0" smtClean="0"/>
              <a:t> </a:t>
            </a:r>
            <a:r>
              <a:rPr lang="en-US" sz="1600" dirty="0"/>
              <a:t>= cv2.cvtColor(image, cv2.COLOR_BGR2GRAY)</a:t>
            </a:r>
          </a:p>
          <a:p>
            <a:r>
              <a:rPr lang="en-US" sz="1600" dirty="0" smtClean="0"/>
              <a:t>images30.append(cv2.resize(</a:t>
            </a:r>
            <a:r>
              <a:rPr lang="en-US" sz="1600" dirty="0" err="1" smtClean="0"/>
              <a:t>gray_image</a:t>
            </a:r>
            <a:r>
              <a:rPr lang="en-US" sz="1600" dirty="0"/>
              <a:t>, dim, </a:t>
            </a:r>
          </a:p>
          <a:p>
            <a:r>
              <a:rPr lang="en-US" sz="1600" dirty="0" smtClean="0"/>
              <a:t>interpolation=cv2.INTER_CUBIC</a:t>
            </a:r>
            <a:r>
              <a:rPr lang="en-US" sz="1600" dirty="0"/>
              <a:t>))</a:t>
            </a:r>
          </a:p>
          <a:p>
            <a:endParaRPr lang="en-US" sz="1600" dirty="0"/>
          </a:p>
          <a:p>
            <a:r>
              <a:rPr lang="en-US" sz="1600" dirty="0"/>
              <a:t>x = </a:t>
            </a:r>
            <a:r>
              <a:rPr lang="en-US" sz="1600" dirty="0" err="1"/>
              <a:t>tf.placeholder</a:t>
            </a:r>
            <a:r>
              <a:rPr lang="en-US" sz="1600" dirty="0"/>
              <a:t>(</a:t>
            </a:r>
            <a:r>
              <a:rPr lang="en-US" sz="1600" dirty="0" err="1"/>
              <a:t>dtype</a:t>
            </a:r>
            <a:r>
              <a:rPr lang="en-US" sz="1600" dirty="0"/>
              <a:t> = tf.float32, shape = [None, </a:t>
            </a:r>
            <a:r>
              <a:rPr lang="en-US" sz="1600" dirty="0" smtClean="0"/>
              <a:t>30,30</a:t>
            </a:r>
            <a:r>
              <a:rPr lang="en-US" sz="1600" dirty="0"/>
              <a:t>])</a:t>
            </a:r>
          </a:p>
          <a:p>
            <a:r>
              <a:rPr lang="en-US" sz="1600" dirty="0"/>
              <a:t>y = </a:t>
            </a:r>
            <a:r>
              <a:rPr lang="en-US" sz="1600" dirty="0" err="1"/>
              <a:t>tf.placeholder</a:t>
            </a:r>
            <a:r>
              <a:rPr lang="en-US" sz="1600" dirty="0"/>
              <a:t>(</a:t>
            </a:r>
            <a:r>
              <a:rPr lang="en-US" sz="1600" dirty="0" err="1"/>
              <a:t>dtype</a:t>
            </a:r>
            <a:r>
              <a:rPr lang="en-US" sz="1600" dirty="0"/>
              <a:t> = tf.int32, shape = [None])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93640" y="1655520"/>
            <a:ext cx="2748690" cy="2595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Perintah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image processing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1365" y="891690"/>
            <a:ext cx="8246071" cy="61082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dirty="0" smtClean="0"/>
              <a:t>Image Processing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493</Words>
  <Application>Microsoft Office PowerPoint</Application>
  <PresentationFormat>On-screen Show (16:9)</PresentationFormat>
  <Paragraphs>95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Pengantar Kecerdasan Buatan</vt:lpstr>
      <vt:lpstr>Pengertian Machine Learning</vt:lpstr>
      <vt:lpstr>Pengertian Neural Network</vt:lpstr>
      <vt:lpstr>Pengertian optimasi</vt:lpstr>
      <vt:lpstr>Program Import dan Penelusuran File</vt:lpstr>
      <vt:lpstr>Menelusuri File di direktori</vt:lpstr>
      <vt:lpstr>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ismail - [2010]</cp:lastModifiedBy>
  <cp:revision>143</cp:revision>
  <dcterms:created xsi:type="dcterms:W3CDTF">2013-08-21T19:17:07Z</dcterms:created>
  <dcterms:modified xsi:type="dcterms:W3CDTF">2017-11-01T07:49:25Z</dcterms:modified>
</cp:coreProperties>
</file>