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BASIS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RIDJAL ZUHRI MADJID </a:t>
            </a:r>
            <a:endParaRPr lang="en-US"/>
          </a:p>
          <a:p>
            <a:r>
              <a:rPr lang="en-US"/>
              <a:t>1604003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Definisi Basis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45" y="1825625"/>
            <a:ext cx="10515600" cy="4351338"/>
          </a:xfrm>
        </p:spPr>
        <p:txBody>
          <a:bodyPr/>
          <a:p>
            <a:pPr algn="just"/>
            <a:r>
              <a:rPr lang="en-US" sz="3600"/>
              <a:t>BD adalah suatu kumpulan data terhubung yang disimpan secara bersama-sama pada suatu media, yang diorganisasikan berdasarkan sebuah skema atau struktur tertentu, dan dengan software untuk melakukan manipulasi untuk kegunaan tertentu 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Operasi Dasar Basis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3000"/>
              <a:t>Operasi dasar basis data :</a:t>
            </a:r>
            <a:endParaRPr lang="en-US" sz="3000"/>
          </a:p>
          <a:p>
            <a:r>
              <a:rPr lang="en-US" sz="3000"/>
              <a:t>Create database</a:t>
            </a:r>
            <a:endParaRPr lang="en-US" sz="3000"/>
          </a:p>
          <a:p>
            <a:r>
              <a:rPr lang="en-US" sz="3000"/>
              <a:t>Drop database</a:t>
            </a:r>
            <a:endParaRPr lang="en-US" sz="3000"/>
          </a:p>
          <a:p>
            <a:r>
              <a:rPr lang="en-US" sz="3000"/>
              <a:t>Create table</a:t>
            </a:r>
            <a:endParaRPr lang="en-US" sz="3000"/>
          </a:p>
          <a:p>
            <a:r>
              <a:rPr lang="en-US" sz="3000"/>
              <a:t>Drop table</a:t>
            </a:r>
            <a:endParaRPr lang="en-US" sz="3000"/>
          </a:p>
          <a:p>
            <a:r>
              <a:rPr lang="en-US" sz="3000"/>
              <a:t>Insert</a:t>
            </a:r>
            <a:endParaRPr lang="en-US" sz="3000"/>
          </a:p>
          <a:p>
            <a:r>
              <a:rPr lang="en-US" sz="3000"/>
              <a:t>Retrieve / Search</a:t>
            </a:r>
            <a:endParaRPr lang="en-US" sz="3000"/>
          </a:p>
          <a:p>
            <a:r>
              <a:rPr lang="en-US" sz="3000"/>
              <a:t>Update</a:t>
            </a:r>
            <a:endParaRPr lang="en-US" sz="3000"/>
          </a:p>
          <a:p>
            <a:r>
              <a:rPr lang="en-US" sz="3000"/>
              <a:t>Delete </a:t>
            </a:r>
            <a:endParaRPr lang="en-US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Pemanfaatan Basis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Salah satu komponen penting dalam sistem informasi, kerana merupakan dasar dalam menyediakan informasi</a:t>
            </a:r>
            <a:endParaRPr lang="en-US" sz="3200"/>
          </a:p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Menentukan kualitas informasi : akurat, tepat waktu dan relevan.</a:t>
            </a:r>
            <a:endParaRPr lang="en-US" sz="3200"/>
          </a:p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Mengurangi duplikasi data (data redundancy)</a:t>
            </a:r>
            <a:endParaRPr lang="en-US" sz="3200"/>
          </a:p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Hubungan data dapat ditingkatkan</a:t>
            </a:r>
            <a:endParaRPr lang="en-US" sz="3200"/>
          </a:p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Manipulasi terhadap data dengan cepat dan mudah</a:t>
            </a:r>
            <a:endParaRPr lang="en-US" sz="3200"/>
          </a:p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Efisiensi penggunaan ruang penyimpanan 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WPS Presentation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</dc:title>
  <dc:creator>zuhri</dc:creator>
  <cp:lastModifiedBy>zuhri</cp:lastModifiedBy>
  <cp:revision>1</cp:revision>
  <dcterms:created xsi:type="dcterms:W3CDTF">2018-09-18T14:15:35Z</dcterms:created>
  <dcterms:modified xsi:type="dcterms:W3CDTF">2018-09-18T14:15:35Z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