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2" r:id="rId4"/>
    <p:sldId id="263" r:id="rId5"/>
    <p:sldId id="258" r:id="rId6"/>
    <p:sldId id="266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85E4-DF56-4730-83A3-FFB850411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131577"/>
            <a:ext cx="7315200" cy="2112353"/>
          </a:xfrm>
        </p:spPr>
        <p:txBody>
          <a:bodyPr/>
          <a:lstStyle/>
          <a:p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Kereta</a:t>
            </a:r>
            <a:r>
              <a:rPr lang="en-US" dirty="0"/>
              <a:t> Online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7CAA4-9CF0-456E-80B7-6E69C06A7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3429000"/>
            <a:ext cx="7315200" cy="219115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Kelompok</a:t>
            </a:r>
            <a:r>
              <a:rPr lang="en-US" dirty="0"/>
              <a:t> 2: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7091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7ED1-0B82-48B4-AF4E-45807030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76241"/>
            <a:ext cx="2947482" cy="4601183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accent6"/>
                </a:solidFill>
              </a:rPr>
              <a:t>Integritas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 err="1">
                <a:solidFill>
                  <a:schemeClr val="accent6"/>
                </a:solidFill>
              </a:rPr>
              <a:t>Entitas</a:t>
            </a:r>
            <a:r>
              <a:rPr lang="en-US" sz="2800" dirty="0"/>
              <a:t> (Entity Integrity)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 err="1">
                <a:solidFill>
                  <a:schemeClr val="accent6"/>
                </a:solidFill>
              </a:rPr>
              <a:t>Integritas</a:t>
            </a:r>
            <a:r>
              <a:rPr lang="en-US" sz="2800" dirty="0">
                <a:solidFill>
                  <a:schemeClr val="accent6"/>
                </a:solidFill>
              </a:rPr>
              <a:t> Data </a:t>
            </a:r>
            <a:r>
              <a:rPr lang="en-US" sz="2800" dirty="0" err="1">
                <a:solidFill>
                  <a:schemeClr val="accent6"/>
                </a:solidFill>
              </a:rPr>
              <a:t>Antar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 err="1">
                <a:solidFill>
                  <a:schemeClr val="accent6"/>
                </a:solidFill>
              </a:rPr>
              <a:t>Tabel</a:t>
            </a:r>
            <a:r>
              <a:rPr lang="en-US" sz="2800" dirty="0"/>
              <a:t> (Redundant Data Integrity)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 err="1">
                <a:solidFill>
                  <a:schemeClr val="accent6"/>
                </a:solidFill>
              </a:rPr>
              <a:t>Integritas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 err="1">
                <a:solidFill>
                  <a:schemeClr val="accent6"/>
                </a:solidFill>
              </a:rPr>
              <a:t>Aturan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6"/>
                </a:solidFill>
              </a:rPr>
              <a:t>Nyata</a:t>
            </a:r>
            <a:r>
              <a:rPr lang="en-US" sz="2800" dirty="0"/>
              <a:t> (</a:t>
            </a:r>
            <a:r>
              <a:rPr lang="en-US" sz="2800" dirty="0" err="1"/>
              <a:t>Bussiness</a:t>
            </a:r>
            <a:r>
              <a:rPr lang="en-US" sz="2800" dirty="0"/>
              <a:t> Rule Integrity)</a:t>
            </a:r>
            <a:endParaRPr lang="en-ID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B38687-23BE-46BB-994C-5205954B8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6825" y="776241"/>
            <a:ext cx="5810250" cy="1247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2478-D27A-4ACE-BA34-ED90DC11B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2128837"/>
            <a:ext cx="6667500" cy="1438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2D0A76-4678-4F37-8D19-3FF6F9613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378" y="3744805"/>
            <a:ext cx="8516251" cy="1390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9B4A3D-997A-4A21-91B0-DD235AC88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19" y="5313148"/>
            <a:ext cx="11820710" cy="124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1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7ED1-0B82-48B4-AF4E-45807030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08" y="615093"/>
            <a:ext cx="2947482" cy="445623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Integritas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Entitas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(Entity Integrity)</a:t>
            </a:r>
            <a:br>
              <a:rPr lang="en-US" dirty="0"/>
            </a:br>
            <a:r>
              <a:rPr lang="en-US" dirty="0" err="1">
                <a:solidFill>
                  <a:schemeClr val="accent6"/>
                </a:solidFill>
              </a:rPr>
              <a:t>Integritas</a:t>
            </a:r>
            <a:r>
              <a:rPr lang="en-US" dirty="0">
                <a:solidFill>
                  <a:schemeClr val="accent6"/>
                </a:solidFill>
              </a:rPr>
              <a:t> Data </a:t>
            </a:r>
            <a:r>
              <a:rPr lang="en-US" dirty="0" err="1">
                <a:solidFill>
                  <a:schemeClr val="accent6"/>
                </a:solidFill>
              </a:rPr>
              <a:t>Antar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Tabel</a:t>
            </a:r>
            <a:r>
              <a:rPr lang="en-US" dirty="0"/>
              <a:t> (Redundant Data Integrity)</a:t>
            </a:r>
            <a:br>
              <a:rPr lang="en-US" dirty="0"/>
            </a:br>
            <a:r>
              <a:rPr lang="en-US" dirty="0" err="1">
                <a:solidFill>
                  <a:schemeClr val="accent6"/>
                </a:solidFill>
              </a:rPr>
              <a:t>Integritas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Aturan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Nyata</a:t>
            </a:r>
            <a:r>
              <a:rPr lang="en-US" dirty="0"/>
              <a:t> (</a:t>
            </a:r>
            <a:r>
              <a:rPr lang="en-US" dirty="0" err="1"/>
              <a:t>Bussiness</a:t>
            </a:r>
            <a:r>
              <a:rPr lang="en-US" dirty="0"/>
              <a:t> Rule Integrity)</a:t>
            </a:r>
            <a:endParaRPr lang="en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E585B1-C970-43D8-843F-3A0DE62F0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5620" y="91237"/>
            <a:ext cx="4743450" cy="1409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735FB1-0887-4A07-92A2-DAC153C4A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958" y="1557337"/>
            <a:ext cx="6200775" cy="1285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9817AB-FE31-4C48-9DBB-8B546335D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320" y="2899612"/>
            <a:ext cx="4210050" cy="1809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787AD4-50C2-404E-9B71-F1287CB89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856" y="4836673"/>
            <a:ext cx="11929556" cy="19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8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7ED1-0B82-48B4-AF4E-45807030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Integritas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Entitas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(Entity Integrity)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chemeClr val="accent6"/>
                </a:solidFill>
              </a:rPr>
              <a:t>Integritas</a:t>
            </a:r>
            <a:r>
              <a:rPr lang="en-US" dirty="0">
                <a:solidFill>
                  <a:schemeClr val="accent6"/>
                </a:solidFill>
              </a:rPr>
              <a:t> Data </a:t>
            </a:r>
            <a:r>
              <a:rPr lang="en-US" dirty="0" err="1">
                <a:solidFill>
                  <a:schemeClr val="accent6"/>
                </a:solidFill>
              </a:rPr>
              <a:t>Antar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Tabel</a:t>
            </a:r>
            <a:r>
              <a:rPr lang="en-US" dirty="0"/>
              <a:t> (Redundant Data Integrity)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chemeClr val="accent6"/>
                </a:solidFill>
              </a:rPr>
              <a:t>Integritas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Aturan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Nyata</a:t>
            </a:r>
            <a:r>
              <a:rPr lang="en-US" dirty="0"/>
              <a:t> (</a:t>
            </a:r>
            <a:r>
              <a:rPr lang="en-US" dirty="0" err="1"/>
              <a:t>Bussiness</a:t>
            </a:r>
            <a:r>
              <a:rPr lang="en-US" dirty="0"/>
              <a:t> Rule Integrity)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95930E-40CB-4903-A7BB-1DFAA6401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150" y="210741"/>
            <a:ext cx="4314825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A9596A-D3C4-4B8E-B9A8-170F36098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475060"/>
            <a:ext cx="42767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3D7ABC-2738-4976-B717-B525B0251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925" y="2238970"/>
            <a:ext cx="4381500" cy="2066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3404E-F6BD-4079-AE09-DB9FD6032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525" y="4714874"/>
            <a:ext cx="41529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7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AFC9-CB6A-4976-827D-B6117F26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Integritas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(Domain Integrity)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A60612-8E99-4441-B654-3EAFD8811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500" y="752475"/>
            <a:ext cx="97155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1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84AFC9-CB6A-4976-827D-B6117F26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Integritas Jangkauan (Domain Integrity)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6BF177A-34C7-4443-B55C-604E0F8CB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7" y="410721"/>
            <a:ext cx="10637520" cy="2154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635EFA-9B07-4996-B124-6A1E33CD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419" y="2851866"/>
            <a:ext cx="98583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AFC9-CB6A-4976-827D-B6117F26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Integritas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(Domain Integrity)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74E36-73BF-4478-B812-47FAF916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0085748-E217-4A48-AAAC-45335BC91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28" y="983340"/>
            <a:ext cx="4928848" cy="462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4D1E3C-5ECF-447C-977C-6750DDAB4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6" y="983340"/>
            <a:ext cx="4543424" cy="389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AFC9-CB6A-4976-827D-B6117F26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Integritas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(Domain Integrity)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74E36-73BF-4478-B812-47FAF916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66624C94-D170-491C-AE99-2D6E7C107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6" y="1314202"/>
            <a:ext cx="9417580" cy="422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6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633C-CD66-497F-AEE0-C4793C9C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Integritas</a:t>
            </a:r>
            <a:r>
              <a:rPr lang="en-US" dirty="0"/>
              <a:t> </a:t>
            </a:r>
            <a:r>
              <a:rPr lang="en-US" dirty="0" err="1"/>
              <a:t>Acuan</a:t>
            </a:r>
            <a:r>
              <a:rPr lang="en-US" dirty="0"/>
              <a:t> (Referential </a:t>
            </a:r>
            <a:br>
              <a:rPr lang="en-US" dirty="0"/>
            </a:br>
            <a:r>
              <a:rPr lang="en-US" dirty="0"/>
              <a:t>Integrity)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DE56C0-118C-479A-8918-D28C53219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7997" y="169319"/>
            <a:ext cx="7908686" cy="651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3268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57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Frame</vt:lpstr>
      <vt:lpstr>Pemesanan Tiket Kereta Online</vt:lpstr>
      <vt:lpstr>Integritas Entitas (Entity Integrity)  Integritas Data Antar Tabel (Redundant Data Integrity)  Integritas Aturan Nyata (Bussiness Rule Integrity)</vt:lpstr>
      <vt:lpstr>Integritas Entitas (Entity Integrity) Integritas Data Antar Tabel (Redundant Data Integrity) Integritas Aturan Nyata (Bussiness Rule Integrity)</vt:lpstr>
      <vt:lpstr>Integritas Entitas (Entity Integrity)  Integritas Data Antar Tabel (Redundant Data Integrity)  Integritas Aturan Nyata (Bussiness Rule Integrity)</vt:lpstr>
      <vt:lpstr>Integritas Jangkauan (Domain Integrity)</vt:lpstr>
      <vt:lpstr>Integritas Jangkauan (Domain Integrity)</vt:lpstr>
      <vt:lpstr>Integritas Jangkauan (Domain Integrity)</vt:lpstr>
      <vt:lpstr>Integritas Jangkauan (Domain Integrity)</vt:lpstr>
      <vt:lpstr>Integritas Acuan (Referential  Integrity)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Pemesanan Tiket Kereta Online</dc:title>
  <dc:creator>irfankaname.im@gmail.com</dc:creator>
  <cp:lastModifiedBy>irfankaname.im@gmail.com</cp:lastModifiedBy>
  <cp:revision>9</cp:revision>
  <dcterms:created xsi:type="dcterms:W3CDTF">2018-12-04T18:46:15Z</dcterms:created>
  <dcterms:modified xsi:type="dcterms:W3CDTF">2018-12-04T18:59:04Z</dcterms:modified>
</cp:coreProperties>
</file>