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sldIdLst>
    <p:sldId id="256" r:id="rId2"/>
    <p:sldId id="262" r:id="rId3"/>
    <p:sldId id="259" r:id="rId4"/>
    <p:sldId id="258" r:id="rId5"/>
    <p:sldId id="305" r:id="rId6"/>
    <p:sldId id="260" r:id="rId7"/>
    <p:sldId id="309" r:id="rId8"/>
    <p:sldId id="306" r:id="rId9"/>
    <p:sldId id="308" r:id="rId10"/>
    <p:sldId id="307" r:id="rId11"/>
  </p:sldIdLst>
  <p:sldSz cx="9144000" cy="5143500" type="screen16x9"/>
  <p:notesSz cx="6858000" cy="9144000"/>
  <p:embeddedFontLst>
    <p:embeddedFont>
      <p:font typeface="Archivo Light" panose="020B0604020202020204" charset="0"/>
      <p:regular r:id="rId13"/>
      <p:bold r:id="rId14"/>
      <p:italic r:id="rId15"/>
      <p:boldItalic r:id="rId16"/>
    </p:embeddedFont>
    <p:embeddedFont>
      <p:font typeface="Orbitron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C17544-7FEA-427F-8A54-F85A5B28D791}">
  <a:tblStyle styleId="{F0C17544-7FEA-427F-8A54-F85A5B28D7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71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2E9F7470-4912-7E5E-3B70-569C68F3E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>
            <a:extLst>
              <a:ext uri="{FF2B5EF4-FFF2-40B4-BE49-F238E27FC236}">
                <a16:creationId xmlns:a16="http://schemas.microsoft.com/office/drawing/2014/main" id="{6C0BB006-FE87-DFB2-38AF-400D54D556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>
            <a:extLst>
              <a:ext uri="{FF2B5EF4-FFF2-40B4-BE49-F238E27FC236}">
                <a16:creationId xmlns:a16="http://schemas.microsoft.com/office/drawing/2014/main" id="{955BFEF7-48B0-A101-557D-BCBFB645D6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54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f7d89ae380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f7d89ae380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5EFDDFB8-F0AA-BA88-8C1A-CFBA4C8CF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>
            <a:extLst>
              <a:ext uri="{FF2B5EF4-FFF2-40B4-BE49-F238E27FC236}">
                <a16:creationId xmlns:a16="http://schemas.microsoft.com/office/drawing/2014/main" id="{6BEB8114-7AF2-0E48-A949-C91597770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>
            <a:extLst>
              <a:ext uri="{FF2B5EF4-FFF2-40B4-BE49-F238E27FC236}">
                <a16:creationId xmlns:a16="http://schemas.microsoft.com/office/drawing/2014/main" id="{C92C5F60-D986-1321-A3F3-38DBBF438F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26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>
          <a:extLst>
            <a:ext uri="{FF2B5EF4-FFF2-40B4-BE49-F238E27FC236}">
              <a16:creationId xmlns:a16="http://schemas.microsoft.com/office/drawing/2014/main" id="{7F97EF3E-A0A9-1F0B-FD8E-80C8268A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d6c00e730_0_143:notes">
            <a:extLst>
              <a:ext uri="{FF2B5EF4-FFF2-40B4-BE49-F238E27FC236}">
                <a16:creationId xmlns:a16="http://schemas.microsoft.com/office/drawing/2014/main" id="{35F0C03A-3E6D-3FD2-9317-B8DE77EFF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d6c00e730_0_143:notes">
            <a:extLst>
              <a:ext uri="{FF2B5EF4-FFF2-40B4-BE49-F238E27FC236}">
                <a16:creationId xmlns:a16="http://schemas.microsoft.com/office/drawing/2014/main" id="{1655FE87-5A3C-0B9F-81A7-449F0F045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384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F00F9212-80B0-5F03-1C91-6719FE08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>
            <a:extLst>
              <a:ext uri="{FF2B5EF4-FFF2-40B4-BE49-F238E27FC236}">
                <a16:creationId xmlns:a16="http://schemas.microsoft.com/office/drawing/2014/main" id="{0A45B285-7B16-219E-DC18-2EF80BC121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>
            <a:extLst>
              <a:ext uri="{FF2B5EF4-FFF2-40B4-BE49-F238E27FC236}">
                <a16:creationId xmlns:a16="http://schemas.microsoft.com/office/drawing/2014/main" id="{77B1807F-48C6-F1E7-4606-CE2FFFDE6D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233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>
          <a:extLst>
            <a:ext uri="{FF2B5EF4-FFF2-40B4-BE49-F238E27FC236}">
              <a16:creationId xmlns:a16="http://schemas.microsoft.com/office/drawing/2014/main" id="{F874F14F-52DF-2EDA-A425-B8F4FCE05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bd6c00e730_0_89:notes">
            <a:extLst>
              <a:ext uri="{FF2B5EF4-FFF2-40B4-BE49-F238E27FC236}">
                <a16:creationId xmlns:a16="http://schemas.microsoft.com/office/drawing/2014/main" id="{00FFC88D-D1E3-E211-FB23-7B85FC464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bd6c00e730_0_89:notes">
            <a:extLst>
              <a:ext uri="{FF2B5EF4-FFF2-40B4-BE49-F238E27FC236}">
                <a16:creationId xmlns:a16="http://schemas.microsoft.com/office/drawing/2014/main" id="{0A50699B-636E-701F-0F0A-9EDA12715A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39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41500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526200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019182" y="1685688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019182" y="2343913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rbitron"/>
              <a:buNone/>
              <a:defRPr sz="28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uprum"/>
              <a:buNone/>
              <a:defRPr sz="28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6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>
            <a:spLocks noGrp="1"/>
          </p:cNvSpPr>
          <p:nvPr>
            <p:ph type="subTitle" idx="1"/>
          </p:nvPr>
        </p:nvSpPr>
        <p:spPr>
          <a:xfrm>
            <a:off x="713093" y="3526200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713100" y="1141500"/>
            <a:ext cx="4640100" cy="22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IN" sz="4500" dirty="0" err="1">
                <a:solidFill>
                  <a:schemeClr val="accent1"/>
                </a:solidFill>
              </a:rPr>
              <a:t>AriseScholar</a:t>
            </a:r>
            <a:br>
              <a:rPr lang="en-IN" sz="4500" dirty="0">
                <a:solidFill>
                  <a:schemeClr val="accent1"/>
                </a:solidFill>
              </a:rPr>
            </a:br>
            <a:r>
              <a:rPr lang="en-IN" sz="2800" dirty="0"/>
              <a:t>AI-Driven Notes &amp; Quiz Generator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54" name="Google Shape;154;p32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55" name="Google Shape;155;p32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2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2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2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2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2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2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2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2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2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2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2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2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2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2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2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2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2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2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2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" name="Google Shape;205;p32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206" name="Google Shape;206;p32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2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2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2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2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2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2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2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4" name="Google Shape;214;p32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2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2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2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2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6719AAAF-862E-BC1E-9BBE-7C96D3B6C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1624;p59">
            <a:extLst>
              <a:ext uri="{FF2B5EF4-FFF2-40B4-BE49-F238E27FC236}">
                <a16:creationId xmlns:a16="http://schemas.microsoft.com/office/drawing/2014/main" id="{B4042592-5F0D-5603-AE22-687AC0C24531}"/>
              </a:ext>
            </a:extLst>
          </p:cNvPr>
          <p:cNvGrpSpPr/>
          <p:nvPr/>
        </p:nvGrpSpPr>
        <p:grpSpPr>
          <a:xfrm>
            <a:off x="745612" y="3154172"/>
            <a:ext cx="502739" cy="480940"/>
            <a:chOff x="745612" y="3154172"/>
            <a:chExt cx="502739" cy="480940"/>
          </a:xfrm>
        </p:grpSpPr>
        <p:grpSp>
          <p:nvGrpSpPr>
            <p:cNvPr id="424" name="Google Shape;1625;p59">
              <a:extLst>
                <a:ext uri="{FF2B5EF4-FFF2-40B4-BE49-F238E27FC236}">
                  <a16:creationId xmlns:a16="http://schemas.microsoft.com/office/drawing/2014/main" id="{F86AFF4D-4C6C-06D8-4BF0-AA066C9A1420}"/>
                </a:ext>
              </a:extLst>
            </p:cNvPr>
            <p:cNvGrpSpPr/>
            <p:nvPr/>
          </p:nvGrpSpPr>
          <p:grpSpPr>
            <a:xfrm>
              <a:off x="745612" y="3154172"/>
              <a:ext cx="502739" cy="480940"/>
              <a:chOff x="1317586" y="1856572"/>
              <a:chExt cx="749797" cy="717499"/>
            </a:xfrm>
          </p:grpSpPr>
          <p:sp>
            <p:nvSpPr>
              <p:cNvPr id="426" name="Google Shape;1626;p59">
                <a:extLst>
                  <a:ext uri="{FF2B5EF4-FFF2-40B4-BE49-F238E27FC236}">
                    <a16:creationId xmlns:a16="http://schemas.microsoft.com/office/drawing/2014/main" id="{A332A261-8D72-9BBB-7706-0FF1C2FB8B42}"/>
                  </a:ext>
                </a:extLst>
              </p:cNvPr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1627;p59">
                <a:extLst>
                  <a:ext uri="{FF2B5EF4-FFF2-40B4-BE49-F238E27FC236}">
                    <a16:creationId xmlns:a16="http://schemas.microsoft.com/office/drawing/2014/main" id="{B739EA98-8802-CA28-6989-B0A3FAD04532}"/>
                  </a:ext>
                </a:extLst>
              </p:cNvPr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5" name="Google Shape;1628;p59">
              <a:extLst>
                <a:ext uri="{FF2B5EF4-FFF2-40B4-BE49-F238E27FC236}">
                  <a16:creationId xmlns:a16="http://schemas.microsoft.com/office/drawing/2014/main" id="{FA9E56FA-B243-ECE7-CD25-F4B6307A51FB}"/>
                </a:ext>
              </a:extLst>
            </p:cNvPr>
            <p:cNvSpPr/>
            <p:nvPr/>
          </p:nvSpPr>
          <p:spPr>
            <a:xfrm>
              <a:off x="899892" y="3254810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1629;p59">
            <a:extLst>
              <a:ext uri="{FF2B5EF4-FFF2-40B4-BE49-F238E27FC236}">
                <a16:creationId xmlns:a16="http://schemas.microsoft.com/office/drawing/2014/main" id="{6B50D0FD-D120-2E81-0FC6-80D55B25CCBF}"/>
              </a:ext>
            </a:extLst>
          </p:cNvPr>
          <p:cNvGrpSpPr/>
          <p:nvPr/>
        </p:nvGrpSpPr>
        <p:grpSpPr>
          <a:xfrm>
            <a:off x="1345824" y="3154172"/>
            <a:ext cx="502739" cy="480940"/>
            <a:chOff x="1345824" y="3154172"/>
            <a:chExt cx="502739" cy="480940"/>
          </a:xfrm>
        </p:grpSpPr>
        <p:grpSp>
          <p:nvGrpSpPr>
            <p:cNvPr id="429" name="Google Shape;1630;p59">
              <a:extLst>
                <a:ext uri="{FF2B5EF4-FFF2-40B4-BE49-F238E27FC236}">
                  <a16:creationId xmlns:a16="http://schemas.microsoft.com/office/drawing/2014/main" id="{F3C9C552-A1DC-2152-580B-551EDA81D578}"/>
                </a:ext>
              </a:extLst>
            </p:cNvPr>
            <p:cNvGrpSpPr/>
            <p:nvPr/>
          </p:nvGrpSpPr>
          <p:grpSpPr>
            <a:xfrm>
              <a:off x="1345824" y="3154172"/>
              <a:ext cx="502739" cy="480940"/>
              <a:chOff x="1317586" y="1856572"/>
              <a:chExt cx="749797" cy="717499"/>
            </a:xfrm>
          </p:grpSpPr>
          <p:sp>
            <p:nvSpPr>
              <p:cNvPr id="433" name="Google Shape;1631;p59">
                <a:extLst>
                  <a:ext uri="{FF2B5EF4-FFF2-40B4-BE49-F238E27FC236}">
                    <a16:creationId xmlns:a16="http://schemas.microsoft.com/office/drawing/2014/main" id="{16E3197C-7F52-FDD8-C651-517640FE5A07}"/>
                  </a:ext>
                </a:extLst>
              </p:cNvPr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1632;p59">
                <a:extLst>
                  <a:ext uri="{FF2B5EF4-FFF2-40B4-BE49-F238E27FC236}">
                    <a16:creationId xmlns:a16="http://schemas.microsoft.com/office/drawing/2014/main" id="{43D4B4E1-AB86-13F7-C7EB-E21A32BE2211}"/>
                  </a:ext>
                </a:extLst>
              </p:cNvPr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0" name="Google Shape;1633;p59">
              <a:extLst>
                <a:ext uri="{FF2B5EF4-FFF2-40B4-BE49-F238E27FC236}">
                  <a16:creationId xmlns:a16="http://schemas.microsoft.com/office/drawing/2014/main" id="{42E8901C-6ED9-D281-5967-7B32FDC95539}"/>
                </a:ext>
              </a:extLst>
            </p:cNvPr>
            <p:cNvGrpSpPr/>
            <p:nvPr/>
          </p:nvGrpSpPr>
          <p:grpSpPr>
            <a:xfrm>
              <a:off x="1508977" y="3293480"/>
              <a:ext cx="202339" cy="202323"/>
              <a:chOff x="935197" y="1793977"/>
              <a:chExt cx="256451" cy="256430"/>
            </a:xfrm>
          </p:grpSpPr>
          <p:sp>
            <p:nvSpPr>
              <p:cNvPr id="431" name="Google Shape;1634;p59">
                <a:extLst>
                  <a:ext uri="{FF2B5EF4-FFF2-40B4-BE49-F238E27FC236}">
                    <a16:creationId xmlns:a16="http://schemas.microsoft.com/office/drawing/2014/main" id="{D2AFF9CF-0626-3BAE-1853-2825EEBFB012}"/>
                  </a:ext>
                </a:extLst>
              </p:cNvPr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1635;p59">
                <a:extLst>
                  <a:ext uri="{FF2B5EF4-FFF2-40B4-BE49-F238E27FC236}">
                    <a16:creationId xmlns:a16="http://schemas.microsoft.com/office/drawing/2014/main" id="{2CB7EF9D-C520-450E-71B2-B65BD7DAD84D}"/>
                  </a:ext>
                </a:extLst>
              </p:cNvPr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5" name="Google Shape;1636;p59">
            <a:extLst>
              <a:ext uri="{FF2B5EF4-FFF2-40B4-BE49-F238E27FC236}">
                <a16:creationId xmlns:a16="http://schemas.microsoft.com/office/drawing/2014/main" id="{000C438F-75AE-193C-8E31-145460C7874D}"/>
              </a:ext>
            </a:extLst>
          </p:cNvPr>
          <p:cNvGrpSpPr/>
          <p:nvPr/>
        </p:nvGrpSpPr>
        <p:grpSpPr>
          <a:xfrm>
            <a:off x="2533524" y="3154172"/>
            <a:ext cx="502739" cy="480940"/>
            <a:chOff x="3127374" y="3154172"/>
            <a:chExt cx="502739" cy="480940"/>
          </a:xfrm>
        </p:grpSpPr>
        <p:grpSp>
          <p:nvGrpSpPr>
            <p:cNvPr id="436" name="Google Shape;1637;p59">
              <a:extLst>
                <a:ext uri="{FF2B5EF4-FFF2-40B4-BE49-F238E27FC236}">
                  <a16:creationId xmlns:a16="http://schemas.microsoft.com/office/drawing/2014/main" id="{A95F323B-5CA0-D57A-06F0-D82897BE3E27}"/>
                </a:ext>
              </a:extLst>
            </p:cNvPr>
            <p:cNvGrpSpPr/>
            <p:nvPr/>
          </p:nvGrpSpPr>
          <p:grpSpPr>
            <a:xfrm>
              <a:off x="3127374" y="3154172"/>
              <a:ext cx="502739" cy="480940"/>
              <a:chOff x="1317586" y="1856572"/>
              <a:chExt cx="749797" cy="717499"/>
            </a:xfrm>
          </p:grpSpPr>
          <p:sp>
            <p:nvSpPr>
              <p:cNvPr id="438" name="Google Shape;1638;p59">
                <a:extLst>
                  <a:ext uri="{FF2B5EF4-FFF2-40B4-BE49-F238E27FC236}">
                    <a16:creationId xmlns:a16="http://schemas.microsoft.com/office/drawing/2014/main" id="{24C6F357-AA78-20B0-28F9-79F6D50D9BED}"/>
                  </a:ext>
                </a:extLst>
              </p:cNvPr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1639;p59">
                <a:extLst>
                  <a:ext uri="{FF2B5EF4-FFF2-40B4-BE49-F238E27FC236}">
                    <a16:creationId xmlns:a16="http://schemas.microsoft.com/office/drawing/2014/main" id="{B9C14AE1-F5A0-9EE9-9464-280248E75261}"/>
                  </a:ext>
                </a:extLst>
              </p:cNvPr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37" name="Google Shape;1640;p59">
              <a:extLst>
                <a:ext uri="{FF2B5EF4-FFF2-40B4-BE49-F238E27FC236}">
                  <a16:creationId xmlns:a16="http://schemas.microsoft.com/office/drawing/2014/main" id="{0991B0B3-6B0C-D234-8BBE-AE2F4EB6BE59}"/>
                </a:ext>
              </a:extLst>
            </p:cNvPr>
            <p:cNvSpPr/>
            <p:nvPr/>
          </p:nvSpPr>
          <p:spPr>
            <a:xfrm>
              <a:off x="3298287" y="3281150"/>
              <a:ext cx="199011" cy="226983"/>
            </a:xfrm>
            <a:custGeom>
              <a:avLst/>
              <a:gdLst/>
              <a:ahLst/>
              <a:cxnLst/>
              <a:rect l="l" t="t" r="r" b="b"/>
              <a:pathLst>
                <a:path w="130928" h="148841" extrusionOk="0">
                  <a:moveTo>
                    <a:pt x="70184" y="0"/>
                  </a:moveTo>
                  <a:cubicBezTo>
                    <a:pt x="67749" y="0"/>
                    <a:pt x="65781" y="1968"/>
                    <a:pt x="65781" y="4370"/>
                  </a:cubicBezTo>
                  <a:lnTo>
                    <a:pt x="65781" y="100105"/>
                  </a:lnTo>
                  <a:cubicBezTo>
                    <a:pt x="65781" y="106844"/>
                    <a:pt x="61744" y="112915"/>
                    <a:pt x="55507" y="115483"/>
                  </a:cubicBezTo>
                  <a:cubicBezTo>
                    <a:pt x="53445" y="116348"/>
                    <a:pt x="51279" y="116767"/>
                    <a:pt x="49132" y="116767"/>
                  </a:cubicBezTo>
                  <a:cubicBezTo>
                    <a:pt x="44819" y="116767"/>
                    <a:pt x="40578" y="115076"/>
                    <a:pt x="37394" y="111914"/>
                  </a:cubicBezTo>
                  <a:cubicBezTo>
                    <a:pt x="32624" y="107177"/>
                    <a:pt x="31156" y="100039"/>
                    <a:pt x="33691" y="93801"/>
                  </a:cubicBezTo>
                  <a:cubicBezTo>
                    <a:pt x="36260" y="87563"/>
                    <a:pt x="42297" y="83493"/>
                    <a:pt x="49035" y="83460"/>
                  </a:cubicBezTo>
                  <a:cubicBezTo>
                    <a:pt x="51437" y="83460"/>
                    <a:pt x="53405" y="81492"/>
                    <a:pt x="53405" y="79090"/>
                  </a:cubicBezTo>
                  <a:lnTo>
                    <a:pt x="53405" y="55740"/>
                  </a:lnTo>
                  <a:cubicBezTo>
                    <a:pt x="53405" y="53305"/>
                    <a:pt x="51437" y="51370"/>
                    <a:pt x="49035" y="51370"/>
                  </a:cubicBezTo>
                  <a:cubicBezTo>
                    <a:pt x="21983" y="51370"/>
                    <a:pt x="0" y="73253"/>
                    <a:pt x="0" y="100105"/>
                  </a:cubicBezTo>
                  <a:cubicBezTo>
                    <a:pt x="0" y="126991"/>
                    <a:pt x="21949" y="148840"/>
                    <a:pt x="49002" y="148840"/>
                  </a:cubicBezTo>
                  <a:cubicBezTo>
                    <a:pt x="76021" y="148840"/>
                    <a:pt x="98037" y="126991"/>
                    <a:pt x="98037" y="100105"/>
                  </a:cubicBezTo>
                  <a:lnTo>
                    <a:pt x="98037" y="57742"/>
                  </a:lnTo>
                  <a:cubicBezTo>
                    <a:pt x="106751" y="62347"/>
                    <a:pt x="116484" y="64780"/>
                    <a:pt x="126356" y="64780"/>
                  </a:cubicBezTo>
                  <a:cubicBezTo>
                    <a:pt x="126423" y="64780"/>
                    <a:pt x="126490" y="64780"/>
                    <a:pt x="126557" y="64780"/>
                  </a:cubicBezTo>
                  <a:cubicBezTo>
                    <a:pt x="128959" y="64780"/>
                    <a:pt x="130927" y="62812"/>
                    <a:pt x="130927" y="60410"/>
                  </a:cubicBezTo>
                  <a:lnTo>
                    <a:pt x="130927" y="37094"/>
                  </a:lnTo>
                  <a:cubicBezTo>
                    <a:pt x="130927" y="34658"/>
                    <a:pt x="128959" y="32724"/>
                    <a:pt x="126557" y="32724"/>
                  </a:cubicBezTo>
                  <a:cubicBezTo>
                    <a:pt x="110813" y="32724"/>
                    <a:pt x="98037" y="19981"/>
                    <a:pt x="98037" y="4370"/>
                  </a:cubicBezTo>
                  <a:cubicBezTo>
                    <a:pt x="98037" y="1968"/>
                    <a:pt x="96069" y="0"/>
                    <a:pt x="93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" name="Google Shape;1641;p59">
            <a:extLst>
              <a:ext uri="{FF2B5EF4-FFF2-40B4-BE49-F238E27FC236}">
                <a16:creationId xmlns:a16="http://schemas.microsoft.com/office/drawing/2014/main" id="{46B2D465-1794-4228-14C8-FBAEE8322182}"/>
              </a:ext>
            </a:extLst>
          </p:cNvPr>
          <p:cNvGrpSpPr/>
          <p:nvPr/>
        </p:nvGrpSpPr>
        <p:grpSpPr>
          <a:xfrm>
            <a:off x="1939674" y="3154172"/>
            <a:ext cx="502739" cy="480940"/>
            <a:chOff x="1939674" y="3154172"/>
            <a:chExt cx="502739" cy="480940"/>
          </a:xfrm>
        </p:grpSpPr>
        <p:grpSp>
          <p:nvGrpSpPr>
            <p:cNvPr id="441" name="Google Shape;1642;p59">
              <a:extLst>
                <a:ext uri="{FF2B5EF4-FFF2-40B4-BE49-F238E27FC236}">
                  <a16:creationId xmlns:a16="http://schemas.microsoft.com/office/drawing/2014/main" id="{235363C7-944D-BF36-AA16-B67B47679D04}"/>
                </a:ext>
              </a:extLst>
            </p:cNvPr>
            <p:cNvGrpSpPr/>
            <p:nvPr/>
          </p:nvGrpSpPr>
          <p:grpSpPr>
            <a:xfrm>
              <a:off x="1939674" y="3154172"/>
              <a:ext cx="502739" cy="480940"/>
              <a:chOff x="1317586" y="1856572"/>
              <a:chExt cx="749797" cy="717499"/>
            </a:xfrm>
          </p:grpSpPr>
          <p:sp>
            <p:nvSpPr>
              <p:cNvPr id="446" name="Google Shape;1643;p59">
                <a:extLst>
                  <a:ext uri="{FF2B5EF4-FFF2-40B4-BE49-F238E27FC236}">
                    <a16:creationId xmlns:a16="http://schemas.microsoft.com/office/drawing/2014/main" id="{CEEAE546-A0C9-9C7B-59A3-1E57A140ABFB}"/>
                  </a:ext>
                </a:extLst>
              </p:cNvPr>
              <p:cNvSpPr/>
              <p:nvPr/>
            </p:nvSpPr>
            <p:spPr>
              <a:xfrm>
                <a:off x="1317586" y="1891887"/>
                <a:ext cx="710743" cy="682184"/>
              </a:xfrm>
              <a:custGeom>
                <a:avLst/>
                <a:gdLst/>
                <a:ahLst/>
                <a:cxnLst/>
                <a:rect l="l" t="t" r="r" b="b"/>
                <a:pathLst>
                  <a:path w="31557" h="30289" extrusionOk="0">
                    <a:moveTo>
                      <a:pt x="3503" y="0"/>
                    </a:moveTo>
                    <a:cubicBezTo>
                      <a:pt x="1568" y="0"/>
                      <a:pt x="1" y="1602"/>
                      <a:pt x="1" y="3503"/>
                    </a:cubicBezTo>
                    <a:lnTo>
                      <a:pt x="1" y="26786"/>
                    </a:lnTo>
                    <a:cubicBezTo>
                      <a:pt x="1" y="28688"/>
                      <a:pt x="1568" y="30289"/>
                      <a:pt x="3503" y="30289"/>
                    </a:cubicBezTo>
                    <a:lnTo>
                      <a:pt x="28054" y="30289"/>
                    </a:lnTo>
                    <a:cubicBezTo>
                      <a:pt x="29955" y="30289"/>
                      <a:pt x="31556" y="28754"/>
                      <a:pt x="31556" y="26820"/>
                    </a:cubicBezTo>
                    <a:lnTo>
                      <a:pt x="31556" y="3503"/>
                    </a:lnTo>
                    <a:cubicBezTo>
                      <a:pt x="31556" y="1602"/>
                      <a:pt x="29955" y="0"/>
                      <a:pt x="280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1644;p59">
                <a:extLst>
                  <a:ext uri="{FF2B5EF4-FFF2-40B4-BE49-F238E27FC236}">
                    <a16:creationId xmlns:a16="http://schemas.microsoft.com/office/drawing/2014/main" id="{799EEDF2-B6C7-958E-B655-623C276B916E}"/>
                  </a:ext>
                </a:extLst>
              </p:cNvPr>
              <p:cNvSpPr/>
              <p:nvPr/>
            </p:nvSpPr>
            <p:spPr>
              <a:xfrm>
                <a:off x="1356662" y="1856572"/>
                <a:ext cx="710720" cy="681441"/>
              </a:xfrm>
              <a:custGeom>
                <a:avLst/>
                <a:gdLst/>
                <a:ahLst/>
                <a:cxnLst/>
                <a:rect l="l" t="t" r="r" b="b"/>
                <a:pathLst>
                  <a:path w="31556" h="30256" extrusionOk="0">
                    <a:moveTo>
                      <a:pt x="3503" y="1"/>
                    </a:moveTo>
                    <a:cubicBezTo>
                      <a:pt x="1601" y="1"/>
                      <a:pt x="0" y="1568"/>
                      <a:pt x="0" y="3503"/>
                    </a:cubicBezTo>
                    <a:lnTo>
                      <a:pt x="0" y="26753"/>
                    </a:lnTo>
                    <a:cubicBezTo>
                      <a:pt x="0" y="28688"/>
                      <a:pt x="1601" y="30256"/>
                      <a:pt x="3503" y="30256"/>
                    </a:cubicBezTo>
                    <a:lnTo>
                      <a:pt x="28053" y="30256"/>
                    </a:lnTo>
                    <a:cubicBezTo>
                      <a:pt x="29988" y="30256"/>
                      <a:pt x="31556" y="28688"/>
                      <a:pt x="31556" y="26753"/>
                    </a:cubicBezTo>
                    <a:lnTo>
                      <a:pt x="31556" y="3503"/>
                    </a:lnTo>
                    <a:cubicBezTo>
                      <a:pt x="31556" y="1568"/>
                      <a:pt x="29988" y="1"/>
                      <a:pt x="280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2" name="Google Shape;1645;p59">
              <a:extLst>
                <a:ext uri="{FF2B5EF4-FFF2-40B4-BE49-F238E27FC236}">
                  <a16:creationId xmlns:a16="http://schemas.microsoft.com/office/drawing/2014/main" id="{EBB946AB-1DDE-2E32-2F14-5F0F40B706CF}"/>
                </a:ext>
              </a:extLst>
            </p:cNvPr>
            <p:cNvGrpSpPr/>
            <p:nvPr/>
          </p:nvGrpSpPr>
          <p:grpSpPr>
            <a:xfrm>
              <a:off x="2101159" y="3301080"/>
              <a:ext cx="218397" cy="187123"/>
              <a:chOff x="2048371" y="3039468"/>
              <a:chExt cx="218397" cy="187123"/>
            </a:xfrm>
          </p:grpSpPr>
          <p:sp>
            <p:nvSpPr>
              <p:cNvPr id="443" name="Google Shape;1646;p59">
                <a:extLst>
                  <a:ext uri="{FF2B5EF4-FFF2-40B4-BE49-F238E27FC236}">
                    <a16:creationId xmlns:a16="http://schemas.microsoft.com/office/drawing/2014/main" id="{C36AD1F7-F304-0359-A323-2A56603A9039}"/>
                  </a:ext>
                </a:extLst>
              </p:cNvPr>
              <p:cNvSpPr/>
              <p:nvPr/>
            </p:nvSpPr>
            <p:spPr>
              <a:xfrm>
                <a:off x="2064283" y="3109252"/>
                <a:ext cx="39375" cy="11694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4461" extrusionOk="0">
                    <a:moveTo>
                      <a:pt x="58" y="0"/>
                    </a:moveTo>
                    <a:cubicBezTo>
                      <a:pt x="29" y="0"/>
                      <a:pt x="0" y="29"/>
                      <a:pt x="0" y="58"/>
                    </a:cubicBezTo>
                    <a:lnTo>
                      <a:pt x="0" y="4403"/>
                    </a:lnTo>
                    <a:cubicBezTo>
                      <a:pt x="0" y="4432"/>
                      <a:pt x="29" y="4461"/>
                      <a:pt x="58" y="4461"/>
                    </a:cubicBezTo>
                    <a:lnTo>
                      <a:pt x="1444" y="4461"/>
                    </a:lnTo>
                    <a:cubicBezTo>
                      <a:pt x="1473" y="4461"/>
                      <a:pt x="1502" y="4446"/>
                      <a:pt x="1502" y="4403"/>
                    </a:cubicBezTo>
                    <a:lnTo>
                      <a:pt x="1502" y="58"/>
                    </a:lnTo>
                    <a:cubicBezTo>
                      <a:pt x="1502" y="29"/>
                      <a:pt x="1473" y="0"/>
                      <a:pt x="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1647;p59">
                <a:extLst>
                  <a:ext uri="{FF2B5EF4-FFF2-40B4-BE49-F238E27FC236}">
                    <a16:creationId xmlns:a16="http://schemas.microsoft.com/office/drawing/2014/main" id="{B317AF61-F8A4-E052-7786-4CF4263FBBBA}"/>
                  </a:ext>
                </a:extLst>
              </p:cNvPr>
              <p:cNvSpPr/>
              <p:nvPr/>
            </p:nvSpPr>
            <p:spPr>
              <a:xfrm>
                <a:off x="2048371" y="3039468"/>
                <a:ext cx="55287" cy="47475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811" extrusionOk="0">
                    <a:moveTo>
                      <a:pt x="1208" y="0"/>
                    </a:moveTo>
                    <a:cubicBezTo>
                      <a:pt x="987" y="0"/>
                      <a:pt x="761" y="83"/>
                      <a:pt x="578" y="266"/>
                    </a:cubicBezTo>
                    <a:cubicBezTo>
                      <a:pt x="1" y="829"/>
                      <a:pt x="405" y="1810"/>
                      <a:pt x="1214" y="1810"/>
                    </a:cubicBezTo>
                    <a:cubicBezTo>
                      <a:pt x="1704" y="1810"/>
                      <a:pt x="2109" y="1406"/>
                      <a:pt x="2109" y="901"/>
                    </a:cubicBezTo>
                    <a:cubicBezTo>
                      <a:pt x="2109" y="355"/>
                      <a:pt x="1668" y="0"/>
                      <a:pt x="1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1648;p59">
                <a:extLst>
                  <a:ext uri="{FF2B5EF4-FFF2-40B4-BE49-F238E27FC236}">
                    <a16:creationId xmlns:a16="http://schemas.microsoft.com/office/drawing/2014/main" id="{2FE7632F-F02F-911E-EBB2-1A96C1B7DEE4}"/>
                  </a:ext>
                </a:extLst>
              </p:cNvPr>
              <p:cNvSpPr/>
              <p:nvPr/>
            </p:nvSpPr>
            <p:spPr>
              <a:xfrm>
                <a:off x="2141853" y="3109226"/>
                <a:ext cx="124914" cy="117365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4477" extrusionOk="0">
                    <a:moveTo>
                      <a:pt x="2716" y="1"/>
                    </a:moveTo>
                    <a:cubicBezTo>
                      <a:pt x="2701" y="1"/>
                      <a:pt x="2686" y="1"/>
                      <a:pt x="2671" y="1"/>
                    </a:cubicBezTo>
                    <a:cubicBezTo>
                      <a:pt x="2180" y="1"/>
                      <a:pt x="1718" y="145"/>
                      <a:pt x="1314" y="434"/>
                    </a:cubicBezTo>
                    <a:cubicBezTo>
                      <a:pt x="1304" y="441"/>
                      <a:pt x="1294" y="444"/>
                      <a:pt x="1284" y="444"/>
                    </a:cubicBezTo>
                    <a:cubicBezTo>
                      <a:pt x="1248" y="444"/>
                      <a:pt x="1213" y="410"/>
                      <a:pt x="1213" y="376"/>
                    </a:cubicBezTo>
                    <a:lnTo>
                      <a:pt x="1213" y="59"/>
                    </a:lnTo>
                    <a:cubicBezTo>
                      <a:pt x="1213" y="30"/>
                      <a:pt x="1170" y="1"/>
                      <a:pt x="1141" y="1"/>
                    </a:cubicBezTo>
                    <a:lnTo>
                      <a:pt x="58" y="1"/>
                    </a:lnTo>
                    <a:cubicBezTo>
                      <a:pt x="29" y="1"/>
                      <a:pt x="1" y="30"/>
                      <a:pt x="1" y="59"/>
                    </a:cubicBezTo>
                    <a:lnTo>
                      <a:pt x="1" y="4389"/>
                    </a:lnTo>
                    <a:cubicBezTo>
                      <a:pt x="1" y="4433"/>
                      <a:pt x="29" y="4462"/>
                      <a:pt x="58" y="4462"/>
                    </a:cubicBezTo>
                    <a:lnTo>
                      <a:pt x="1430" y="4462"/>
                    </a:lnTo>
                    <a:cubicBezTo>
                      <a:pt x="1473" y="4462"/>
                      <a:pt x="1502" y="4433"/>
                      <a:pt x="1502" y="4389"/>
                    </a:cubicBezTo>
                    <a:lnTo>
                      <a:pt x="1502" y="2859"/>
                    </a:lnTo>
                    <a:cubicBezTo>
                      <a:pt x="1502" y="2354"/>
                      <a:pt x="1617" y="1502"/>
                      <a:pt x="2382" y="1502"/>
                    </a:cubicBezTo>
                    <a:cubicBezTo>
                      <a:pt x="3133" y="1502"/>
                      <a:pt x="3249" y="2354"/>
                      <a:pt x="3249" y="2859"/>
                    </a:cubicBezTo>
                    <a:lnTo>
                      <a:pt x="3249" y="4404"/>
                    </a:lnTo>
                    <a:cubicBezTo>
                      <a:pt x="3249" y="4433"/>
                      <a:pt x="3277" y="4462"/>
                      <a:pt x="3321" y="4462"/>
                    </a:cubicBezTo>
                    <a:lnTo>
                      <a:pt x="3321" y="4476"/>
                    </a:lnTo>
                    <a:lnTo>
                      <a:pt x="4692" y="4476"/>
                    </a:lnTo>
                    <a:cubicBezTo>
                      <a:pt x="4721" y="4476"/>
                      <a:pt x="4750" y="4433"/>
                      <a:pt x="4750" y="4404"/>
                    </a:cubicBezTo>
                    <a:lnTo>
                      <a:pt x="4750" y="2383"/>
                    </a:lnTo>
                    <a:cubicBezTo>
                      <a:pt x="4764" y="1806"/>
                      <a:pt x="4591" y="1243"/>
                      <a:pt x="4259" y="766"/>
                    </a:cubicBezTo>
                    <a:cubicBezTo>
                      <a:pt x="3893" y="287"/>
                      <a:pt x="3320" y="1"/>
                      <a:pt x="27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Google Shape;1649;p59">
            <a:extLst>
              <a:ext uri="{FF2B5EF4-FFF2-40B4-BE49-F238E27FC236}">
                <a16:creationId xmlns:a16="http://schemas.microsoft.com/office/drawing/2014/main" id="{53576D59-F448-92F6-806A-96174940E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725995" y="720375"/>
            <a:ext cx="4738800" cy="89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1"/>
                </a:solidFill>
              </a:rPr>
              <a:t>Thank you!</a:t>
            </a:r>
            <a:endParaRPr sz="5600" dirty="0">
              <a:solidFill>
                <a:schemeClr val="accent1"/>
              </a:solidFill>
            </a:endParaRPr>
          </a:p>
        </p:txBody>
      </p:sp>
      <p:sp>
        <p:nvSpPr>
          <p:cNvPr id="449" name="Google Shape;1650;p59">
            <a:extLst>
              <a:ext uri="{FF2B5EF4-FFF2-40B4-BE49-F238E27FC236}">
                <a16:creationId xmlns:a16="http://schemas.microsoft.com/office/drawing/2014/main" id="{C2DAE68B-F7A6-47DF-A4EA-8D083BD69914}"/>
              </a:ext>
            </a:extLst>
          </p:cNvPr>
          <p:cNvSpPr txBox="1">
            <a:spLocks/>
          </p:cNvSpPr>
          <p:nvPr/>
        </p:nvSpPr>
        <p:spPr>
          <a:xfrm flipH="1">
            <a:off x="725995" y="1683175"/>
            <a:ext cx="3434700" cy="11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lt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chivo Light"/>
                <a:cs typeface="Archivo Light"/>
                <a:sym typeface="Archivo Light"/>
              </a:rPr>
              <a:t>Do you have any questions?</a:t>
            </a:r>
          </a:p>
          <a:p>
            <a:pPr>
              <a:lnSpc>
                <a:spcPct val="150000"/>
              </a:lnSpc>
              <a:buClr>
                <a:schemeClr val="lt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chivo Light"/>
                <a:cs typeface="Archivo Light"/>
                <a:sym typeface="Archivo Light"/>
              </a:rPr>
              <a:t>sandeshpol268@gmail.com </a:t>
            </a:r>
          </a:p>
          <a:p>
            <a:pPr>
              <a:lnSpc>
                <a:spcPct val="150000"/>
              </a:lnSpc>
              <a:buClr>
                <a:schemeClr val="lt1"/>
              </a:buClr>
              <a:buSzPts val="1100"/>
            </a:pPr>
            <a:r>
              <a:rPr lang="en-US" sz="1600" dirty="0">
                <a:solidFill>
                  <a:schemeClr val="dk1"/>
                </a:solidFill>
                <a:latin typeface="Archivo Light"/>
                <a:cs typeface="Archivo Light"/>
                <a:sym typeface="Archivo Light"/>
              </a:rPr>
              <a:t>+91  9067248106</a:t>
            </a:r>
          </a:p>
        </p:txBody>
      </p:sp>
      <p:grpSp>
        <p:nvGrpSpPr>
          <p:cNvPr id="450" name="Google Shape;1652;p59">
            <a:extLst>
              <a:ext uri="{FF2B5EF4-FFF2-40B4-BE49-F238E27FC236}">
                <a16:creationId xmlns:a16="http://schemas.microsoft.com/office/drawing/2014/main" id="{AF49C389-D65A-AECA-F306-444FAE8BFA01}"/>
              </a:ext>
            </a:extLst>
          </p:cNvPr>
          <p:cNvGrpSpPr/>
          <p:nvPr/>
        </p:nvGrpSpPr>
        <p:grpSpPr>
          <a:xfrm>
            <a:off x="5284520" y="991441"/>
            <a:ext cx="3846326" cy="4130080"/>
            <a:chOff x="5284520" y="991441"/>
            <a:chExt cx="3846326" cy="4130080"/>
          </a:xfrm>
        </p:grpSpPr>
        <p:grpSp>
          <p:nvGrpSpPr>
            <p:cNvPr id="451" name="Google Shape;1653;p59">
              <a:extLst>
                <a:ext uri="{FF2B5EF4-FFF2-40B4-BE49-F238E27FC236}">
                  <a16:creationId xmlns:a16="http://schemas.microsoft.com/office/drawing/2014/main" id="{9B964053-BB17-E5FA-5CFE-8CD0BB339CE5}"/>
                </a:ext>
              </a:extLst>
            </p:cNvPr>
            <p:cNvGrpSpPr/>
            <p:nvPr/>
          </p:nvGrpSpPr>
          <p:grpSpPr>
            <a:xfrm>
              <a:off x="5290060" y="4283843"/>
              <a:ext cx="3840787" cy="837679"/>
              <a:chOff x="5290060" y="4283843"/>
              <a:chExt cx="3840787" cy="837679"/>
            </a:xfrm>
          </p:grpSpPr>
          <p:sp>
            <p:nvSpPr>
              <p:cNvPr id="561" name="Google Shape;1654;p59">
                <a:extLst>
                  <a:ext uri="{FF2B5EF4-FFF2-40B4-BE49-F238E27FC236}">
                    <a16:creationId xmlns:a16="http://schemas.microsoft.com/office/drawing/2014/main" id="{D410C4CC-26C6-7082-8AC5-2C07DC9A4965}"/>
                  </a:ext>
                </a:extLst>
              </p:cNvPr>
              <p:cNvSpPr/>
              <p:nvPr/>
            </p:nvSpPr>
            <p:spPr>
              <a:xfrm>
                <a:off x="5290060" y="4839525"/>
                <a:ext cx="3840787" cy="281996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10208" extrusionOk="0">
                    <a:moveTo>
                      <a:pt x="0" y="0"/>
                    </a:moveTo>
                    <a:lnTo>
                      <a:pt x="0" y="10207"/>
                    </a:lnTo>
                    <a:lnTo>
                      <a:pt x="139033" y="10207"/>
                    </a:lnTo>
                    <a:lnTo>
                      <a:pt x="13903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1655;p59">
                <a:extLst>
                  <a:ext uri="{FF2B5EF4-FFF2-40B4-BE49-F238E27FC236}">
                    <a16:creationId xmlns:a16="http://schemas.microsoft.com/office/drawing/2014/main" id="{A739D31D-E6F8-224D-76D4-28B1FD2F85CD}"/>
                  </a:ext>
                </a:extLst>
              </p:cNvPr>
              <p:cNvSpPr/>
              <p:nvPr/>
            </p:nvSpPr>
            <p:spPr>
              <a:xfrm>
                <a:off x="5290060" y="4670873"/>
                <a:ext cx="3840787" cy="168678"/>
              </a:xfrm>
              <a:custGeom>
                <a:avLst/>
                <a:gdLst/>
                <a:ahLst/>
                <a:cxnLst/>
                <a:rect l="l" t="t" r="r" b="b"/>
                <a:pathLst>
                  <a:path w="139033" h="6106" extrusionOk="0">
                    <a:moveTo>
                      <a:pt x="6071" y="1"/>
                    </a:moveTo>
                    <a:cubicBezTo>
                      <a:pt x="2702" y="1"/>
                      <a:pt x="0" y="2769"/>
                      <a:pt x="0" y="6105"/>
                    </a:cubicBezTo>
                    <a:lnTo>
                      <a:pt x="139033" y="6105"/>
                    </a:lnTo>
                    <a:cubicBezTo>
                      <a:pt x="139033" y="2769"/>
                      <a:pt x="136298" y="34"/>
                      <a:pt x="1329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1656;p59">
                <a:extLst>
                  <a:ext uri="{FF2B5EF4-FFF2-40B4-BE49-F238E27FC236}">
                    <a16:creationId xmlns:a16="http://schemas.microsoft.com/office/drawing/2014/main" id="{B8204DF8-77AA-4F1F-C777-3E1647FF219F}"/>
                  </a:ext>
                </a:extLst>
              </p:cNvPr>
              <p:cNvSpPr/>
              <p:nvPr/>
            </p:nvSpPr>
            <p:spPr>
              <a:xfrm>
                <a:off x="6700889" y="4283843"/>
                <a:ext cx="1159255" cy="387054"/>
              </a:xfrm>
              <a:custGeom>
                <a:avLst/>
                <a:gdLst/>
                <a:ahLst/>
                <a:cxnLst/>
                <a:rect l="l" t="t" r="r" b="b"/>
                <a:pathLst>
                  <a:path w="41964" h="14011" extrusionOk="0">
                    <a:moveTo>
                      <a:pt x="8073" y="1"/>
                    </a:moveTo>
                    <a:lnTo>
                      <a:pt x="0" y="14011"/>
                    </a:lnTo>
                    <a:lnTo>
                      <a:pt x="41897" y="14011"/>
                    </a:lnTo>
                    <a:cubicBezTo>
                      <a:pt x="41897" y="14011"/>
                      <a:pt x="41963" y="6672"/>
                      <a:pt x="364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1657;p59">
              <a:extLst>
                <a:ext uri="{FF2B5EF4-FFF2-40B4-BE49-F238E27FC236}">
                  <a16:creationId xmlns:a16="http://schemas.microsoft.com/office/drawing/2014/main" id="{35EFBABA-B083-9749-7DB4-B11536DB4048}"/>
                </a:ext>
              </a:extLst>
            </p:cNvPr>
            <p:cNvGrpSpPr/>
            <p:nvPr/>
          </p:nvGrpSpPr>
          <p:grpSpPr>
            <a:xfrm flipH="1">
              <a:off x="5284520" y="991441"/>
              <a:ext cx="3622376" cy="3606309"/>
              <a:chOff x="933600" y="1438909"/>
              <a:chExt cx="2442600" cy="2431766"/>
            </a:xfrm>
          </p:grpSpPr>
          <p:sp>
            <p:nvSpPr>
              <p:cNvPr id="453" name="Google Shape;1658;p59">
                <a:extLst>
                  <a:ext uri="{FF2B5EF4-FFF2-40B4-BE49-F238E27FC236}">
                    <a16:creationId xmlns:a16="http://schemas.microsoft.com/office/drawing/2014/main" id="{8EA45EC2-CAAB-D880-DC70-D50EB23FB7E9}"/>
                  </a:ext>
                </a:extLst>
              </p:cNvPr>
              <p:cNvSpPr/>
              <p:nvPr/>
            </p:nvSpPr>
            <p:spPr>
              <a:xfrm>
                <a:off x="1468100" y="2159075"/>
                <a:ext cx="494125" cy="790200"/>
              </a:xfrm>
              <a:custGeom>
                <a:avLst/>
                <a:gdLst/>
                <a:ahLst/>
                <a:cxnLst/>
                <a:rect l="l" t="t" r="r" b="b"/>
                <a:pathLst>
                  <a:path w="19765" h="31608" extrusionOk="0">
                    <a:moveTo>
                      <a:pt x="8063" y="0"/>
                    </a:moveTo>
                    <a:cubicBezTo>
                      <a:pt x="6741" y="0"/>
                      <a:pt x="5416" y="295"/>
                      <a:pt x="4210" y="898"/>
                    </a:cubicBezTo>
                    <a:cubicBezTo>
                      <a:pt x="2984" y="1483"/>
                      <a:pt x="1924" y="2431"/>
                      <a:pt x="1367" y="3657"/>
                    </a:cubicBezTo>
                    <a:cubicBezTo>
                      <a:pt x="503" y="5608"/>
                      <a:pt x="1144" y="7866"/>
                      <a:pt x="1785" y="9901"/>
                    </a:cubicBezTo>
                    <a:cubicBezTo>
                      <a:pt x="2538" y="12326"/>
                      <a:pt x="3318" y="14724"/>
                      <a:pt x="4099" y="17177"/>
                    </a:cubicBezTo>
                    <a:cubicBezTo>
                      <a:pt x="4517" y="18487"/>
                      <a:pt x="4991" y="19853"/>
                      <a:pt x="5019" y="21246"/>
                    </a:cubicBezTo>
                    <a:cubicBezTo>
                      <a:pt x="5074" y="22640"/>
                      <a:pt x="4740" y="24090"/>
                      <a:pt x="3792" y="25149"/>
                    </a:cubicBezTo>
                    <a:cubicBezTo>
                      <a:pt x="3147" y="25832"/>
                      <a:pt x="2193" y="26256"/>
                      <a:pt x="1263" y="26256"/>
                    </a:cubicBezTo>
                    <a:cubicBezTo>
                      <a:pt x="825" y="26256"/>
                      <a:pt x="393" y="26162"/>
                      <a:pt x="1" y="25957"/>
                    </a:cubicBezTo>
                    <a:lnTo>
                      <a:pt x="1" y="25957"/>
                    </a:lnTo>
                    <a:cubicBezTo>
                      <a:pt x="2624" y="29387"/>
                      <a:pt x="6638" y="31608"/>
                      <a:pt x="10888" y="31608"/>
                    </a:cubicBezTo>
                    <a:cubicBezTo>
                      <a:pt x="11336" y="31608"/>
                      <a:pt x="11787" y="31583"/>
                      <a:pt x="12238" y="31532"/>
                    </a:cubicBezTo>
                    <a:cubicBezTo>
                      <a:pt x="13855" y="31365"/>
                      <a:pt x="15528" y="30836"/>
                      <a:pt x="16838" y="29776"/>
                    </a:cubicBezTo>
                    <a:cubicBezTo>
                      <a:pt x="18287" y="28578"/>
                      <a:pt x="19123" y="26710"/>
                      <a:pt x="19430" y="24842"/>
                    </a:cubicBezTo>
                    <a:cubicBezTo>
                      <a:pt x="19765" y="22947"/>
                      <a:pt x="19569" y="21051"/>
                      <a:pt x="19346" y="19128"/>
                    </a:cubicBezTo>
                    <a:cubicBezTo>
                      <a:pt x="18677" y="14584"/>
                      <a:pt x="17869" y="9650"/>
                      <a:pt x="16169" y="5441"/>
                    </a:cubicBezTo>
                    <a:cubicBezTo>
                      <a:pt x="15277" y="3211"/>
                      <a:pt x="13409" y="1399"/>
                      <a:pt x="11179" y="563"/>
                    </a:cubicBezTo>
                    <a:cubicBezTo>
                      <a:pt x="10185" y="190"/>
                      <a:pt x="9126" y="0"/>
                      <a:pt x="80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1659;p59">
                <a:extLst>
                  <a:ext uri="{FF2B5EF4-FFF2-40B4-BE49-F238E27FC236}">
                    <a16:creationId xmlns:a16="http://schemas.microsoft.com/office/drawing/2014/main" id="{ADB5D6AC-7C3E-5BEA-2537-365B311D16D0}"/>
                  </a:ext>
                </a:extLst>
              </p:cNvPr>
              <p:cNvSpPr/>
              <p:nvPr/>
            </p:nvSpPr>
            <p:spPr>
              <a:xfrm>
                <a:off x="1652775" y="2223775"/>
                <a:ext cx="307350" cy="725625"/>
              </a:xfrm>
              <a:custGeom>
                <a:avLst/>
                <a:gdLst/>
                <a:ahLst/>
                <a:cxnLst/>
                <a:rect l="l" t="t" r="r" b="b"/>
                <a:pathLst>
                  <a:path w="12294" h="29025" extrusionOk="0">
                    <a:moveTo>
                      <a:pt x="5951" y="1"/>
                    </a:moveTo>
                    <a:cubicBezTo>
                      <a:pt x="4200" y="1"/>
                      <a:pt x="2458" y="1025"/>
                      <a:pt x="1478" y="2519"/>
                    </a:cubicBezTo>
                    <a:cubicBezTo>
                      <a:pt x="168" y="4414"/>
                      <a:pt x="1" y="6867"/>
                      <a:pt x="503" y="9097"/>
                    </a:cubicBezTo>
                    <a:cubicBezTo>
                      <a:pt x="977" y="11327"/>
                      <a:pt x="2036" y="13390"/>
                      <a:pt x="3095" y="15425"/>
                    </a:cubicBezTo>
                    <a:cubicBezTo>
                      <a:pt x="4182" y="17432"/>
                      <a:pt x="5297" y="19523"/>
                      <a:pt x="5437" y="21836"/>
                    </a:cubicBezTo>
                    <a:cubicBezTo>
                      <a:pt x="5576" y="24261"/>
                      <a:pt x="4489" y="26742"/>
                      <a:pt x="2538" y="28303"/>
                    </a:cubicBezTo>
                    <a:cubicBezTo>
                      <a:pt x="2259" y="28526"/>
                      <a:pt x="1980" y="28721"/>
                      <a:pt x="1701" y="28917"/>
                    </a:cubicBezTo>
                    <a:cubicBezTo>
                      <a:pt x="2246" y="28990"/>
                      <a:pt x="2782" y="29025"/>
                      <a:pt x="3320" y="29025"/>
                    </a:cubicBezTo>
                    <a:cubicBezTo>
                      <a:pt x="3800" y="29025"/>
                      <a:pt x="4281" y="28997"/>
                      <a:pt x="4768" y="28944"/>
                    </a:cubicBezTo>
                    <a:cubicBezTo>
                      <a:pt x="6440" y="28777"/>
                      <a:pt x="8085" y="28275"/>
                      <a:pt x="9367" y="27188"/>
                    </a:cubicBezTo>
                    <a:cubicBezTo>
                      <a:pt x="10844" y="25990"/>
                      <a:pt x="11681" y="24122"/>
                      <a:pt x="11987" y="22254"/>
                    </a:cubicBezTo>
                    <a:cubicBezTo>
                      <a:pt x="12294" y="20359"/>
                      <a:pt x="12127" y="18408"/>
                      <a:pt x="11876" y="16540"/>
                    </a:cubicBezTo>
                    <a:cubicBezTo>
                      <a:pt x="11290" y="12024"/>
                      <a:pt x="10482" y="7090"/>
                      <a:pt x="8782" y="2881"/>
                    </a:cubicBezTo>
                    <a:cubicBezTo>
                      <a:pt x="8364" y="1850"/>
                      <a:pt x="7750" y="930"/>
                      <a:pt x="6970" y="121"/>
                    </a:cubicBezTo>
                    <a:cubicBezTo>
                      <a:pt x="6634" y="40"/>
                      <a:pt x="6292" y="1"/>
                      <a:pt x="595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1660;p59">
                <a:extLst>
                  <a:ext uri="{FF2B5EF4-FFF2-40B4-BE49-F238E27FC236}">
                    <a16:creationId xmlns:a16="http://schemas.microsoft.com/office/drawing/2014/main" id="{503D2613-FED7-BB91-F4EB-243FF67628F3}"/>
                  </a:ext>
                </a:extLst>
              </p:cNvPr>
              <p:cNvSpPr/>
              <p:nvPr/>
            </p:nvSpPr>
            <p:spPr>
              <a:xfrm>
                <a:off x="2344800" y="2393175"/>
                <a:ext cx="542200" cy="936425"/>
              </a:xfrm>
              <a:custGeom>
                <a:avLst/>
                <a:gdLst/>
                <a:ahLst/>
                <a:cxnLst/>
                <a:rect l="l" t="t" r="r" b="b"/>
                <a:pathLst>
                  <a:path w="21688" h="37457" extrusionOk="0">
                    <a:moveTo>
                      <a:pt x="14553" y="0"/>
                    </a:moveTo>
                    <a:cubicBezTo>
                      <a:pt x="14202" y="0"/>
                      <a:pt x="13874" y="183"/>
                      <a:pt x="13687" y="537"/>
                    </a:cubicBezTo>
                    <a:cubicBezTo>
                      <a:pt x="12433" y="2962"/>
                      <a:pt x="11652" y="5611"/>
                      <a:pt x="11485" y="8370"/>
                    </a:cubicBezTo>
                    <a:cubicBezTo>
                      <a:pt x="10899" y="7534"/>
                      <a:pt x="10481" y="6586"/>
                      <a:pt x="10258" y="5611"/>
                    </a:cubicBezTo>
                    <a:cubicBezTo>
                      <a:pt x="10124" y="5101"/>
                      <a:pt x="9681" y="4773"/>
                      <a:pt x="9177" y="4773"/>
                    </a:cubicBezTo>
                    <a:cubicBezTo>
                      <a:pt x="9156" y="4773"/>
                      <a:pt x="9136" y="4773"/>
                      <a:pt x="9115" y="4774"/>
                    </a:cubicBezTo>
                    <a:lnTo>
                      <a:pt x="9087" y="4774"/>
                    </a:lnTo>
                    <a:cubicBezTo>
                      <a:pt x="8530" y="4858"/>
                      <a:pt x="8084" y="5332"/>
                      <a:pt x="8112" y="5889"/>
                    </a:cubicBezTo>
                    <a:cubicBezTo>
                      <a:pt x="8223" y="8565"/>
                      <a:pt x="9283" y="11269"/>
                      <a:pt x="11150" y="13220"/>
                    </a:cubicBezTo>
                    <a:lnTo>
                      <a:pt x="7582" y="26656"/>
                    </a:lnTo>
                    <a:lnTo>
                      <a:pt x="5296" y="23144"/>
                    </a:lnTo>
                    <a:lnTo>
                      <a:pt x="0" y="29862"/>
                    </a:lnTo>
                    <a:lnTo>
                      <a:pt x="3652" y="34880"/>
                    </a:lnTo>
                    <a:cubicBezTo>
                      <a:pt x="4831" y="36507"/>
                      <a:pt x="6729" y="37456"/>
                      <a:pt x="8704" y="37456"/>
                    </a:cubicBezTo>
                    <a:cubicBezTo>
                      <a:pt x="9063" y="37456"/>
                      <a:pt x="9424" y="37425"/>
                      <a:pt x="9784" y="37360"/>
                    </a:cubicBezTo>
                    <a:cubicBezTo>
                      <a:pt x="12739" y="36831"/>
                      <a:pt x="14913" y="34350"/>
                      <a:pt x="14997" y="31367"/>
                    </a:cubicBezTo>
                    <a:lnTo>
                      <a:pt x="15555" y="14196"/>
                    </a:lnTo>
                    <a:cubicBezTo>
                      <a:pt x="17199" y="12970"/>
                      <a:pt x="18314" y="11046"/>
                      <a:pt x="18593" y="9039"/>
                    </a:cubicBezTo>
                    <a:cubicBezTo>
                      <a:pt x="19541" y="8064"/>
                      <a:pt x="20516" y="7116"/>
                      <a:pt x="21464" y="6140"/>
                    </a:cubicBezTo>
                    <a:cubicBezTo>
                      <a:pt x="21687" y="5889"/>
                      <a:pt x="21659" y="5471"/>
                      <a:pt x="21408" y="5220"/>
                    </a:cubicBezTo>
                    <a:cubicBezTo>
                      <a:pt x="21311" y="5123"/>
                      <a:pt x="21164" y="5074"/>
                      <a:pt x="21011" y="5074"/>
                    </a:cubicBezTo>
                    <a:cubicBezTo>
                      <a:pt x="20858" y="5074"/>
                      <a:pt x="20698" y="5123"/>
                      <a:pt x="20572" y="5220"/>
                    </a:cubicBezTo>
                    <a:cubicBezTo>
                      <a:pt x="19792" y="5973"/>
                      <a:pt x="18900" y="6726"/>
                      <a:pt x="18119" y="7422"/>
                    </a:cubicBezTo>
                    <a:cubicBezTo>
                      <a:pt x="18844" y="6307"/>
                      <a:pt x="19652" y="5192"/>
                      <a:pt x="20572" y="4217"/>
                    </a:cubicBezTo>
                    <a:cubicBezTo>
                      <a:pt x="20962" y="3826"/>
                      <a:pt x="20934" y="3241"/>
                      <a:pt x="20572" y="2907"/>
                    </a:cubicBezTo>
                    <a:cubicBezTo>
                      <a:pt x="20395" y="2715"/>
                      <a:pt x="20155" y="2616"/>
                      <a:pt x="19910" y="2616"/>
                    </a:cubicBezTo>
                    <a:cubicBezTo>
                      <a:pt x="19694" y="2616"/>
                      <a:pt x="19473" y="2694"/>
                      <a:pt x="19290" y="2851"/>
                    </a:cubicBezTo>
                    <a:cubicBezTo>
                      <a:pt x="18258" y="3826"/>
                      <a:pt x="17283" y="4914"/>
                      <a:pt x="16502" y="6140"/>
                    </a:cubicBezTo>
                    <a:cubicBezTo>
                      <a:pt x="17088" y="4719"/>
                      <a:pt x="17980" y="3353"/>
                      <a:pt x="18983" y="2126"/>
                    </a:cubicBezTo>
                    <a:cubicBezTo>
                      <a:pt x="19373" y="1680"/>
                      <a:pt x="19290" y="983"/>
                      <a:pt x="18844" y="621"/>
                    </a:cubicBezTo>
                    <a:cubicBezTo>
                      <a:pt x="18650" y="475"/>
                      <a:pt x="18419" y="404"/>
                      <a:pt x="18192" y="404"/>
                    </a:cubicBezTo>
                    <a:cubicBezTo>
                      <a:pt x="17898" y="404"/>
                      <a:pt x="17611" y="524"/>
                      <a:pt x="17422" y="760"/>
                    </a:cubicBezTo>
                    <a:cubicBezTo>
                      <a:pt x="16112" y="2293"/>
                      <a:pt x="15053" y="3966"/>
                      <a:pt x="14300" y="5834"/>
                    </a:cubicBezTo>
                    <a:cubicBezTo>
                      <a:pt x="14495" y="4300"/>
                      <a:pt x="14858" y="2767"/>
                      <a:pt x="15471" y="1318"/>
                    </a:cubicBezTo>
                    <a:cubicBezTo>
                      <a:pt x="15638" y="844"/>
                      <a:pt x="15415" y="286"/>
                      <a:pt x="14941" y="63"/>
                    </a:cubicBezTo>
                    <a:lnTo>
                      <a:pt x="14913" y="63"/>
                    </a:lnTo>
                    <a:cubicBezTo>
                      <a:pt x="14794" y="21"/>
                      <a:pt x="14672" y="0"/>
                      <a:pt x="14553" y="0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1661;p59">
                <a:extLst>
                  <a:ext uri="{FF2B5EF4-FFF2-40B4-BE49-F238E27FC236}">
                    <a16:creationId xmlns:a16="http://schemas.microsoft.com/office/drawing/2014/main" id="{A67ECAEB-8D2B-E5BB-D475-97AAF77EF196}"/>
                  </a:ext>
                </a:extLst>
              </p:cNvPr>
              <p:cNvSpPr/>
              <p:nvPr/>
            </p:nvSpPr>
            <p:spPr>
              <a:xfrm>
                <a:off x="2485550" y="3044925"/>
                <a:ext cx="509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6580" extrusionOk="0">
                    <a:moveTo>
                      <a:pt x="1646" y="1"/>
                    </a:moveTo>
                    <a:cubicBezTo>
                      <a:pt x="531" y="1311"/>
                      <a:pt x="1" y="3095"/>
                      <a:pt x="252" y="4795"/>
                    </a:cubicBezTo>
                    <a:lnTo>
                      <a:pt x="447" y="6580"/>
                    </a:lnTo>
                    <a:lnTo>
                      <a:pt x="2036" y="586"/>
                    </a:lnTo>
                    <a:lnTo>
                      <a:pt x="1646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1662;p59">
                <a:extLst>
                  <a:ext uri="{FF2B5EF4-FFF2-40B4-BE49-F238E27FC236}">
                    <a16:creationId xmlns:a16="http://schemas.microsoft.com/office/drawing/2014/main" id="{67981409-70AC-0C88-A71A-290FA5B10640}"/>
                  </a:ext>
                </a:extLst>
              </p:cNvPr>
              <p:cNvSpPr/>
              <p:nvPr/>
            </p:nvSpPr>
            <p:spPr>
              <a:xfrm>
                <a:off x="2631900" y="2598425"/>
                <a:ext cx="103325" cy="1064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58" extrusionOk="0">
                    <a:moveTo>
                      <a:pt x="628" y="1"/>
                    </a:moveTo>
                    <a:cubicBezTo>
                      <a:pt x="393" y="1"/>
                      <a:pt x="177" y="44"/>
                      <a:pt x="1" y="132"/>
                    </a:cubicBezTo>
                    <a:cubicBezTo>
                      <a:pt x="2593" y="634"/>
                      <a:pt x="2928" y="3477"/>
                      <a:pt x="2677" y="4258"/>
                    </a:cubicBezTo>
                    <a:cubicBezTo>
                      <a:pt x="4133" y="1537"/>
                      <a:pt x="2032" y="1"/>
                      <a:pt x="628" y="1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1663;p59">
                <a:extLst>
                  <a:ext uri="{FF2B5EF4-FFF2-40B4-BE49-F238E27FC236}">
                    <a16:creationId xmlns:a16="http://schemas.microsoft.com/office/drawing/2014/main" id="{0F3C4895-828F-691F-56A3-B7EFAA53C50F}"/>
                  </a:ext>
                </a:extLst>
              </p:cNvPr>
              <p:cNvSpPr/>
              <p:nvPr/>
            </p:nvSpPr>
            <p:spPr>
              <a:xfrm>
                <a:off x="2346175" y="2971775"/>
                <a:ext cx="132450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5298" h="10203" extrusionOk="0">
                    <a:moveTo>
                      <a:pt x="5297" y="0"/>
                    </a:moveTo>
                    <a:lnTo>
                      <a:pt x="1" y="6718"/>
                    </a:lnTo>
                    <a:lnTo>
                      <a:pt x="2538" y="10202"/>
                    </a:lnTo>
                    <a:lnTo>
                      <a:pt x="2342" y="9060"/>
                    </a:lnTo>
                    <a:cubicBezTo>
                      <a:pt x="2036" y="7415"/>
                      <a:pt x="2259" y="5742"/>
                      <a:pt x="3039" y="4293"/>
                    </a:cubicBezTo>
                    <a:lnTo>
                      <a:pt x="5297" y="0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1664;p59">
                <a:extLst>
                  <a:ext uri="{FF2B5EF4-FFF2-40B4-BE49-F238E27FC236}">
                    <a16:creationId xmlns:a16="http://schemas.microsoft.com/office/drawing/2014/main" id="{EA1B5C99-095E-C9F7-2039-B0765AC216A1}"/>
                  </a:ext>
                </a:extLst>
              </p:cNvPr>
              <p:cNvSpPr/>
              <p:nvPr/>
            </p:nvSpPr>
            <p:spPr>
              <a:xfrm>
                <a:off x="1454175" y="2787275"/>
                <a:ext cx="1039075" cy="1083400"/>
              </a:xfrm>
              <a:custGeom>
                <a:avLst/>
                <a:gdLst/>
                <a:ahLst/>
                <a:cxnLst/>
                <a:rect l="l" t="t" r="r" b="b"/>
                <a:pathLst>
                  <a:path w="41563" h="43336" extrusionOk="0">
                    <a:moveTo>
                      <a:pt x="32246" y="0"/>
                    </a:moveTo>
                    <a:cubicBezTo>
                      <a:pt x="31399" y="0"/>
                      <a:pt x="30545" y="135"/>
                      <a:pt x="29716" y="411"/>
                    </a:cubicBezTo>
                    <a:cubicBezTo>
                      <a:pt x="30022" y="2362"/>
                      <a:pt x="29381" y="4425"/>
                      <a:pt x="28071" y="5903"/>
                    </a:cubicBezTo>
                    <a:cubicBezTo>
                      <a:pt x="26510" y="7715"/>
                      <a:pt x="24113" y="8662"/>
                      <a:pt x="21743" y="8774"/>
                    </a:cubicBezTo>
                    <a:cubicBezTo>
                      <a:pt x="21605" y="8779"/>
                      <a:pt x="21466" y="8782"/>
                      <a:pt x="21327" y="8782"/>
                    </a:cubicBezTo>
                    <a:cubicBezTo>
                      <a:pt x="20031" y="8782"/>
                      <a:pt x="18692" y="8542"/>
                      <a:pt x="17534" y="7938"/>
                    </a:cubicBezTo>
                    <a:cubicBezTo>
                      <a:pt x="16196" y="7269"/>
                      <a:pt x="15081" y="6237"/>
                      <a:pt x="14496" y="4899"/>
                    </a:cubicBezTo>
                    <a:cubicBezTo>
                      <a:pt x="14050" y="3868"/>
                      <a:pt x="13910" y="2697"/>
                      <a:pt x="13910" y="1554"/>
                    </a:cubicBezTo>
                    <a:lnTo>
                      <a:pt x="10621" y="1275"/>
                    </a:lnTo>
                    <a:cubicBezTo>
                      <a:pt x="10438" y="1261"/>
                      <a:pt x="10256" y="1254"/>
                      <a:pt x="10074" y="1254"/>
                    </a:cubicBezTo>
                    <a:cubicBezTo>
                      <a:pt x="7740" y="1254"/>
                      <a:pt x="5561" y="2408"/>
                      <a:pt x="4293" y="4425"/>
                    </a:cubicBezTo>
                    <a:lnTo>
                      <a:pt x="0" y="11032"/>
                    </a:lnTo>
                    <a:lnTo>
                      <a:pt x="6997" y="15324"/>
                    </a:lnTo>
                    <a:lnTo>
                      <a:pt x="9506" y="18419"/>
                    </a:lnTo>
                    <a:lnTo>
                      <a:pt x="10509" y="20481"/>
                    </a:lnTo>
                    <a:cubicBezTo>
                      <a:pt x="13018" y="25555"/>
                      <a:pt x="13074" y="31548"/>
                      <a:pt x="10482" y="36621"/>
                    </a:cubicBezTo>
                    <a:cubicBezTo>
                      <a:pt x="10175" y="37207"/>
                      <a:pt x="9367" y="38656"/>
                      <a:pt x="9032" y="39214"/>
                    </a:cubicBezTo>
                    <a:cubicBezTo>
                      <a:pt x="11429" y="41639"/>
                      <a:pt x="18315" y="41555"/>
                      <a:pt x="20099" y="42336"/>
                    </a:cubicBezTo>
                    <a:cubicBezTo>
                      <a:pt x="21707" y="43017"/>
                      <a:pt x="23480" y="43335"/>
                      <a:pt x="25281" y="43335"/>
                    </a:cubicBezTo>
                    <a:cubicBezTo>
                      <a:pt x="28786" y="43335"/>
                      <a:pt x="32398" y="42130"/>
                      <a:pt x="35123" y="40050"/>
                    </a:cubicBezTo>
                    <a:cubicBezTo>
                      <a:pt x="35123" y="40050"/>
                      <a:pt x="36294" y="31910"/>
                      <a:pt x="36127" y="23659"/>
                    </a:cubicBezTo>
                    <a:cubicBezTo>
                      <a:pt x="36127" y="22711"/>
                      <a:pt x="36434" y="21792"/>
                      <a:pt x="36991" y="21039"/>
                    </a:cubicBezTo>
                    <a:cubicBezTo>
                      <a:pt x="38468" y="19116"/>
                      <a:pt x="38719" y="16495"/>
                      <a:pt x="37604" y="14377"/>
                    </a:cubicBezTo>
                    <a:lnTo>
                      <a:pt x="36712" y="12676"/>
                    </a:lnTo>
                    <a:lnTo>
                      <a:pt x="41563" y="6516"/>
                    </a:lnTo>
                    <a:lnTo>
                      <a:pt x="38162" y="2669"/>
                    </a:lnTo>
                    <a:cubicBezTo>
                      <a:pt x="36647" y="932"/>
                      <a:pt x="34474" y="0"/>
                      <a:pt x="322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1665;p59">
                <a:extLst>
                  <a:ext uri="{FF2B5EF4-FFF2-40B4-BE49-F238E27FC236}">
                    <a16:creationId xmlns:a16="http://schemas.microsoft.com/office/drawing/2014/main" id="{3C240320-C321-60FD-CF55-C920B47D07F2}"/>
                  </a:ext>
                </a:extLst>
              </p:cNvPr>
              <p:cNvSpPr/>
              <p:nvPr/>
            </p:nvSpPr>
            <p:spPr>
              <a:xfrm>
                <a:off x="1886950" y="3291800"/>
                <a:ext cx="416750" cy="74425"/>
              </a:xfrm>
              <a:custGeom>
                <a:avLst/>
                <a:gdLst/>
                <a:ahLst/>
                <a:cxnLst/>
                <a:rect l="l" t="t" r="r" b="b"/>
                <a:pathLst>
                  <a:path w="16670" h="2977" extrusionOk="0">
                    <a:moveTo>
                      <a:pt x="8434" y="1"/>
                    </a:moveTo>
                    <a:cubicBezTo>
                      <a:pt x="7973" y="1"/>
                      <a:pt x="7523" y="88"/>
                      <a:pt x="7108" y="300"/>
                    </a:cubicBezTo>
                    <a:cubicBezTo>
                      <a:pt x="6328" y="719"/>
                      <a:pt x="5826" y="1583"/>
                      <a:pt x="4962" y="1861"/>
                    </a:cubicBezTo>
                    <a:cubicBezTo>
                      <a:pt x="4693" y="1957"/>
                      <a:pt x="4415" y="1991"/>
                      <a:pt x="4131" y="1991"/>
                    </a:cubicBezTo>
                    <a:cubicBezTo>
                      <a:pt x="3590" y="1991"/>
                      <a:pt x="3029" y="1870"/>
                      <a:pt x="2481" y="1834"/>
                    </a:cubicBezTo>
                    <a:cubicBezTo>
                      <a:pt x="2455" y="1833"/>
                      <a:pt x="2428" y="1832"/>
                      <a:pt x="2401" y="1832"/>
                    </a:cubicBezTo>
                    <a:cubicBezTo>
                      <a:pt x="1558" y="1832"/>
                      <a:pt x="243" y="2247"/>
                      <a:pt x="0" y="2976"/>
                    </a:cubicBezTo>
                    <a:cubicBezTo>
                      <a:pt x="3036" y="2593"/>
                      <a:pt x="6097" y="2404"/>
                      <a:pt x="9161" y="2404"/>
                    </a:cubicBezTo>
                    <a:cubicBezTo>
                      <a:pt x="11666" y="2404"/>
                      <a:pt x="14174" y="2530"/>
                      <a:pt x="16669" y="2781"/>
                    </a:cubicBezTo>
                    <a:cubicBezTo>
                      <a:pt x="16419" y="2363"/>
                      <a:pt x="15973" y="2029"/>
                      <a:pt x="15471" y="1973"/>
                    </a:cubicBezTo>
                    <a:cubicBezTo>
                      <a:pt x="14997" y="1889"/>
                      <a:pt x="14551" y="1945"/>
                      <a:pt x="14049" y="1861"/>
                    </a:cubicBezTo>
                    <a:cubicBezTo>
                      <a:pt x="12823" y="1722"/>
                      <a:pt x="11763" y="1053"/>
                      <a:pt x="10648" y="523"/>
                    </a:cubicBezTo>
                    <a:cubicBezTo>
                      <a:pt x="9958" y="230"/>
                      <a:pt x="9183" y="1"/>
                      <a:pt x="8434" y="1"/>
                    </a:cubicBez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1666;p59">
                <a:extLst>
                  <a:ext uri="{FF2B5EF4-FFF2-40B4-BE49-F238E27FC236}">
                    <a16:creationId xmlns:a16="http://schemas.microsoft.com/office/drawing/2014/main" id="{86B883AF-0856-F6BF-6B71-E814A8E8B78E}"/>
                  </a:ext>
                </a:extLst>
              </p:cNvPr>
              <p:cNvSpPr/>
              <p:nvPr/>
            </p:nvSpPr>
            <p:spPr>
              <a:xfrm>
                <a:off x="2289725" y="2943900"/>
                <a:ext cx="138725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6440" extrusionOk="0">
                    <a:moveTo>
                      <a:pt x="1" y="0"/>
                    </a:moveTo>
                    <a:lnTo>
                      <a:pt x="3346" y="6439"/>
                    </a:lnTo>
                    <a:lnTo>
                      <a:pt x="5548" y="3680"/>
                    </a:lnTo>
                    <a:lnTo>
                      <a:pt x="4099" y="4376"/>
                    </a:lnTo>
                    <a:cubicBezTo>
                      <a:pt x="4011" y="4416"/>
                      <a:pt x="3916" y="4436"/>
                      <a:pt x="3821" y="4436"/>
                    </a:cubicBezTo>
                    <a:cubicBezTo>
                      <a:pt x="3586" y="4436"/>
                      <a:pt x="3354" y="4316"/>
                      <a:pt x="3235" y="4098"/>
                    </a:cubicBezTo>
                    <a:cubicBezTo>
                      <a:pt x="2482" y="2592"/>
                      <a:pt x="1423" y="1282"/>
                      <a:pt x="168" y="167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4E4E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1667;p59">
                <a:extLst>
                  <a:ext uri="{FF2B5EF4-FFF2-40B4-BE49-F238E27FC236}">
                    <a16:creationId xmlns:a16="http://schemas.microsoft.com/office/drawing/2014/main" id="{CBEF2CD1-8E85-8980-032D-7CB70E828D22}"/>
                  </a:ext>
                </a:extLst>
              </p:cNvPr>
              <p:cNvSpPr/>
              <p:nvPr/>
            </p:nvSpPr>
            <p:spPr>
              <a:xfrm>
                <a:off x="1801925" y="2658175"/>
                <a:ext cx="40420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16168" h="13982" extrusionOk="0">
                    <a:moveTo>
                      <a:pt x="4711" y="0"/>
                    </a:moveTo>
                    <a:lnTo>
                      <a:pt x="4182" y="7136"/>
                    </a:lnTo>
                    <a:lnTo>
                      <a:pt x="28" y="6746"/>
                    </a:lnTo>
                    <a:lnTo>
                      <a:pt x="28" y="6746"/>
                    </a:lnTo>
                    <a:cubicBezTo>
                      <a:pt x="0" y="7917"/>
                      <a:pt x="140" y="9060"/>
                      <a:pt x="613" y="10091"/>
                    </a:cubicBezTo>
                    <a:cubicBezTo>
                      <a:pt x="1255" y="11429"/>
                      <a:pt x="2370" y="12460"/>
                      <a:pt x="3652" y="13129"/>
                    </a:cubicBezTo>
                    <a:cubicBezTo>
                      <a:pt x="4776" y="13716"/>
                      <a:pt x="6051" y="13981"/>
                      <a:pt x="7325" y="13981"/>
                    </a:cubicBezTo>
                    <a:cubicBezTo>
                      <a:pt x="7504" y="13981"/>
                      <a:pt x="7683" y="13976"/>
                      <a:pt x="7861" y="13966"/>
                    </a:cubicBezTo>
                    <a:cubicBezTo>
                      <a:pt x="10230" y="13854"/>
                      <a:pt x="12656" y="12879"/>
                      <a:pt x="14217" y="11122"/>
                    </a:cubicBezTo>
                    <a:cubicBezTo>
                      <a:pt x="15499" y="9617"/>
                      <a:pt x="16168" y="7526"/>
                      <a:pt x="15861" y="5603"/>
                    </a:cubicBezTo>
                    <a:lnTo>
                      <a:pt x="15861" y="5603"/>
                    </a:lnTo>
                    <a:lnTo>
                      <a:pt x="12182" y="6857"/>
                    </a:lnTo>
                    <a:lnTo>
                      <a:pt x="12182" y="3039"/>
                    </a:lnTo>
                    <a:lnTo>
                      <a:pt x="4711" y="0"/>
                    </a:ln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1668;p59">
                <a:extLst>
                  <a:ext uri="{FF2B5EF4-FFF2-40B4-BE49-F238E27FC236}">
                    <a16:creationId xmlns:a16="http://schemas.microsoft.com/office/drawing/2014/main" id="{CD597870-9F8D-A6BD-1612-1AC05DF78281}"/>
                  </a:ext>
                </a:extLst>
              </p:cNvPr>
              <p:cNvSpPr/>
              <p:nvPr/>
            </p:nvSpPr>
            <p:spPr>
              <a:xfrm>
                <a:off x="1917600" y="2658175"/>
                <a:ext cx="188875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6265" extrusionOk="0">
                    <a:moveTo>
                      <a:pt x="84" y="0"/>
                    </a:moveTo>
                    <a:lnTo>
                      <a:pt x="1" y="725"/>
                    </a:lnTo>
                    <a:cubicBezTo>
                      <a:pt x="363" y="1728"/>
                      <a:pt x="809" y="2676"/>
                      <a:pt x="1422" y="3512"/>
                    </a:cubicBezTo>
                    <a:cubicBezTo>
                      <a:pt x="2314" y="4655"/>
                      <a:pt x="3485" y="5603"/>
                      <a:pt x="4879" y="6021"/>
                    </a:cubicBezTo>
                    <a:cubicBezTo>
                      <a:pt x="5393" y="6187"/>
                      <a:pt x="5927" y="6264"/>
                      <a:pt x="6462" y="6264"/>
                    </a:cubicBezTo>
                    <a:cubicBezTo>
                      <a:pt x="6827" y="6264"/>
                      <a:pt x="7193" y="6228"/>
                      <a:pt x="7555" y="6161"/>
                    </a:cubicBezTo>
                    <a:lnTo>
                      <a:pt x="7555" y="3039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rgbClr val="191919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1669;p59">
                <a:extLst>
                  <a:ext uri="{FF2B5EF4-FFF2-40B4-BE49-F238E27FC236}">
                    <a16:creationId xmlns:a16="http://schemas.microsoft.com/office/drawing/2014/main" id="{A4E007D9-BDA3-27E3-71A8-BF4D04C9BCC6}"/>
                  </a:ext>
                </a:extLst>
              </p:cNvPr>
              <p:cNvSpPr/>
              <p:nvPr/>
            </p:nvSpPr>
            <p:spPr>
              <a:xfrm>
                <a:off x="1801925" y="2709725"/>
                <a:ext cx="331725" cy="298700"/>
              </a:xfrm>
              <a:custGeom>
                <a:avLst/>
                <a:gdLst/>
                <a:ahLst/>
                <a:cxnLst/>
                <a:rect l="l" t="t" r="r" b="b"/>
                <a:pathLst>
                  <a:path w="13269" h="11948" extrusionOk="0">
                    <a:moveTo>
                      <a:pt x="4572" y="1"/>
                    </a:moveTo>
                    <a:lnTo>
                      <a:pt x="4182" y="5074"/>
                    </a:lnTo>
                    <a:lnTo>
                      <a:pt x="28" y="4740"/>
                    </a:lnTo>
                    <a:lnTo>
                      <a:pt x="28" y="4740"/>
                    </a:lnTo>
                    <a:cubicBezTo>
                      <a:pt x="0" y="5883"/>
                      <a:pt x="140" y="7026"/>
                      <a:pt x="613" y="8085"/>
                    </a:cubicBezTo>
                    <a:cubicBezTo>
                      <a:pt x="1255" y="9395"/>
                      <a:pt x="2370" y="10454"/>
                      <a:pt x="3652" y="11095"/>
                    </a:cubicBezTo>
                    <a:cubicBezTo>
                      <a:pt x="4776" y="11682"/>
                      <a:pt x="6051" y="11947"/>
                      <a:pt x="7325" y="11947"/>
                    </a:cubicBezTo>
                    <a:cubicBezTo>
                      <a:pt x="7504" y="11947"/>
                      <a:pt x="7683" y="11942"/>
                      <a:pt x="7861" y="11932"/>
                    </a:cubicBezTo>
                    <a:cubicBezTo>
                      <a:pt x="9812" y="11876"/>
                      <a:pt x="11764" y="11207"/>
                      <a:pt x="13269" y="9980"/>
                    </a:cubicBezTo>
                    <a:lnTo>
                      <a:pt x="4572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1670;p59">
                <a:extLst>
                  <a:ext uri="{FF2B5EF4-FFF2-40B4-BE49-F238E27FC236}">
                    <a16:creationId xmlns:a16="http://schemas.microsoft.com/office/drawing/2014/main" id="{CDFAA10D-E3F3-57AA-613B-05EE7FAE34B6}"/>
                  </a:ext>
                </a:extLst>
              </p:cNvPr>
              <p:cNvSpPr/>
              <p:nvPr/>
            </p:nvSpPr>
            <p:spPr>
              <a:xfrm>
                <a:off x="1366375" y="2766300"/>
                <a:ext cx="683650" cy="713000"/>
              </a:xfrm>
              <a:custGeom>
                <a:avLst/>
                <a:gdLst/>
                <a:ahLst/>
                <a:cxnLst/>
                <a:rect l="l" t="t" r="r" b="b"/>
                <a:pathLst>
                  <a:path w="27346" h="28520" extrusionOk="0">
                    <a:moveTo>
                      <a:pt x="22814" y="1"/>
                    </a:moveTo>
                    <a:cubicBezTo>
                      <a:pt x="22516" y="1"/>
                      <a:pt x="22238" y="150"/>
                      <a:pt x="22050" y="414"/>
                    </a:cubicBezTo>
                    <a:cubicBezTo>
                      <a:pt x="20795" y="2142"/>
                      <a:pt x="19931" y="4205"/>
                      <a:pt x="19680" y="6324"/>
                    </a:cubicBezTo>
                    <a:cubicBezTo>
                      <a:pt x="19736" y="4707"/>
                      <a:pt x="19987" y="3034"/>
                      <a:pt x="20544" y="1445"/>
                    </a:cubicBezTo>
                    <a:cubicBezTo>
                      <a:pt x="20712" y="971"/>
                      <a:pt x="20461" y="442"/>
                      <a:pt x="19959" y="302"/>
                    </a:cubicBezTo>
                    <a:cubicBezTo>
                      <a:pt x="19887" y="283"/>
                      <a:pt x="19814" y="274"/>
                      <a:pt x="19743" y="274"/>
                    </a:cubicBezTo>
                    <a:cubicBezTo>
                      <a:pt x="19404" y="274"/>
                      <a:pt x="19094" y="486"/>
                      <a:pt x="18955" y="832"/>
                    </a:cubicBezTo>
                    <a:cubicBezTo>
                      <a:pt x="18286" y="2505"/>
                      <a:pt x="17896" y="4317"/>
                      <a:pt x="17924" y="6101"/>
                    </a:cubicBezTo>
                    <a:cubicBezTo>
                      <a:pt x="17868" y="4651"/>
                      <a:pt x="17868" y="3201"/>
                      <a:pt x="18008" y="1780"/>
                    </a:cubicBezTo>
                    <a:cubicBezTo>
                      <a:pt x="18035" y="1222"/>
                      <a:pt x="17617" y="721"/>
                      <a:pt x="17060" y="721"/>
                    </a:cubicBezTo>
                    <a:lnTo>
                      <a:pt x="17032" y="721"/>
                    </a:lnTo>
                    <a:cubicBezTo>
                      <a:pt x="16614" y="721"/>
                      <a:pt x="16224" y="1027"/>
                      <a:pt x="16140" y="1445"/>
                    </a:cubicBezTo>
                    <a:cubicBezTo>
                      <a:pt x="15332" y="5125"/>
                      <a:pt x="15443" y="8832"/>
                      <a:pt x="15889" y="12289"/>
                    </a:cubicBezTo>
                    <a:lnTo>
                      <a:pt x="10565" y="16163"/>
                    </a:lnTo>
                    <a:lnTo>
                      <a:pt x="4878" y="12679"/>
                    </a:lnTo>
                    <a:lnTo>
                      <a:pt x="920" y="21237"/>
                    </a:lnTo>
                    <a:cubicBezTo>
                      <a:pt x="0" y="23300"/>
                      <a:pt x="474" y="25753"/>
                      <a:pt x="2174" y="27230"/>
                    </a:cubicBezTo>
                    <a:cubicBezTo>
                      <a:pt x="3155" y="28096"/>
                      <a:pt x="4363" y="28520"/>
                      <a:pt x="5567" y="28520"/>
                    </a:cubicBezTo>
                    <a:cubicBezTo>
                      <a:pt x="6997" y="28520"/>
                      <a:pt x="8421" y="27922"/>
                      <a:pt x="9450" y="26756"/>
                    </a:cubicBezTo>
                    <a:lnTo>
                      <a:pt x="18844" y="15940"/>
                    </a:lnTo>
                    <a:cubicBezTo>
                      <a:pt x="22691" y="14658"/>
                      <a:pt x="25645" y="11815"/>
                      <a:pt x="27039" y="9390"/>
                    </a:cubicBezTo>
                    <a:cubicBezTo>
                      <a:pt x="27346" y="8832"/>
                      <a:pt x="27123" y="8108"/>
                      <a:pt x="26593" y="7801"/>
                    </a:cubicBezTo>
                    <a:lnTo>
                      <a:pt x="26537" y="7801"/>
                    </a:lnTo>
                    <a:cubicBezTo>
                      <a:pt x="26352" y="7699"/>
                      <a:pt x="26150" y="7649"/>
                      <a:pt x="25953" y="7649"/>
                    </a:cubicBezTo>
                    <a:cubicBezTo>
                      <a:pt x="25559" y="7649"/>
                      <a:pt x="25181" y="7847"/>
                      <a:pt x="24976" y="8219"/>
                    </a:cubicBezTo>
                    <a:cubicBezTo>
                      <a:pt x="24698" y="8693"/>
                      <a:pt x="24391" y="9223"/>
                      <a:pt x="24112" y="9724"/>
                    </a:cubicBezTo>
                    <a:cubicBezTo>
                      <a:pt x="23750" y="9780"/>
                      <a:pt x="23248" y="9780"/>
                      <a:pt x="22858" y="9864"/>
                    </a:cubicBezTo>
                    <a:cubicBezTo>
                      <a:pt x="23415" y="7494"/>
                      <a:pt x="24447" y="5209"/>
                      <a:pt x="25841" y="3229"/>
                    </a:cubicBezTo>
                    <a:cubicBezTo>
                      <a:pt x="26203" y="2783"/>
                      <a:pt x="26091" y="2142"/>
                      <a:pt x="25645" y="1836"/>
                    </a:cubicBezTo>
                    <a:lnTo>
                      <a:pt x="25618" y="1836"/>
                    </a:lnTo>
                    <a:cubicBezTo>
                      <a:pt x="25450" y="1704"/>
                      <a:pt x="25235" y="1639"/>
                      <a:pt x="25019" y="1639"/>
                    </a:cubicBezTo>
                    <a:cubicBezTo>
                      <a:pt x="24732" y="1639"/>
                      <a:pt x="24442" y="1753"/>
                      <a:pt x="24252" y="1975"/>
                    </a:cubicBezTo>
                    <a:cubicBezTo>
                      <a:pt x="23109" y="3229"/>
                      <a:pt x="22217" y="4846"/>
                      <a:pt x="21715" y="6435"/>
                    </a:cubicBezTo>
                    <a:cubicBezTo>
                      <a:pt x="22133" y="4735"/>
                      <a:pt x="22830" y="3062"/>
                      <a:pt x="23750" y="1557"/>
                    </a:cubicBezTo>
                    <a:cubicBezTo>
                      <a:pt x="24084" y="1083"/>
                      <a:pt x="23889" y="414"/>
                      <a:pt x="23388" y="163"/>
                    </a:cubicBezTo>
                    <a:cubicBezTo>
                      <a:pt x="23304" y="135"/>
                      <a:pt x="23276" y="135"/>
                      <a:pt x="23248" y="107"/>
                    </a:cubicBezTo>
                    <a:cubicBezTo>
                      <a:pt x="23104" y="35"/>
                      <a:pt x="22956" y="1"/>
                      <a:pt x="22814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1671;p59">
                <a:extLst>
                  <a:ext uri="{FF2B5EF4-FFF2-40B4-BE49-F238E27FC236}">
                    <a16:creationId xmlns:a16="http://schemas.microsoft.com/office/drawing/2014/main" id="{CFA5F6C5-3E17-DB51-B3D4-2CEBF013426E}"/>
                  </a:ext>
                </a:extLst>
              </p:cNvPr>
              <p:cNvSpPr/>
              <p:nvPr/>
            </p:nvSpPr>
            <p:spPr>
              <a:xfrm>
                <a:off x="1822600" y="3005525"/>
                <a:ext cx="114550" cy="805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3222" extrusionOk="0">
                    <a:moveTo>
                      <a:pt x="2969" y="0"/>
                    </a:moveTo>
                    <a:cubicBezTo>
                      <a:pt x="1611" y="0"/>
                      <a:pt x="0" y="620"/>
                      <a:pt x="37" y="3222"/>
                    </a:cubicBezTo>
                    <a:cubicBezTo>
                      <a:pt x="260" y="2525"/>
                      <a:pt x="1152" y="462"/>
                      <a:pt x="4581" y="295"/>
                    </a:cubicBezTo>
                    <a:cubicBezTo>
                      <a:pt x="4265" y="155"/>
                      <a:pt x="3649" y="0"/>
                      <a:pt x="2969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1672;p59">
                <a:extLst>
                  <a:ext uri="{FF2B5EF4-FFF2-40B4-BE49-F238E27FC236}">
                    <a16:creationId xmlns:a16="http://schemas.microsoft.com/office/drawing/2014/main" id="{84534382-11B9-CAA1-6E36-2FF2E4EDC941}"/>
                  </a:ext>
                </a:extLst>
              </p:cNvPr>
              <p:cNvSpPr/>
              <p:nvPr/>
            </p:nvSpPr>
            <p:spPr>
              <a:xfrm>
                <a:off x="1454875" y="3083950"/>
                <a:ext cx="174950" cy="21537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615" extrusionOk="0">
                    <a:moveTo>
                      <a:pt x="1338" y="1"/>
                    </a:moveTo>
                    <a:lnTo>
                      <a:pt x="5548" y="3597"/>
                    </a:lnTo>
                    <a:cubicBezTo>
                      <a:pt x="3429" y="4294"/>
                      <a:pt x="1645" y="5743"/>
                      <a:pt x="558" y="7667"/>
                    </a:cubicBezTo>
                    <a:lnTo>
                      <a:pt x="0" y="8614"/>
                    </a:lnTo>
                    <a:lnTo>
                      <a:pt x="6997" y="3485"/>
                    </a:lnTo>
                    <a:lnTo>
                      <a:pt x="1338" y="1"/>
                    </a:ln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1673;p59">
                <a:extLst>
                  <a:ext uri="{FF2B5EF4-FFF2-40B4-BE49-F238E27FC236}">
                    <a16:creationId xmlns:a16="http://schemas.microsoft.com/office/drawing/2014/main" id="{27E9F5C2-2D3E-D0F0-CC2B-675C183A10B9}"/>
                  </a:ext>
                </a:extLst>
              </p:cNvPr>
              <p:cNvSpPr/>
              <p:nvPr/>
            </p:nvSpPr>
            <p:spPr>
              <a:xfrm>
                <a:off x="1698075" y="2170000"/>
                <a:ext cx="595875" cy="488900"/>
              </a:xfrm>
              <a:custGeom>
                <a:avLst/>
                <a:gdLst/>
                <a:ahLst/>
                <a:cxnLst/>
                <a:rect l="l" t="t" r="r" b="b"/>
                <a:pathLst>
                  <a:path w="23835" h="19556" extrusionOk="0">
                    <a:moveTo>
                      <a:pt x="12061" y="1"/>
                    </a:moveTo>
                    <a:cubicBezTo>
                      <a:pt x="11888" y="1"/>
                      <a:pt x="11714" y="5"/>
                      <a:pt x="11541" y="15"/>
                    </a:cubicBezTo>
                    <a:cubicBezTo>
                      <a:pt x="10259" y="70"/>
                      <a:pt x="9005" y="405"/>
                      <a:pt x="7917" y="1018"/>
                    </a:cubicBezTo>
                    <a:cubicBezTo>
                      <a:pt x="6830" y="1687"/>
                      <a:pt x="5938" y="2691"/>
                      <a:pt x="5548" y="3889"/>
                    </a:cubicBezTo>
                    <a:cubicBezTo>
                      <a:pt x="5244" y="3737"/>
                      <a:pt x="4908" y="3670"/>
                      <a:pt x="4562" y="3670"/>
                    </a:cubicBezTo>
                    <a:cubicBezTo>
                      <a:pt x="3640" y="3670"/>
                      <a:pt x="2641" y="4145"/>
                      <a:pt x="1952" y="4753"/>
                    </a:cubicBezTo>
                    <a:cubicBezTo>
                      <a:pt x="1004" y="5617"/>
                      <a:pt x="530" y="6844"/>
                      <a:pt x="307" y="8098"/>
                    </a:cubicBezTo>
                    <a:cubicBezTo>
                      <a:pt x="1" y="9827"/>
                      <a:pt x="224" y="11638"/>
                      <a:pt x="921" y="13283"/>
                    </a:cubicBezTo>
                    <a:cubicBezTo>
                      <a:pt x="1618" y="14928"/>
                      <a:pt x="2760" y="16322"/>
                      <a:pt x="4210" y="17325"/>
                    </a:cubicBezTo>
                    <a:cubicBezTo>
                      <a:pt x="4391" y="17204"/>
                      <a:pt x="4673" y="17113"/>
                      <a:pt x="4931" y="17113"/>
                    </a:cubicBezTo>
                    <a:cubicBezTo>
                      <a:pt x="5031" y="17113"/>
                      <a:pt x="5128" y="17127"/>
                      <a:pt x="5214" y="17158"/>
                    </a:cubicBezTo>
                    <a:cubicBezTo>
                      <a:pt x="5492" y="17186"/>
                      <a:pt x="5771" y="17325"/>
                      <a:pt x="6022" y="17464"/>
                    </a:cubicBezTo>
                    <a:cubicBezTo>
                      <a:pt x="6830" y="17938"/>
                      <a:pt x="7583" y="18691"/>
                      <a:pt x="8057" y="19555"/>
                    </a:cubicBezTo>
                    <a:cubicBezTo>
                      <a:pt x="8559" y="19025"/>
                      <a:pt x="8921" y="18329"/>
                      <a:pt x="9032" y="17604"/>
                    </a:cubicBezTo>
                    <a:cubicBezTo>
                      <a:pt x="9144" y="16879"/>
                      <a:pt x="9060" y="16071"/>
                      <a:pt x="8670" y="15430"/>
                    </a:cubicBezTo>
                    <a:cubicBezTo>
                      <a:pt x="10343" y="13841"/>
                      <a:pt x="11179" y="11332"/>
                      <a:pt x="10705" y="9074"/>
                    </a:cubicBezTo>
                    <a:lnTo>
                      <a:pt x="10705" y="9074"/>
                    </a:lnTo>
                    <a:cubicBezTo>
                      <a:pt x="12405" y="9492"/>
                      <a:pt x="14161" y="9854"/>
                      <a:pt x="15890" y="9966"/>
                    </a:cubicBezTo>
                    <a:cubicBezTo>
                      <a:pt x="16141" y="9982"/>
                      <a:pt x="16393" y="9990"/>
                      <a:pt x="16646" y="9990"/>
                    </a:cubicBezTo>
                    <a:cubicBezTo>
                      <a:pt x="18164" y="9990"/>
                      <a:pt x="19693" y="9683"/>
                      <a:pt x="20935" y="8823"/>
                    </a:cubicBezTo>
                    <a:cubicBezTo>
                      <a:pt x="22608" y="8321"/>
                      <a:pt x="23834" y="7123"/>
                      <a:pt x="23834" y="7123"/>
                    </a:cubicBezTo>
                    <a:cubicBezTo>
                      <a:pt x="23165" y="7123"/>
                      <a:pt x="22385" y="6760"/>
                      <a:pt x="21911" y="6314"/>
                    </a:cubicBezTo>
                    <a:cubicBezTo>
                      <a:pt x="21465" y="5840"/>
                      <a:pt x="21158" y="5255"/>
                      <a:pt x="20796" y="4725"/>
                    </a:cubicBezTo>
                    <a:cubicBezTo>
                      <a:pt x="18911" y="1832"/>
                      <a:pt x="15510" y="1"/>
                      <a:pt x="1206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1674;p59">
                <a:extLst>
                  <a:ext uri="{FF2B5EF4-FFF2-40B4-BE49-F238E27FC236}">
                    <a16:creationId xmlns:a16="http://schemas.microsoft.com/office/drawing/2014/main" id="{EC8D926D-48ED-3E1A-D91B-88B79310F184}"/>
                  </a:ext>
                </a:extLst>
              </p:cNvPr>
              <p:cNvSpPr/>
              <p:nvPr/>
            </p:nvSpPr>
            <p:spPr>
              <a:xfrm>
                <a:off x="1783100" y="2375925"/>
                <a:ext cx="464850" cy="403550"/>
              </a:xfrm>
              <a:custGeom>
                <a:avLst/>
                <a:gdLst/>
                <a:ahLst/>
                <a:cxnLst/>
                <a:rect l="l" t="t" r="r" b="b"/>
                <a:pathLst>
                  <a:path w="18594" h="16142" extrusionOk="0">
                    <a:moveTo>
                      <a:pt x="6328" y="1"/>
                    </a:moveTo>
                    <a:cubicBezTo>
                      <a:pt x="6886" y="2426"/>
                      <a:pt x="6273" y="5158"/>
                      <a:pt x="4795" y="7137"/>
                    </a:cubicBezTo>
                    <a:cubicBezTo>
                      <a:pt x="5381" y="8196"/>
                      <a:pt x="5269" y="9590"/>
                      <a:pt x="4572" y="10565"/>
                    </a:cubicBezTo>
                    <a:cubicBezTo>
                      <a:pt x="4238" y="9813"/>
                      <a:pt x="3820" y="9060"/>
                      <a:pt x="3151" y="8558"/>
                    </a:cubicBezTo>
                    <a:cubicBezTo>
                      <a:pt x="2759" y="8281"/>
                      <a:pt x="2262" y="8109"/>
                      <a:pt x="1788" y="8109"/>
                    </a:cubicBezTo>
                    <a:cubicBezTo>
                      <a:pt x="1453" y="8109"/>
                      <a:pt x="1130" y="8195"/>
                      <a:pt x="865" y="8391"/>
                    </a:cubicBezTo>
                    <a:cubicBezTo>
                      <a:pt x="224" y="8809"/>
                      <a:pt x="1" y="9673"/>
                      <a:pt x="168" y="10426"/>
                    </a:cubicBezTo>
                    <a:cubicBezTo>
                      <a:pt x="335" y="11430"/>
                      <a:pt x="1060" y="12294"/>
                      <a:pt x="2008" y="12684"/>
                    </a:cubicBezTo>
                    <a:cubicBezTo>
                      <a:pt x="2261" y="12788"/>
                      <a:pt x="2522" y="12835"/>
                      <a:pt x="2784" y="12835"/>
                    </a:cubicBezTo>
                    <a:cubicBezTo>
                      <a:pt x="3504" y="12835"/>
                      <a:pt x="4231" y="12485"/>
                      <a:pt x="4823" y="12015"/>
                    </a:cubicBezTo>
                    <a:cubicBezTo>
                      <a:pt x="6022" y="13325"/>
                      <a:pt x="7360" y="14607"/>
                      <a:pt x="8976" y="15360"/>
                    </a:cubicBezTo>
                    <a:cubicBezTo>
                      <a:pt x="9950" y="15855"/>
                      <a:pt x="11048" y="16141"/>
                      <a:pt x="12138" y="16141"/>
                    </a:cubicBezTo>
                    <a:cubicBezTo>
                      <a:pt x="12827" y="16141"/>
                      <a:pt x="13513" y="16027"/>
                      <a:pt x="14161" y="15778"/>
                    </a:cubicBezTo>
                    <a:cubicBezTo>
                      <a:pt x="15917" y="15109"/>
                      <a:pt x="17200" y="13520"/>
                      <a:pt x="17869" y="11764"/>
                    </a:cubicBezTo>
                    <a:cubicBezTo>
                      <a:pt x="18510" y="10036"/>
                      <a:pt x="18593" y="8112"/>
                      <a:pt x="18482" y="6245"/>
                    </a:cubicBezTo>
                    <a:cubicBezTo>
                      <a:pt x="18370" y="4321"/>
                      <a:pt x="18036" y="2398"/>
                      <a:pt x="17506" y="558"/>
                    </a:cubicBezTo>
                    <a:cubicBezTo>
                      <a:pt x="16126" y="931"/>
                      <a:pt x="14643" y="1101"/>
                      <a:pt x="13139" y="1101"/>
                    </a:cubicBezTo>
                    <a:cubicBezTo>
                      <a:pt x="10816" y="1101"/>
                      <a:pt x="8444" y="695"/>
                      <a:pt x="6328" y="1"/>
                    </a:cubicBezTo>
                    <a:close/>
                  </a:path>
                </a:pathLst>
              </a:custGeom>
              <a:solidFill>
                <a:srgbClr val="EBA4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1675;p59">
                <a:extLst>
                  <a:ext uri="{FF2B5EF4-FFF2-40B4-BE49-F238E27FC236}">
                    <a16:creationId xmlns:a16="http://schemas.microsoft.com/office/drawing/2014/main" id="{0C4AB279-B97F-82AD-320D-BA59D08641DC}"/>
                  </a:ext>
                </a:extLst>
              </p:cNvPr>
              <p:cNvSpPr/>
              <p:nvPr/>
            </p:nvSpPr>
            <p:spPr>
              <a:xfrm>
                <a:off x="1813075" y="2608275"/>
                <a:ext cx="59250" cy="63525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2541" extrusionOk="0">
                    <a:moveTo>
                      <a:pt x="555" y="0"/>
                    </a:moveTo>
                    <a:cubicBezTo>
                      <a:pt x="337" y="0"/>
                      <a:pt x="133" y="85"/>
                      <a:pt x="0" y="240"/>
                    </a:cubicBezTo>
                    <a:cubicBezTo>
                      <a:pt x="113" y="202"/>
                      <a:pt x="244" y="187"/>
                      <a:pt x="376" y="187"/>
                    </a:cubicBezTo>
                    <a:cubicBezTo>
                      <a:pt x="536" y="187"/>
                      <a:pt x="699" y="209"/>
                      <a:pt x="837" y="240"/>
                    </a:cubicBezTo>
                    <a:cubicBezTo>
                      <a:pt x="1087" y="324"/>
                      <a:pt x="1366" y="491"/>
                      <a:pt x="1506" y="686"/>
                    </a:cubicBezTo>
                    <a:cubicBezTo>
                      <a:pt x="1255" y="686"/>
                      <a:pt x="1087" y="909"/>
                      <a:pt x="1004" y="1104"/>
                    </a:cubicBezTo>
                    <a:cubicBezTo>
                      <a:pt x="948" y="1327"/>
                      <a:pt x="976" y="1578"/>
                      <a:pt x="1060" y="1773"/>
                    </a:cubicBezTo>
                    <a:cubicBezTo>
                      <a:pt x="1143" y="2052"/>
                      <a:pt x="1283" y="2303"/>
                      <a:pt x="1506" y="2442"/>
                    </a:cubicBezTo>
                    <a:cubicBezTo>
                      <a:pt x="1620" y="2506"/>
                      <a:pt x="1747" y="2541"/>
                      <a:pt x="1867" y="2541"/>
                    </a:cubicBezTo>
                    <a:cubicBezTo>
                      <a:pt x="2008" y="2541"/>
                      <a:pt x="2140" y="2492"/>
                      <a:pt x="2230" y="2386"/>
                    </a:cubicBezTo>
                    <a:cubicBezTo>
                      <a:pt x="2370" y="2191"/>
                      <a:pt x="2370" y="1996"/>
                      <a:pt x="2342" y="1773"/>
                    </a:cubicBezTo>
                    <a:cubicBezTo>
                      <a:pt x="2230" y="1188"/>
                      <a:pt x="1924" y="658"/>
                      <a:pt x="1478" y="324"/>
                    </a:cubicBezTo>
                    <a:cubicBezTo>
                      <a:pt x="1255" y="156"/>
                      <a:pt x="1004" y="45"/>
                      <a:pt x="725" y="17"/>
                    </a:cubicBezTo>
                    <a:cubicBezTo>
                      <a:pt x="668" y="6"/>
                      <a:pt x="611" y="0"/>
                      <a:pt x="555" y="0"/>
                    </a:cubicBezTo>
                    <a:close/>
                  </a:path>
                </a:pathLst>
              </a:custGeom>
              <a:solidFill>
                <a:srgbClr val="B76D8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1676;p59">
                <a:extLst>
                  <a:ext uri="{FF2B5EF4-FFF2-40B4-BE49-F238E27FC236}">
                    <a16:creationId xmlns:a16="http://schemas.microsoft.com/office/drawing/2014/main" id="{466921B1-207D-48A6-FE0A-8745174A5CF7}"/>
                  </a:ext>
                </a:extLst>
              </p:cNvPr>
              <p:cNvSpPr/>
              <p:nvPr/>
            </p:nvSpPr>
            <p:spPr>
              <a:xfrm>
                <a:off x="1902975" y="2421925"/>
                <a:ext cx="163075" cy="19572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7829" extrusionOk="0">
                    <a:moveTo>
                      <a:pt x="5436" y="0"/>
                    </a:moveTo>
                    <a:cubicBezTo>
                      <a:pt x="5428" y="2"/>
                      <a:pt x="5419" y="3"/>
                      <a:pt x="5411" y="4"/>
                    </a:cubicBezTo>
                    <a:lnTo>
                      <a:pt x="5411" y="4"/>
                    </a:lnTo>
                    <a:lnTo>
                      <a:pt x="5436" y="0"/>
                    </a:lnTo>
                    <a:close/>
                    <a:moveTo>
                      <a:pt x="5411" y="4"/>
                    </a:moveTo>
                    <a:lnTo>
                      <a:pt x="1868" y="558"/>
                    </a:lnTo>
                    <a:cubicBezTo>
                      <a:pt x="753" y="725"/>
                      <a:pt x="0" y="1784"/>
                      <a:pt x="140" y="2899"/>
                    </a:cubicBezTo>
                    <a:lnTo>
                      <a:pt x="613" y="6077"/>
                    </a:lnTo>
                    <a:cubicBezTo>
                      <a:pt x="790" y="7113"/>
                      <a:pt x="1655" y="7829"/>
                      <a:pt x="2645" y="7829"/>
                    </a:cubicBezTo>
                    <a:cubicBezTo>
                      <a:pt x="2747" y="7829"/>
                      <a:pt x="2851" y="7821"/>
                      <a:pt x="2955" y="7806"/>
                    </a:cubicBezTo>
                    <a:lnTo>
                      <a:pt x="6523" y="7248"/>
                    </a:lnTo>
                    <a:lnTo>
                      <a:pt x="6523" y="7248"/>
                    </a:lnTo>
                    <a:cubicBezTo>
                      <a:pt x="6434" y="7259"/>
                      <a:pt x="6345" y="7265"/>
                      <a:pt x="6257" y="7265"/>
                    </a:cubicBezTo>
                    <a:cubicBezTo>
                      <a:pt x="5244" y="7265"/>
                      <a:pt x="4335" y="6546"/>
                      <a:pt x="4181" y="5520"/>
                    </a:cubicBezTo>
                    <a:lnTo>
                      <a:pt x="3680" y="2342"/>
                    </a:lnTo>
                    <a:cubicBezTo>
                      <a:pt x="3541" y="1235"/>
                      <a:pt x="4309" y="183"/>
                      <a:pt x="541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1677;p59">
                <a:extLst>
                  <a:ext uri="{FF2B5EF4-FFF2-40B4-BE49-F238E27FC236}">
                    <a16:creationId xmlns:a16="http://schemas.microsoft.com/office/drawing/2014/main" id="{20AC9BF2-85F1-C02F-8DC3-801A9D4BD352}"/>
                  </a:ext>
                </a:extLst>
              </p:cNvPr>
              <p:cNvSpPr/>
              <p:nvPr/>
            </p:nvSpPr>
            <p:spPr>
              <a:xfrm>
                <a:off x="1991475" y="2388425"/>
                <a:ext cx="333825" cy="215300"/>
              </a:xfrm>
              <a:custGeom>
                <a:avLst/>
                <a:gdLst/>
                <a:ahLst/>
                <a:cxnLst/>
                <a:rect l="l" t="t" r="r" b="b"/>
                <a:pathLst>
                  <a:path w="13353" h="8612" extrusionOk="0">
                    <a:moveTo>
                      <a:pt x="10685" y="0"/>
                    </a:moveTo>
                    <a:cubicBezTo>
                      <a:pt x="10572" y="0"/>
                      <a:pt x="10457" y="10"/>
                      <a:pt x="10342" y="30"/>
                    </a:cubicBezTo>
                    <a:lnTo>
                      <a:pt x="6802" y="588"/>
                    </a:lnTo>
                    <a:lnTo>
                      <a:pt x="1896" y="1340"/>
                    </a:lnTo>
                    <a:cubicBezTo>
                      <a:pt x="781" y="1508"/>
                      <a:pt x="0" y="2595"/>
                      <a:pt x="140" y="3682"/>
                    </a:cubicBezTo>
                    <a:lnTo>
                      <a:pt x="641" y="6860"/>
                    </a:lnTo>
                    <a:cubicBezTo>
                      <a:pt x="793" y="7896"/>
                      <a:pt x="1678" y="8611"/>
                      <a:pt x="2673" y="8611"/>
                    </a:cubicBezTo>
                    <a:cubicBezTo>
                      <a:pt x="2775" y="8611"/>
                      <a:pt x="2879" y="8604"/>
                      <a:pt x="2983" y="8588"/>
                    </a:cubicBezTo>
                    <a:lnTo>
                      <a:pt x="7889" y="7835"/>
                    </a:lnTo>
                    <a:lnTo>
                      <a:pt x="11429" y="7278"/>
                    </a:lnTo>
                    <a:cubicBezTo>
                      <a:pt x="12572" y="7083"/>
                      <a:pt x="13353" y="6051"/>
                      <a:pt x="13185" y="4936"/>
                    </a:cubicBezTo>
                    <a:lnTo>
                      <a:pt x="12684" y="1759"/>
                    </a:lnTo>
                    <a:cubicBezTo>
                      <a:pt x="12534" y="734"/>
                      <a:pt x="11667" y="0"/>
                      <a:pt x="106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1678;p59">
                <a:extLst>
                  <a:ext uri="{FF2B5EF4-FFF2-40B4-BE49-F238E27FC236}">
                    <a16:creationId xmlns:a16="http://schemas.microsoft.com/office/drawing/2014/main" id="{288956E5-0159-89B1-F99B-D8155CB070AA}"/>
                  </a:ext>
                </a:extLst>
              </p:cNvPr>
              <p:cNvSpPr/>
              <p:nvPr/>
            </p:nvSpPr>
            <p:spPr>
              <a:xfrm>
                <a:off x="2228400" y="2414800"/>
                <a:ext cx="48825" cy="45775"/>
              </a:xfrm>
              <a:custGeom>
                <a:avLst/>
                <a:gdLst/>
                <a:ahLst/>
                <a:cxnLst/>
                <a:rect l="l" t="t" r="r" b="b"/>
                <a:pathLst>
                  <a:path w="1953" h="1831" extrusionOk="0">
                    <a:moveTo>
                      <a:pt x="952" y="1"/>
                    </a:moveTo>
                    <a:cubicBezTo>
                      <a:pt x="914" y="1"/>
                      <a:pt x="876" y="3"/>
                      <a:pt x="837" y="7"/>
                    </a:cubicBezTo>
                    <a:cubicBezTo>
                      <a:pt x="363" y="90"/>
                      <a:pt x="1" y="536"/>
                      <a:pt x="85" y="1066"/>
                    </a:cubicBezTo>
                    <a:cubicBezTo>
                      <a:pt x="185" y="1494"/>
                      <a:pt x="558" y="1831"/>
                      <a:pt x="979" y="1831"/>
                    </a:cubicBezTo>
                    <a:cubicBezTo>
                      <a:pt x="1024" y="1831"/>
                      <a:pt x="1070" y="1827"/>
                      <a:pt x="1116" y="1819"/>
                    </a:cubicBezTo>
                    <a:cubicBezTo>
                      <a:pt x="1618" y="1763"/>
                      <a:pt x="1952" y="1289"/>
                      <a:pt x="1896" y="787"/>
                    </a:cubicBezTo>
                    <a:cubicBezTo>
                      <a:pt x="1819" y="322"/>
                      <a:pt x="1430" y="1"/>
                      <a:pt x="9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1679;p59">
                <a:extLst>
                  <a:ext uri="{FF2B5EF4-FFF2-40B4-BE49-F238E27FC236}">
                    <a16:creationId xmlns:a16="http://schemas.microsoft.com/office/drawing/2014/main" id="{C197EF05-7671-76EE-15B1-CA85DA7556B0}"/>
                  </a:ext>
                </a:extLst>
              </p:cNvPr>
              <p:cNvSpPr/>
              <p:nvPr/>
            </p:nvSpPr>
            <p:spPr>
              <a:xfrm>
                <a:off x="2238175" y="2476675"/>
                <a:ext cx="52975" cy="745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980" extrusionOk="0">
                    <a:moveTo>
                      <a:pt x="988" y="1"/>
                    </a:moveTo>
                    <a:cubicBezTo>
                      <a:pt x="939" y="1"/>
                      <a:pt x="888" y="4"/>
                      <a:pt x="836" y="13"/>
                    </a:cubicBezTo>
                    <a:cubicBezTo>
                      <a:pt x="363" y="68"/>
                      <a:pt x="0" y="542"/>
                      <a:pt x="84" y="1044"/>
                    </a:cubicBezTo>
                    <a:lnTo>
                      <a:pt x="251" y="2215"/>
                    </a:lnTo>
                    <a:cubicBezTo>
                      <a:pt x="301" y="2643"/>
                      <a:pt x="715" y="2979"/>
                      <a:pt x="1144" y="2979"/>
                    </a:cubicBezTo>
                    <a:cubicBezTo>
                      <a:pt x="1190" y="2979"/>
                      <a:pt x="1236" y="2976"/>
                      <a:pt x="1282" y="2967"/>
                    </a:cubicBezTo>
                    <a:cubicBezTo>
                      <a:pt x="1784" y="2912"/>
                      <a:pt x="2119" y="2438"/>
                      <a:pt x="2063" y="1936"/>
                    </a:cubicBezTo>
                    <a:lnTo>
                      <a:pt x="1896" y="765"/>
                    </a:lnTo>
                    <a:cubicBezTo>
                      <a:pt x="1820" y="337"/>
                      <a:pt x="1449" y="1"/>
                      <a:pt x="9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1680;p59">
                <a:extLst>
                  <a:ext uri="{FF2B5EF4-FFF2-40B4-BE49-F238E27FC236}">
                    <a16:creationId xmlns:a16="http://schemas.microsoft.com/office/drawing/2014/main" id="{B80B3B2F-BB3C-106A-FE5F-A650A77ECF95}"/>
                  </a:ext>
                </a:extLst>
              </p:cNvPr>
              <p:cNvSpPr/>
              <p:nvPr/>
            </p:nvSpPr>
            <p:spPr>
              <a:xfrm>
                <a:off x="1728750" y="2504150"/>
                <a:ext cx="215350" cy="77375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3095" extrusionOk="0">
                    <a:moveTo>
                      <a:pt x="8335" y="1"/>
                    </a:moveTo>
                    <a:lnTo>
                      <a:pt x="0" y="1199"/>
                    </a:lnTo>
                    <a:lnTo>
                      <a:pt x="1506" y="3095"/>
                    </a:lnTo>
                    <a:lnTo>
                      <a:pt x="8614" y="1952"/>
                    </a:lnTo>
                    <a:lnTo>
                      <a:pt x="833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1681;p59">
                <a:extLst>
                  <a:ext uri="{FF2B5EF4-FFF2-40B4-BE49-F238E27FC236}">
                    <a16:creationId xmlns:a16="http://schemas.microsoft.com/office/drawing/2014/main" id="{130B0B68-F8D6-6300-9C00-D0116A564770}"/>
                  </a:ext>
                </a:extLst>
              </p:cNvPr>
              <p:cNvSpPr/>
              <p:nvPr/>
            </p:nvSpPr>
            <p:spPr>
              <a:xfrm>
                <a:off x="2019350" y="2624025"/>
                <a:ext cx="158225" cy="80325"/>
              </a:xfrm>
              <a:custGeom>
                <a:avLst/>
                <a:gdLst/>
                <a:ahLst/>
                <a:cxnLst/>
                <a:rect l="l" t="t" r="r" b="b"/>
                <a:pathLst>
                  <a:path w="6329" h="3213" extrusionOk="0">
                    <a:moveTo>
                      <a:pt x="6244" y="0"/>
                    </a:moveTo>
                    <a:lnTo>
                      <a:pt x="6244" y="0"/>
                    </a:lnTo>
                    <a:cubicBezTo>
                      <a:pt x="4237" y="669"/>
                      <a:pt x="2147" y="1227"/>
                      <a:pt x="0" y="1617"/>
                    </a:cubicBezTo>
                    <a:cubicBezTo>
                      <a:pt x="781" y="2314"/>
                      <a:pt x="2007" y="3067"/>
                      <a:pt x="3011" y="3206"/>
                    </a:cubicBezTo>
                    <a:cubicBezTo>
                      <a:pt x="3078" y="3210"/>
                      <a:pt x="3145" y="3212"/>
                      <a:pt x="3212" y="3212"/>
                    </a:cubicBezTo>
                    <a:cubicBezTo>
                      <a:pt x="4015" y="3212"/>
                      <a:pt x="4840" y="2908"/>
                      <a:pt x="5380" y="2342"/>
                    </a:cubicBezTo>
                    <a:cubicBezTo>
                      <a:pt x="5966" y="1701"/>
                      <a:pt x="6328" y="864"/>
                      <a:pt x="624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1682;p59">
                <a:extLst>
                  <a:ext uri="{FF2B5EF4-FFF2-40B4-BE49-F238E27FC236}">
                    <a16:creationId xmlns:a16="http://schemas.microsoft.com/office/drawing/2014/main" id="{BAB7AD3C-DC02-658D-1705-2488381D2D9E}"/>
                  </a:ext>
                </a:extLst>
              </p:cNvPr>
              <p:cNvSpPr/>
              <p:nvPr/>
            </p:nvSpPr>
            <p:spPr>
              <a:xfrm>
                <a:off x="1237450" y="3348775"/>
                <a:ext cx="443225" cy="288525"/>
              </a:xfrm>
              <a:custGeom>
                <a:avLst/>
                <a:gdLst/>
                <a:ahLst/>
                <a:cxnLst/>
                <a:rect l="l" t="t" r="r" b="b"/>
                <a:pathLst>
                  <a:path w="17729" h="11541" extrusionOk="0">
                    <a:moveTo>
                      <a:pt x="1645" y="1"/>
                    </a:moveTo>
                    <a:cubicBezTo>
                      <a:pt x="725" y="1"/>
                      <a:pt x="28" y="725"/>
                      <a:pt x="28" y="1617"/>
                    </a:cubicBezTo>
                    <a:lnTo>
                      <a:pt x="28" y="9924"/>
                    </a:lnTo>
                    <a:cubicBezTo>
                      <a:pt x="0" y="10844"/>
                      <a:pt x="725" y="11541"/>
                      <a:pt x="1645" y="11541"/>
                    </a:cubicBezTo>
                    <a:lnTo>
                      <a:pt x="16140" y="11541"/>
                    </a:lnTo>
                    <a:cubicBezTo>
                      <a:pt x="17032" y="11541"/>
                      <a:pt x="17729" y="10816"/>
                      <a:pt x="17729" y="9924"/>
                    </a:cubicBezTo>
                    <a:lnTo>
                      <a:pt x="17729" y="1617"/>
                    </a:lnTo>
                    <a:cubicBezTo>
                      <a:pt x="17729" y="697"/>
                      <a:pt x="17004" y="1"/>
                      <a:pt x="16140" y="1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1683;p59">
                <a:extLst>
                  <a:ext uri="{FF2B5EF4-FFF2-40B4-BE49-F238E27FC236}">
                    <a16:creationId xmlns:a16="http://schemas.microsoft.com/office/drawing/2014/main" id="{DD8D33D7-04D9-0220-08CE-0B1E877172C0}"/>
                  </a:ext>
                </a:extLst>
              </p:cNvPr>
              <p:cNvSpPr/>
              <p:nvPr/>
            </p:nvSpPr>
            <p:spPr>
              <a:xfrm>
                <a:off x="1233250" y="3344600"/>
                <a:ext cx="451625" cy="296900"/>
              </a:xfrm>
              <a:custGeom>
                <a:avLst/>
                <a:gdLst/>
                <a:ahLst/>
                <a:cxnLst/>
                <a:rect l="l" t="t" r="r" b="b"/>
                <a:pathLst>
                  <a:path w="18065" h="11876" extrusionOk="0">
                    <a:moveTo>
                      <a:pt x="16308" y="307"/>
                    </a:moveTo>
                    <a:cubicBezTo>
                      <a:pt x="17089" y="307"/>
                      <a:pt x="17758" y="976"/>
                      <a:pt x="17758" y="1784"/>
                    </a:cubicBezTo>
                    <a:lnTo>
                      <a:pt x="17758" y="10091"/>
                    </a:lnTo>
                    <a:cubicBezTo>
                      <a:pt x="17758" y="10900"/>
                      <a:pt x="17089" y="11569"/>
                      <a:pt x="16308" y="11569"/>
                    </a:cubicBezTo>
                    <a:lnTo>
                      <a:pt x="1813" y="11569"/>
                    </a:lnTo>
                    <a:cubicBezTo>
                      <a:pt x="1004" y="11569"/>
                      <a:pt x="335" y="10900"/>
                      <a:pt x="335" y="10091"/>
                    </a:cubicBezTo>
                    <a:lnTo>
                      <a:pt x="335" y="1784"/>
                    </a:lnTo>
                    <a:cubicBezTo>
                      <a:pt x="335" y="976"/>
                      <a:pt x="1004" y="307"/>
                      <a:pt x="1813" y="307"/>
                    </a:cubicBezTo>
                    <a:close/>
                    <a:moveTo>
                      <a:pt x="1757" y="0"/>
                    </a:moveTo>
                    <a:cubicBezTo>
                      <a:pt x="781" y="0"/>
                      <a:pt x="1" y="781"/>
                      <a:pt x="1" y="1784"/>
                    </a:cubicBezTo>
                    <a:lnTo>
                      <a:pt x="1" y="10091"/>
                    </a:lnTo>
                    <a:cubicBezTo>
                      <a:pt x="1" y="11067"/>
                      <a:pt x="781" y="11875"/>
                      <a:pt x="1813" y="11875"/>
                    </a:cubicBezTo>
                    <a:lnTo>
                      <a:pt x="16308" y="11875"/>
                    </a:lnTo>
                    <a:cubicBezTo>
                      <a:pt x="17256" y="11875"/>
                      <a:pt x="18064" y="11067"/>
                      <a:pt x="18064" y="10091"/>
                    </a:cubicBezTo>
                    <a:lnTo>
                      <a:pt x="18064" y="1784"/>
                    </a:lnTo>
                    <a:cubicBezTo>
                      <a:pt x="18064" y="809"/>
                      <a:pt x="17284" y="0"/>
                      <a:pt x="16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1684;p59">
                <a:extLst>
                  <a:ext uri="{FF2B5EF4-FFF2-40B4-BE49-F238E27FC236}">
                    <a16:creationId xmlns:a16="http://schemas.microsoft.com/office/drawing/2014/main" id="{4D0BF571-0943-C159-6EB1-3F48794F35F3}"/>
                  </a:ext>
                </a:extLst>
              </p:cNvPr>
              <p:cNvSpPr/>
              <p:nvPr/>
            </p:nvSpPr>
            <p:spPr>
              <a:xfrm>
                <a:off x="1517600" y="3383625"/>
                <a:ext cx="1150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600" h="1283" extrusionOk="0">
                    <a:moveTo>
                      <a:pt x="0" y="0"/>
                    </a:moveTo>
                    <a:lnTo>
                      <a:pt x="0" y="1283"/>
                    </a:lnTo>
                    <a:lnTo>
                      <a:pt x="4600" y="1283"/>
                    </a:lnTo>
                    <a:lnTo>
                      <a:pt x="460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1685;p59">
                <a:extLst>
                  <a:ext uri="{FF2B5EF4-FFF2-40B4-BE49-F238E27FC236}">
                    <a16:creationId xmlns:a16="http://schemas.microsoft.com/office/drawing/2014/main" id="{C2E412F9-C927-60BD-BF57-FDE67E2E2D67}"/>
                  </a:ext>
                </a:extLst>
              </p:cNvPr>
              <p:cNvSpPr/>
              <p:nvPr/>
            </p:nvSpPr>
            <p:spPr>
              <a:xfrm>
                <a:off x="1284825" y="3383625"/>
                <a:ext cx="23210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284" h="1283" extrusionOk="0">
                    <a:moveTo>
                      <a:pt x="1" y="0"/>
                    </a:moveTo>
                    <a:lnTo>
                      <a:pt x="1" y="1283"/>
                    </a:lnTo>
                    <a:lnTo>
                      <a:pt x="9283" y="1283"/>
                    </a:lnTo>
                    <a:lnTo>
                      <a:pt x="92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1686;p59">
                <a:extLst>
                  <a:ext uri="{FF2B5EF4-FFF2-40B4-BE49-F238E27FC236}">
                    <a16:creationId xmlns:a16="http://schemas.microsoft.com/office/drawing/2014/main" id="{89FAF3CC-A260-AB38-EA2B-90C7A03B2EAE}"/>
                  </a:ext>
                </a:extLst>
              </p:cNvPr>
              <p:cNvSpPr/>
              <p:nvPr/>
            </p:nvSpPr>
            <p:spPr>
              <a:xfrm>
                <a:off x="1392150" y="3445650"/>
                <a:ext cx="2404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9618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9618" y="1282"/>
                    </a:lnTo>
                    <a:lnTo>
                      <a:pt x="96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1687;p59">
                <a:extLst>
                  <a:ext uri="{FF2B5EF4-FFF2-40B4-BE49-F238E27FC236}">
                    <a16:creationId xmlns:a16="http://schemas.microsoft.com/office/drawing/2014/main" id="{A47DC41D-2C86-C5A2-6935-0DE8EB7FD163}"/>
                  </a:ext>
                </a:extLst>
              </p:cNvPr>
              <p:cNvSpPr/>
              <p:nvPr/>
            </p:nvSpPr>
            <p:spPr>
              <a:xfrm>
                <a:off x="1284825" y="3445650"/>
                <a:ext cx="106650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1283" extrusionOk="0">
                    <a:moveTo>
                      <a:pt x="1" y="0"/>
                    </a:moveTo>
                    <a:lnTo>
                      <a:pt x="1" y="1282"/>
                    </a:lnTo>
                    <a:lnTo>
                      <a:pt x="4266" y="1282"/>
                    </a:lnTo>
                    <a:lnTo>
                      <a:pt x="426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1688;p59">
                <a:extLst>
                  <a:ext uri="{FF2B5EF4-FFF2-40B4-BE49-F238E27FC236}">
                    <a16:creationId xmlns:a16="http://schemas.microsoft.com/office/drawing/2014/main" id="{9B9642AC-104D-F013-4781-700CCE64A248}"/>
                  </a:ext>
                </a:extLst>
              </p:cNvPr>
              <p:cNvSpPr/>
              <p:nvPr/>
            </p:nvSpPr>
            <p:spPr>
              <a:xfrm>
                <a:off x="1459050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1689;p59">
                <a:extLst>
                  <a:ext uri="{FF2B5EF4-FFF2-40B4-BE49-F238E27FC236}">
                    <a16:creationId xmlns:a16="http://schemas.microsoft.com/office/drawing/2014/main" id="{42CE6360-5139-C345-20A5-42D2387A5618}"/>
                  </a:ext>
                </a:extLst>
              </p:cNvPr>
              <p:cNvSpPr/>
              <p:nvPr/>
            </p:nvSpPr>
            <p:spPr>
              <a:xfrm>
                <a:off x="1284825" y="3508350"/>
                <a:ext cx="1735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6942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6942" y="1283"/>
                    </a:lnTo>
                    <a:lnTo>
                      <a:pt x="694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1690;p59">
                <a:extLst>
                  <a:ext uri="{FF2B5EF4-FFF2-40B4-BE49-F238E27FC236}">
                    <a16:creationId xmlns:a16="http://schemas.microsoft.com/office/drawing/2014/main" id="{F5EBF2B2-F6B3-F445-D096-09B73C9D4ABC}"/>
                  </a:ext>
                </a:extLst>
              </p:cNvPr>
              <p:cNvSpPr/>
              <p:nvPr/>
            </p:nvSpPr>
            <p:spPr>
              <a:xfrm>
                <a:off x="1349650" y="3570375"/>
                <a:ext cx="2829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11318" h="1284" extrusionOk="0">
                    <a:moveTo>
                      <a:pt x="0" y="1"/>
                    </a:moveTo>
                    <a:lnTo>
                      <a:pt x="0" y="1283"/>
                    </a:lnTo>
                    <a:lnTo>
                      <a:pt x="11318" y="1283"/>
                    </a:lnTo>
                    <a:lnTo>
                      <a:pt x="113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1691;p59">
                <a:extLst>
                  <a:ext uri="{FF2B5EF4-FFF2-40B4-BE49-F238E27FC236}">
                    <a16:creationId xmlns:a16="http://schemas.microsoft.com/office/drawing/2014/main" id="{D4637DCF-2668-C6E1-4305-34EB966D2CF6}"/>
                  </a:ext>
                </a:extLst>
              </p:cNvPr>
              <p:cNvSpPr/>
              <p:nvPr/>
            </p:nvSpPr>
            <p:spPr>
              <a:xfrm>
                <a:off x="1284825" y="3570375"/>
                <a:ext cx="64150" cy="321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1284" extrusionOk="0">
                    <a:moveTo>
                      <a:pt x="1" y="1"/>
                    </a:moveTo>
                    <a:lnTo>
                      <a:pt x="1" y="1283"/>
                    </a:lnTo>
                    <a:lnTo>
                      <a:pt x="2565" y="1283"/>
                    </a:lnTo>
                    <a:lnTo>
                      <a:pt x="25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1692;p59">
                <a:extLst>
                  <a:ext uri="{FF2B5EF4-FFF2-40B4-BE49-F238E27FC236}">
                    <a16:creationId xmlns:a16="http://schemas.microsoft.com/office/drawing/2014/main" id="{F22B1D75-7817-47F6-B6D6-350C23CCC88F}"/>
                  </a:ext>
                </a:extLst>
              </p:cNvPr>
              <p:cNvSpPr/>
              <p:nvPr/>
            </p:nvSpPr>
            <p:spPr>
              <a:xfrm>
                <a:off x="1017225" y="3419150"/>
                <a:ext cx="147775" cy="148475"/>
              </a:xfrm>
              <a:custGeom>
                <a:avLst/>
                <a:gdLst/>
                <a:ahLst/>
                <a:cxnLst/>
                <a:rect l="l" t="t" r="r" b="b"/>
                <a:pathLst>
                  <a:path w="5911" h="5939" extrusionOk="0">
                    <a:moveTo>
                      <a:pt x="2955" y="335"/>
                    </a:moveTo>
                    <a:cubicBezTo>
                      <a:pt x="4405" y="335"/>
                      <a:pt x="5604" y="1506"/>
                      <a:pt x="5604" y="2984"/>
                    </a:cubicBezTo>
                    <a:cubicBezTo>
                      <a:pt x="5604" y="4433"/>
                      <a:pt x="4405" y="5632"/>
                      <a:pt x="2955" y="5632"/>
                    </a:cubicBezTo>
                    <a:cubicBezTo>
                      <a:pt x="1478" y="5632"/>
                      <a:pt x="307" y="4433"/>
                      <a:pt x="307" y="2984"/>
                    </a:cubicBezTo>
                    <a:cubicBezTo>
                      <a:pt x="307" y="1506"/>
                      <a:pt x="1478" y="335"/>
                      <a:pt x="2955" y="335"/>
                    </a:cubicBezTo>
                    <a:close/>
                    <a:moveTo>
                      <a:pt x="2955" y="1"/>
                    </a:moveTo>
                    <a:cubicBezTo>
                      <a:pt x="1311" y="1"/>
                      <a:pt x="1" y="1339"/>
                      <a:pt x="1" y="2984"/>
                    </a:cubicBezTo>
                    <a:cubicBezTo>
                      <a:pt x="1" y="4600"/>
                      <a:pt x="1311" y="5938"/>
                      <a:pt x="2955" y="5938"/>
                    </a:cubicBezTo>
                    <a:cubicBezTo>
                      <a:pt x="4600" y="5938"/>
                      <a:pt x="5910" y="4600"/>
                      <a:pt x="5910" y="2984"/>
                    </a:cubicBezTo>
                    <a:cubicBezTo>
                      <a:pt x="5910" y="1339"/>
                      <a:pt x="4600" y="1"/>
                      <a:pt x="29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1693;p59">
                <a:extLst>
                  <a:ext uri="{FF2B5EF4-FFF2-40B4-BE49-F238E27FC236}">
                    <a16:creationId xmlns:a16="http://schemas.microsoft.com/office/drawing/2014/main" id="{1E58EE9E-F091-9581-3EC4-3F7AB2DAF10C}"/>
                  </a:ext>
                </a:extLst>
              </p:cNvPr>
              <p:cNvSpPr/>
              <p:nvPr/>
            </p:nvSpPr>
            <p:spPr>
              <a:xfrm>
                <a:off x="1045100" y="3451925"/>
                <a:ext cx="73200" cy="8432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3373" extrusionOk="0">
                    <a:moveTo>
                      <a:pt x="2593" y="502"/>
                    </a:moveTo>
                    <a:lnTo>
                      <a:pt x="2593" y="2788"/>
                    </a:lnTo>
                    <a:lnTo>
                      <a:pt x="642" y="1673"/>
                    </a:lnTo>
                    <a:lnTo>
                      <a:pt x="2593" y="502"/>
                    </a:lnTo>
                    <a:close/>
                    <a:moveTo>
                      <a:pt x="2928" y="0"/>
                    </a:moveTo>
                    <a:lnTo>
                      <a:pt x="1" y="1673"/>
                    </a:lnTo>
                    <a:lnTo>
                      <a:pt x="2928" y="3373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1694;p59">
                <a:extLst>
                  <a:ext uri="{FF2B5EF4-FFF2-40B4-BE49-F238E27FC236}">
                    <a16:creationId xmlns:a16="http://schemas.microsoft.com/office/drawing/2014/main" id="{55D2FAED-1BDA-A6C8-1A39-B79B0AF2C91D}"/>
                  </a:ext>
                </a:extLst>
              </p:cNvPr>
              <p:cNvSpPr/>
              <p:nvPr/>
            </p:nvSpPr>
            <p:spPr>
              <a:xfrm>
                <a:off x="1302250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199" y="0"/>
                    </a:moveTo>
                    <a:cubicBezTo>
                      <a:pt x="530" y="0"/>
                      <a:pt x="1" y="502"/>
                      <a:pt x="1" y="1171"/>
                    </a:cubicBezTo>
                    <a:lnTo>
                      <a:pt x="1" y="5380"/>
                    </a:lnTo>
                    <a:cubicBezTo>
                      <a:pt x="29" y="6049"/>
                      <a:pt x="530" y="6579"/>
                      <a:pt x="1199" y="6579"/>
                    </a:cubicBezTo>
                    <a:lnTo>
                      <a:pt x="9701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1695;p59">
                <a:extLst>
                  <a:ext uri="{FF2B5EF4-FFF2-40B4-BE49-F238E27FC236}">
                    <a16:creationId xmlns:a16="http://schemas.microsoft.com/office/drawing/2014/main" id="{94BF6F46-4758-50F4-07A2-F2349EB96071}"/>
                  </a:ext>
                </a:extLst>
              </p:cNvPr>
              <p:cNvSpPr/>
              <p:nvPr/>
            </p:nvSpPr>
            <p:spPr>
              <a:xfrm>
                <a:off x="1300175" y="258847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79"/>
                    </a:moveTo>
                    <a:cubicBezTo>
                      <a:pt x="10370" y="279"/>
                      <a:pt x="10871" y="753"/>
                      <a:pt x="10871" y="1367"/>
                    </a:cubicBezTo>
                    <a:lnTo>
                      <a:pt x="10871" y="5576"/>
                    </a:lnTo>
                    <a:cubicBezTo>
                      <a:pt x="10871" y="6161"/>
                      <a:pt x="10370" y="6663"/>
                      <a:pt x="9784" y="6663"/>
                    </a:cubicBezTo>
                    <a:lnTo>
                      <a:pt x="1282" y="6663"/>
                    </a:lnTo>
                    <a:cubicBezTo>
                      <a:pt x="697" y="6663"/>
                      <a:pt x="195" y="6161"/>
                      <a:pt x="195" y="5576"/>
                    </a:cubicBezTo>
                    <a:lnTo>
                      <a:pt x="195" y="1367"/>
                    </a:lnTo>
                    <a:cubicBezTo>
                      <a:pt x="195" y="753"/>
                      <a:pt x="697" y="279"/>
                      <a:pt x="1282" y="279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58" y="6858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1696;p59">
                <a:extLst>
                  <a:ext uri="{FF2B5EF4-FFF2-40B4-BE49-F238E27FC236}">
                    <a16:creationId xmlns:a16="http://schemas.microsoft.com/office/drawing/2014/main" id="{38B485F7-4296-C99B-0A38-96ADDD581535}"/>
                  </a:ext>
                </a:extLst>
              </p:cNvPr>
              <p:cNvSpPr/>
              <p:nvPr/>
            </p:nvSpPr>
            <p:spPr>
              <a:xfrm>
                <a:off x="983075" y="2591975"/>
                <a:ext cx="272500" cy="1644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79" extrusionOk="0">
                    <a:moveTo>
                      <a:pt x="1227" y="0"/>
                    </a:moveTo>
                    <a:cubicBezTo>
                      <a:pt x="558" y="0"/>
                      <a:pt x="29" y="502"/>
                      <a:pt x="29" y="1171"/>
                    </a:cubicBezTo>
                    <a:lnTo>
                      <a:pt x="29" y="5380"/>
                    </a:lnTo>
                    <a:cubicBezTo>
                      <a:pt x="1" y="6049"/>
                      <a:pt x="558" y="6579"/>
                      <a:pt x="1227" y="6579"/>
                    </a:cubicBezTo>
                    <a:lnTo>
                      <a:pt x="9729" y="6579"/>
                    </a:lnTo>
                    <a:cubicBezTo>
                      <a:pt x="10370" y="6579"/>
                      <a:pt x="10900" y="6049"/>
                      <a:pt x="10900" y="5380"/>
                    </a:cubicBezTo>
                    <a:lnTo>
                      <a:pt x="10900" y="1171"/>
                    </a:lnTo>
                    <a:cubicBezTo>
                      <a:pt x="10900" y="502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1697;p59">
                <a:extLst>
                  <a:ext uri="{FF2B5EF4-FFF2-40B4-BE49-F238E27FC236}">
                    <a16:creationId xmlns:a16="http://schemas.microsoft.com/office/drawing/2014/main" id="{370FCAFC-F450-1C2D-0819-A29F2C17B8A2}"/>
                  </a:ext>
                </a:extLst>
              </p:cNvPr>
              <p:cNvSpPr/>
              <p:nvPr/>
            </p:nvSpPr>
            <p:spPr>
              <a:xfrm>
                <a:off x="980300" y="258847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79"/>
                    </a:moveTo>
                    <a:cubicBezTo>
                      <a:pt x="10426" y="279"/>
                      <a:pt x="10899" y="753"/>
                      <a:pt x="10899" y="1367"/>
                    </a:cubicBezTo>
                    <a:lnTo>
                      <a:pt x="10899" y="5576"/>
                    </a:lnTo>
                    <a:cubicBezTo>
                      <a:pt x="10899" y="6161"/>
                      <a:pt x="10426" y="6663"/>
                      <a:pt x="9840" y="6663"/>
                    </a:cubicBezTo>
                    <a:lnTo>
                      <a:pt x="1338" y="6663"/>
                    </a:lnTo>
                    <a:cubicBezTo>
                      <a:pt x="725" y="6663"/>
                      <a:pt x="251" y="6161"/>
                      <a:pt x="251" y="5576"/>
                    </a:cubicBezTo>
                    <a:lnTo>
                      <a:pt x="251" y="1367"/>
                    </a:lnTo>
                    <a:cubicBezTo>
                      <a:pt x="251" y="753"/>
                      <a:pt x="725" y="279"/>
                      <a:pt x="1338" y="279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48"/>
                    </a:lnTo>
                    <a:cubicBezTo>
                      <a:pt x="0" y="6273"/>
                      <a:pt x="586" y="6858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1698;p59">
                <a:extLst>
                  <a:ext uri="{FF2B5EF4-FFF2-40B4-BE49-F238E27FC236}">
                    <a16:creationId xmlns:a16="http://schemas.microsoft.com/office/drawing/2014/main" id="{AD79C1BE-9A93-2D3F-AE34-A7E5897E2990}"/>
                  </a:ext>
                </a:extLst>
              </p:cNvPr>
              <p:cNvSpPr/>
              <p:nvPr/>
            </p:nvSpPr>
            <p:spPr>
              <a:xfrm>
                <a:off x="1302250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199" y="1"/>
                    </a:moveTo>
                    <a:cubicBezTo>
                      <a:pt x="530" y="1"/>
                      <a:pt x="1" y="531"/>
                      <a:pt x="1" y="1200"/>
                    </a:cubicBezTo>
                    <a:lnTo>
                      <a:pt x="1" y="5409"/>
                    </a:lnTo>
                    <a:cubicBezTo>
                      <a:pt x="29" y="6078"/>
                      <a:pt x="530" y="6580"/>
                      <a:pt x="1199" y="6580"/>
                    </a:cubicBezTo>
                    <a:lnTo>
                      <a:pt x="9701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1699;p59">
                <a:extLst>
                  <a:ext uri="{FF2B5EF4-FFF2-40B4-BE49-F238E27FC236}">
                    <a16:creationId xmlns:a16="http://schemas.microsoft.com/office/drawing/2014/main" id="{10936393-9868-86BB-79D5-E70C8521026F}"/>
                  </a:ext>
                </a:extLst>
              </p:cNvPr>
              <p:cNvSpPr/>
              <p:nvPr/>
            </p:nvSpPr>
            <p:spPr>
              <a:xfrm>
                <a:off x="1300175" y="2376625"/>
                <a:ext cx="2780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8" extrusionOk="0">
                    <a:moveTo>
                      <a:pt x="9784" y="251"/>
                    </a:moveTo>
                    <a:cubicBezTo>
                      <a:pt x="10370" y="251"/>
                      <a:pt x="10871" y="725"/>
                      <a:pt x="10871" y="1339"/>
                    </a:cubicBezTo>
                    <a:lnTo>
                      <a:pt x="10871" y="5548"/>
                    </a:lnTo>
                    <a:cubicBezTo>
                      <a:pt x="10871" y="6133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33"/>
                      <a:pt x="195" y="5548"/>
                    </a:cubicBezTo>
                    <a:lnTo>
                      <a:pt x="195" y="1339"/>
                    </a:lnTo>
                    <a:cubicBezTo>
                      <a:pt x="195" y="725"/>
                      <a:pt x="697" y="251"/>
                      <a:pt x="1282" y="251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48"/>
                    </a:cubicBezTo>
                    <a:lnTo>
                      <a:pt x="11122" y="1339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1700;p59">
                <a:extLst>
                  <a:ext uri="{FF2B5EF4-FFF2-40B4-BE49-F238E27FC236}">
                    <a16:creationId xmlns:a16="http://schemas.microsoft.com/office/drawing/2014/main" id="{1C9F9936-A84D-8A11-6B5F-2554458D1D1D}"/>
                  </a:ext>
                </a:extLst>
              </p:cNvPr>
              <p:cNvSpPr/>
              <p:nvPr/>
            </p:nvSpPr>
            <p:spPr>
              <a:xfrm>
                <a:off x="983075" y="2380100"/>
                <a:ext cx="272500" cy="164500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580" extrusionOk="0">
                    <a:moveTo>
                      <a:pt x="1227" y="1"/>
                    </a:moveTo>
                    <a:cubicBezTo>
                      <a:pt x="558" y="1"/>
                      <a:pt x="29" y="531"/>
                      <a:pt x="29" y="1200"/>
                    </a:cubicBezTo>
                    <a:lnTo>
                      <a:pt x="29" y="5409"/>
                    </a:lnTo>
                    <a:cubicBezTo>
                      <a:pt x="1" y="6078"/>
                      <a:pt x="558" y="6580"/>
                      <a:pt x="1227" y="6580"/>
                    </a:cubicBezTo>
                    <a:lnTo>
                      <a:pt x="9729" y="6580"/>
                    </a:lnTo>
                    <a:cubicBezTo>
                      <a:pt x="10370" y="6580"/>
                      <a:pt x="10900" y="6078"/>
                      <a:pt x="10900" y="5409"/>
                    </a:cubicBezTo>
                    <a:lnTo>
                      <a:pt x="10900" y="1200"/>
                    </a:lnTo>
                    <a:cubicBezTo>
                      <a:pt x="10900" y="531"/>
                      <a:pt x="10370" y="1"/>
                      <a:pt x="97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1701;p59">
                <a:extLst>
                  <a:ext uri="{FF2B5EF4-FFF2-40B4-BE49-F238E27FC236}">
                    <a16:creationId xmlns:a16="http://schemas.microsoft.com/office/drawing/2014/main" id="{5780D43B-EBE4-BCE4-5A03-9F17C0420F4A}"/>
                  </a:ext>
                </a:extLst>
              </p:cNvPr>
              <p:cNvSpPr/>
              <p:nvPr/>
            </p:nvSpPr>
            <p:spPr>
              <a:xfrm>
                <a:off x="980300" y="2376625"/>
                <a:ext cx="2787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8" extrusionOk="0">
                    <a:moveTo>
                      <a:pt x="9840" y="251"/>
                    </a:moveTo>
                    <a:cubicBezTo>
                      <a:pt x="10426" y="251"/>
                      <a:pt x="10899" y="725"/>
                      <a:pt x="10899" y="1339"/>
                    </a:cubicBezTo>
                    <a:lnTo>
                      <a:pt x="10899" y="5548"/>
                    </a:lnTo>
                    <a:cubicBezTo>
                      <a:pt x="10899" y="6133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33"/>
                      <a:pt x="251" y="5548"/>
                    </a:cubicBezTo>
                    <a:lnTo>
                      <a:pt x="251" y="1339"/>
                    </a:lnTo>
                    <a:cubicBezTo>
                      <a:pt x="251" y="725"/>
                      <a:pt x="725" y="251"/>
                      <a:pt x="1338" y="251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39"/>
                    </a:cubicBezTo>
                    <a:lnTo>
                      <a:pt x="0" y="5548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48"/>
                    </a:cubicBezTo>
                    <a:lnTo>
                      <a:pt x="11150" y="1339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1702;p59">
                <a:extLst>
                  <a:ext uri="{FF2B5EF4-FFF2-40B4-BE49-F238E27FC236}">
                    <a16:creationId xmlns:a16="http://schemas.microsoft.com/office/drawing/2014/main" id="{E9580112-0D83-BC48-3DB1-91A47A6D811D}"/>
                  </a:ext>
                </a:extLst>
              </p:cNvPr>
              <p:cNvSpPr/>
              <p:nvPr/>
            </p:nvSpPr>
            <p:spPr>
              <a:xfrm>
                <a:off x="1302250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199" y="0"/>
                    </a:moveTo>
                    <a:cubicBezTo>
                      <a:pt x="530" y="0"/>
                      <a:pt x="1" y="530"/>
                      <a:pt x="1" y="1199"/>
                    </a:cubicBezTo>
                    <a:lnTo>
                      <a:pt x="1" y="5408"/>
                    </a:lnTo>
                    <a:cubicBezTo>
                      <a:pt x="29" y="6077"/>
                      <a:pt x="530" y="6607"/>
                      <a:pt x="1199" y="6607"/>
                    </a:cubicBezTo>
                    <a:lnTo>
                      <a:pt x="9701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1703;p59">
                <a:extLst>
                  <a:ext uri="{FF2B5EF4-FFF2-40B4-BE49-F238E27FC236}">
                    <a16:creationId xmlns:a16="http://schemas.microsoft.com/office/drawing/2014/main" id="{C721BC3D-64DE-BF99-4AA3-AE387E615EE7}"/>
                  </a:ext>
                </a:extLst>
              </p:cNvPr>
              <p:cNvSpPr/>
              <p:nvPr/>
            </p:nvSpPr>
            <p:spPr>
              <a:xfrm>
                <a:off x="1300175" y="2793350"/>
                <a:ext cx="2780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23" h="6859" extrusionOk="0">
                    <a:moveTo>
                      <a:pt x="9784" y="224"/>
                    </a:moveTo>
                    <a:cubicBezTo>
                      <a:pt x="10370" y="224"/>
                      <a:pt x="10871" y="726"/>
                      <a:pt x="10871" y="1311"/>
                    </a:cubicBezTo>
                    <a:lnTo>
                      <a:pt x="10871" y="5520"/>
                    </a:lnTo>
                    <a:cubicBezTo>
                      <a:pt x="10871" y="6106"/>
                      <a:pt x="10370" y="6607"/>
                      <a:pt x="9784" y="6607"/>
                    </a:cubicBezTo>
                    <a:lnTo>
                      <a:pt x="1282" y="6607"/>
                    </a:lnTo>
                    <a:cubicBezTo>
                      <a:pt x="697" y="6607"/>
                      <a:pt x="195" y="6106"/>
                      <a:pt x="195" y="5520"/>
                    </a:cubicBezTo>
                    <a:lnTo>
                      <a:pt x="195" y="1311"/>
                    </a:lnTo>
                    <a:cubicBezTo>
                      <a:pt x="195" y="726"/>
                      <a:pt x="697" y="224"/>
                      <a:pt x="1282" y="224"/>
                    </a:cubicBezTo>
                    <a:close/>
                    <a:moveTo>
                      <a:pt x="1310" y="1"/>
                    </a:moveTo>
                    <a:cubicBezTo>
                      <a:pt x="585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58" y="6830"/>
                      <a:pt x="1282" y="6858"/>
                    </a:cubicBezTo>
                    <a:lnTo>
                      <a:pt x="9784" y="6858"/>
                    </a:lnTo>
                    <a:cubicBezTo>
                      <a:pt x="10509" y="6858"/>
                      <a:pt x="11122" y="6273"/>
                      <a:pt x="11122" y="5520"/>
                    </a:cubicBezTo>
                    <a:lnTo>
                      <a:pt x="11122" y="1311"/>
                    </a:lnTo>
                    <a:cubicBezTo>
                      <a:pt x="11122" y="586"/>
                      <a:pt x="10509" y="1"/>
                      <a:pt x="97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1704;p59">
                <a:extLst>
                  <a:ext uri="{FF2B5EF4-FFF2-40B4-BE49-F238E27FC236}">
                    <a16:creationId xmlns:a16="http://schemas.microsoft.com/office/drawing/2014/main" id="{7DCBB240-4C58-5FEE-0D4E-23C8E44E1658}"/>
                  </a:ext>
                </a:extLst>
              </p:cNvPr>
              <p:cNvSpPr/>
              <p:nvPr/>
            </p:nvSpPr>
            <p:spPr>
              <a:xfrm>
                <a:off x="983075" y="2796150"/>
                <a:ext cx="272500" cy="165175"/>
              </a:xfrm>
              <a:custGeom>
                <a:avLst/>
                <a:gdLst/>
                <a:ahLst/>
                <a:cxnLst/>
                <a:rect l="l" t="t" r="r" b="b"/>
                <a:pathLst>
                  <a:path w="10900" h="6607" extrusionOk="0">
                    <a:moveTo>
                      <a:pt x="1227" y="0"/>
                    </a:moveTo>
                    <a:cubicBezTo>
                      <a:pt x="558" y="0"/>
                      <a:pt x="29" y="530"/>
                      <a:pt x="29" y="1199"/>
                    </a:cubicBezTo>
                    <a:lnTo>
                      <a:pt x="29" y="5408"/>
                    </a:lnTo>
                    <a:cubicBezTo>
                      <a:pt x="1" y="6077"/>
                      <a:pt x="558" y="6607"/>
                      <a:pt x="1227" y="6607"/>
                    </a:cubicBezTo>
                    <a:lnTo>
                      <a:pt x="9729" y="6607"/>
                    </a:lnTo>
                    <a:cubicBezTo>
                      <a:pt x="10370" y="6607"/>
                      <a:pt x="10900" y="6077"/>
                      <a:pt x="10900" y="5408"/>
                    </a:cubicBezTo>
                    <a:lnTo>
                      <a:pt x="10900" y="1199"/>
                    </a:lnTo>
                    <a:cubicBezTo>
                      <a:pt x="10900" y="530"/>
                      <a:pt x="10370" y="0"/>
                      <a:pt x="97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1705;p59">
                <a:extLst>
                  <a:ext uri="{FF2B5EF4-FFF2-40B4-BE49-F238E27FC236}">
                    <a16:creationId xmlns:a16="http://schemas.microsoft.com/office/drawing/2014/main" id="{80AE088E-95F2-89CD-6323-D5F77D47168A}"/>
                  </a:ext>
                </a:extLst>
              </p:cNvPr>
              <p:cNvSpPr/>
              <p:nvPr/>
            </p:nvSpPr>
            <p:spPr>
              <a:xfrm>
                <a:off x="980300" y="2793350"/>
                <a:ext cx="278775" cy="171475"/>
              </a:xfrm>
              <a:custGeom>
                <a:avLst/>
                <a:gdLst/>
                <a:ahLst/>
                <a:cxnLst/>
                <a:rect l="l" t="t" r="r" b="b"/>
                <a:pathLst>
                  <a:path w="11151" h="6859" extrusionOk="0">
                    <a:moveTo>
                      <a:pt x="9840" y="224"/>
                    </a:moveTo>
                    <a:cubicBezTo>
                      <a:pt x="10426" y="224"/>
                      <a:pt x="10899" y="726"/>
                      <a:pt x="10899" y="1311"/>
                    </a:cubicBezTo>
                    <a:lnTo>
                      <a:pt x="10899" y="5520"/>
                    </a:lnTo>
                    <a:cubicBezTo>
                      <a:pt x="10899" y="6106"/>
                      <a:pt x="10426" y="6607"/>
                      <a:pt x="9840" y="6607"/>
                    </a:cubicBezTo>
                    <a:lnTo>
                      <a:pt x="1338" y="6607"/>
                    </a:lnTo>
                    <a:cubicBezTo>
                      <a:pt x="725" y="6607"/>
                      <a:pt x="251" y="6106"/>
                      <a:pt x="251" y="5520"/>
                    </a:cubicBezTo>
                    <a:lnTo>
                      <a:pt x="251" y="1311"/>
                    </a:lnTo>
                    <a:cubicBezTo>
                      <a:pt x="251" y="726"/>
                      <a:pt x="725" y="224"/>
                      <a:pt x="1338" y="224"/>
                    </a:cubicBezTo>
                    <a:close/>
                    <a:moveTo>
                      <a:pt x="1338" y="1"/>
                    </a:moveTo>
                    <a:cubicBezTo>
                      <a:pt x="586" y="1"/>
                      <a:pt x="0" y="586"/>
                      <a:pt x="0" y="1311"/>
                    </a:cubicBezTo>
                    <a:lnTo>
                      <a:pt x="0" y="5520"/>
                    </a:lnTo>
                    <a:cubicBezTo>
                      <a:pt x="0" y="6273"/>
                      <a:pt x="586" y="6830"/>
                      <a:pt x="1338" y="6858"/>
                    </a:cubicBezTo>
                    <a:lnTo>
                      <a:pt x="9840" y="6858"/>
                    </a:lnTo>
                    <a:cubicBezTo>
                      <a:pt x="10565" y="6858"/>
                      <a:pt x="11150" y="6273"/>
                      <a:pt x="11150" y="5520"/>
                    </a:cubicBezTo>
                    <a:lnTo>
                      <a:pt x="11150" y="1311"/>
                    </a:lnTo>
                    <a:cubicBezTo>
                      <a:pt x="11150" y="586"/>
                      <a:pt x="10565" y="1"/>
                      <a:pt x="98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1706;p59">
                <a:extLst>
                  <a:ext uri="{FF2B5EF4-FFF2-40B4-BE49-F238E27FC236}">
                    <a16:creationId xmlns:a16="http://schemas.microsoft.com/office/drawing/2014/main" id="{4449F94E-FDCD-A4C8-A1CB-CB771FE028FC}"/>
                  </a:ext>
                </a:extLst>
              </p:cNvPr>
              <p:cNvSpPr/>
              <p:nvPr/>
            </p:nvSpPr>
            <p:spPr>
              <a:xfrm>
                <a:off x="933600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1" y="1"/>
                    </a:moveTo>
                    <a:lnTo>
                      <a:pt x="1" y="809"/>
                    </a:lnTo>
                    <a:lnTo>
                      <a:pt x="10426" y="809"/>
                    </a:lnTo>
                    <a:lnTo>
                      <a:pt x="10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1707;p59">
                <a:extLst>
                  <a:ext uri="{FF2B5EF4-FFF2-40B4-BE49-F238E27FC236}">
                    <a16:creationId xmlns:a16="http://schemas.microsoft.com/office/drawing/2014/main" id="{122C2C1A-F7CD-A35E-10AA-64F728BFAB2C}"/>
                  </a:ext>
                </a:extLst>
              </p:cNvPr>
              <p:cNvSpPr/>
              <p:nvPr/>
            </p:nvSpPr>
            <p:spPr>
              <a:xfrm>
                <a:off x="1006775" y="3143900"/>
                <a:ext cx="18747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7499" y="809"/>
                    </a:lnTo>
                    <a:lnTo>
                      <a:pt x="74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1708;p59">
                <a:extLst>
                  <a:ext uri="{FF2B5EF4-FFF2-40B4-BE49-F238E27FC236}">
                    <a16:creationId xmlns:a16="http://schemas.microsoft.com/office/drawing/2014/main" id="{1CE26C73-689F-1172-4309-AA4D902A5CFC}"/>
                  </a:ext>
                </a:extLst>
              </p:cNvPr>
              <p:cNvSpPr/>
              <p:nvPr/>
            </p:nvSpPr>
            <p:spPr>
              <a:xfrm>
                <a:off x="933600" y="3143900"/>
                <a:ext cx="432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1729" y="809"/>
                    </a:lnTo>
                    <a:lnTo>
                      <a:pt x="172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1709;p59">
                <a:extLst>
                  <a:ext uri="{FF2B5EF4-FFF2-40B4-BE49-F238E27FC236}">
                    <a16:creationId xmlns:a16="http://schemas.microsoft.com/office/drawing/2014/main" id="{EA37C801-9AC6-2439-1B19-A5FAF6009C88}"/>
                  </a:ext>
                </a:extLst>
              </p:cNvPr>
              <p:cNvSpPr/>
              <p:nvPr/>
            </p:nvSpPr>
            <p:spPr>
              <a:xfrm>
                <a:off x="1322475" y="3090925"/>
                <a:ext cx="26065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042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0425" y="809"/>
                    </a:lnTo>
                    <a:lnTo>
                      <a:pt x="104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1710;p59">
                <a:extLst>
                  <a:ext uri="{FF2B5EF4-FFF2-40B4-BE49-F238E27FC236}">
                    <a16:creationId xmlns:a16="http://schemas.microsoft.com/office/drawing/2014/main" id="{B0CF62D0-FE9F-543F-82FB-67933EE7E025}"/>
                  </a:ext>
                </a:extLst>
              </p:cNvPr>
              <p:cNvSpPr/>
              <p:nvPr/>
            </p:nvSpPr>
            <p:spPr>
              <a:xfrm>
                <a:off x="1447200" y="3143900"/>
                <a:ext cx="135925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5437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5436" y="809"/>
                    </a:lnTo>
                    <a:lnTo>
                      <a:pt x="5436" y="0"/>
                    </a:ln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1711;p59">
                <a:extLst>
                  <a:ext uri="{FF2B5EF4-FFF2-40B4-BE49-F238E27FC236}">
                    <a16:creationId xmlns:a16="http://schemas.microsoft.com/office/drawing/2014/main" id="{70F9A0C4-1B35-3CE2-03E0-9F4CCAAD908B}"/>
                  </a:ext>
                </a:extLst>
              </p:cNvPr>
              <p:cNvSpPr/>
              <p:nvPr/>
            </p:nvSpPr>
            <p:spPr>
              <a:xfrm>
                <a:off x="1286925" y="3196150"/>
                <a:ext cx="296900" cy="20250"/>
              </a:xfrm>
              <a:custGeom>
                <a:avLst/>
                <a:gdLst/>
                <a:ahLst/>
                <a:cxnLst/>
                <a:rect l="l" t="t" r="r" b="b"/>
                <a:pathLst>
                  <a:path w="11876" h="810" extrusionOk="0">
                    <a:moveTo>
                      <a:pt x="0" y="1"/>
                    </a:moveTo>
                    <a:lnTo>
                      <a:pt x="0" y="809"/>
                    </a:lnTo>
                    <a:lnTo>
                      <a:pt x="11875" y="809"/>
                    </a:lnTo>
                    <a:lnTo>
                      <a:pt x="1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1712;p59">
                <a:extLst>
                  <a:ext uri="{FF2B5EF4-FFF2-40B4-BE49-F238E27FC236}">
                    <a16:creationId xmlns:a16="http://schemas.microsoft.com/office/drawing/2014/main" id="{C44A230F-72C5-7643-70BF-A9B5B5DDF31D}"/>
                  </a:ext>
                </a:extLst>
              </p:cNvPr>
              <p:cNvSpPr/>
              <p:nvPr/>
            </p:nvSpPr>
            <p:spPr>
              <a:xfrm>
                <a:off x="1430475" y="3249125"/>
                <a:ext cx="153350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6134" h="781" extrusionOk="0">
                    <a:moveTo>
                      <a:pt x="1" y="0"/>
                    </a:moveTo>
                    <a:lnTo>
                      <a:pt x="1" y="781"/>
                    </a:lnTo>
                    <a:lnTo>
                      <a:pt x="6133" y="781"/>
                    </a:lnTo>
                    <a:lnTo>
                      <a:pt x="61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1713;p59">
                <a:extLst>
                  <a:ext uri="{FF2B5EF4-FFF2-40B4-BE49-F238E27FC236}">
                    <a16:creationId xmlns:a16="http://schemas.microsoft.com/office/drawing/2014/main" id="{C7A77306-73B1-2115-14B5-B82AE21E4B7A}"/>
                  </a:ext>
                </a:extLst>
              </p:cNvPr>
              <p:cNvSpPr/>
              <p:nvPr/>
            </p:nvSpPr>
            <p:spPr>
              <a:xfrm>
                <a:off x="1355225" y="3249125"/>
                <a:ext cx="45325" cy="19525"/>
              </a:xfrm>
              <a:custGeom>
                <a:avLst/>
                <a:gdLst/>
                <a:ahLst/>
                <a:cxnLst/>
                <a:rect l="l" t="t" r="r" b="b"/>
                <a:pathLst>
                  <a:path w="1813" h="781" extrusionOk="0">
                    <a:moveTo>
                      <a:pt x="0" y="0"/>
                    </a:moveTo>
                    <a:lnTo>
                      <a:pt x="0" y="781"/>
                    </a:lnTo>
                    <a:lnTo>
                      <a:pt x="1812" y="781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1714;p59">
                <a:extLst>
                  <a:ext uri="{FF2B5EF4-FFF2-40B4-BE49-F238E27FC236}">
                    <a16:creationId xmlns:a16="http://schemas.microsoft.com/office/drawing/2014/main" id="{CF895B55-9A42-E6A3-88B8-48963E9DA0DD}"/>
                  </a:ext>
                </a:extLst>
              </p:cNvPr>
              <p:cNvSpPr/>
              <p:nvPr/>
            </p:nvSpPr>
            <p:spPr>
              <a:xfrm>
                <a:off x="2776150" y="3125075"/>
                <a:ext cx="441850" cy="646025"/>
              </a:xfrm>
              <a:custGeom>
                <a:avLst/>
                <a:gdLst/>
                <a:ahLst/>
                <a:cxnLst/>
                <a:rect l="l" t="t" r="r" b="b"/>
                <a:pathLst>
                  <a:path w="17674" h="25841" extrusionOk="0">
                    <a:moveTo>
                      <a:pt x="1618" y="1"/>
                    </a:moveTo>
                    <a:cubicBezTo>
                      <a:pt x="698" y="1"/>
                      <a:pt x="1" y="725"/>
                      <a:pt x="1" y="1589"/>
                    </a:cubicBezTo>
                    <a:lnTo>
                      <a:pt x="1" y="24252"/>
                    </a:lnTo>
                    <a:cubicBezTo>
                      <a:pt x="1" y="25116"/>
                      <a:pt x="754" y="25841"/>
                      <a:pt x="1618" y="25841"/>
                    </a:cubicBezTo>
                    <a:lnTo>
                      <a:pt x="16085" y="25841"/>
                    </a:lnTo>
                    <a:cubicBezTo>
                      <a:pt x="16977" y="25841"/>
                      <a:pt x="17674" y="25116"/>
                      <a:pt x="17674" y="24252"/>
                    </a:cubicBezTo>
                    <a:lnTo>
                      <a:pt x="17674" y="1589"/>
                    </a:lnTo>
                    <a:cubicBezTo>
                      <a:pt x="17674" y="697"/>
                      <a:pt x="16949" y="1"/>
                      <a:pt x="160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1715;p59">
                <a:extLst>
                  <a:ext uri="{FF2B5EF4-FFF2-40B4-BE49-F238E27FC236}">
                    <a16:creationId xmlns:a16="http://schemas.microsoft.com/office/drawing/2014/main" id="{D70D160E-D40C-5325-4A7A-7EAB96DEC422}"/>
                  </a:ext>
                </a:extLst>
              </p:cNvPr>
              <p:cNvSpPr/>
              <p:nvPr/>
            </p:nvSpPr>
            <p:spPr>
              <a:xfrm>
                <a:off x="2771975" y="3119500"/>
                <a:ext cx="450925" cy="655100"/>
              </a:xfrm>
              <a:custGeom>
                <a:avLst/>
                <a:gdLst/>
                <a:ahLst/>
                <a:cxnLst/>
                <a:rect l="l" t="t" r="r" b="b"/>
                <a:pathLst>
                  <a:path w="18037" h="26204" extrusionOk="0">
                    <a:moveTo>
                      <a:pt x="16252" y="335"/>
                    </a:moveTo>
                    <a:cubicBezTo>
                      <a:pt x="17060" y="335"/>
                      <a:pt x="17702" y="976"/>
                      <a:pt x="17702" y="1785"/>
                    </a:cubicBezTo>
                    <a:lnTo>
                      <a:pt x="17702" y="24447"/>
                    </a:lnTo>
                    <a:cubicBezTo>
                      <a:pt x="17702" y="25228"/>
                      <a:pt x="17060" y="25897"/>
                      <a:pt x="16252" y="25897"/>
                    </a:cubicBezTo>
                    <a:lnTo>
                      <a:pt x="1785" y="25897"/>
                    </a:lnTo>
                    <a:cubicBezTo>
                      <a:pt x="976" y="25897"/>
                      <a:pt x="335" y="25228"/>
                      <a:pt x="335" y="24447"/>
                    </a:cubicBezTo>
                    <a:lnTo>
                      <a:pt x="335" y="1785"/>
                    </a:lnTo>
                    <a:cubicBezTo>
                      <a:pt x="335" y="976"/>
                      <a:pt x="976" y="335"/>
                      <a:pt x="1785" y="335"/>
                    </a:cubicBezTo>
                    <a:close/>
                    <a:moveTo>
                      <a:pt x="1785" y="1"/>
                    </a:moveTo>
                    <a:cubicBezTo>
                      <a:pt x="809" y="1"/>
                      <a:pt x="1" y="809"/>
                      <a:pt x="1" y="1785"/>
                    </a:cubicBezTo>
                    <a:lnTo>
                      <a:pt x="1" y="24447"/>
                    </a:lnTo>
                    <a:cubicBezTo>
                      <a:pt x="1" y="25423"/>
                      <a:pt x="809" y="26203"/>
                      <a:pt x="1785" y="26203"/>
                    </a:cubicBezTo>
                    <a:lnTo>
                      <a:pt x="16252" y="26203"/>
                    </a:lnTo>
                    <a:cubicBezTo>
                      <a:pt x="17228" y="26203"/>
                      <a:pt x="18036" y="25423"/>
                      <a:pt x="18036" y="24447"/>
                    </a:cubicBezTo>
                    <a:lnTo>
                      <a:pt x="18036" y="1785"/>
                    </a:lnTo>
                    <a:cubicBezTo>
                      <a:pt x="18036" y="809"/>
                      <a:pt x="17228" y="1"/>
                      <a:pt x="162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1716;p59">
                <a:extLst>
                  <a:ext uri="{FF2B5EF4-FFF2-40B4-BE49-F238E27FC236}">
                    <a16:creationId xmlns:a16="http://schemas.microsoft.com/office/drawing/2014/main" id="{F5A01EE1-16E3-42E6-C1F5-7B019FF5663D}"/>
                  </a:ext>
                </a:extLst>
              </p:cNvPr>
              <p:cNvSpPr/>
              <p:nvPr/>
            </p:nvSpPr>
            <p:spPr>
              <a:xfrm>
                <a:off x="2942725" y="3194775"/>
                <a:ext cx="2070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8280" h="809" extrusionOk="0">
                    <a:moveTo>
                      <a:pt x="0" y="0"/>
                    </a:moveTo>
                    <a:lnTo>
                      <a:pt x="0" y="809"/>
                    </a:lnTo>
                    <a:lnTo>
                      <a:pt x="8279" y="809"/>
                    </a:lnTo>
                    <a:lnTo>
                      <a:pt x="82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1717;p59">
                <a:extLst>
                  <a:ext uri="{FF2B5EF4-FFF2-40B4-BE49-F238E27FC236}">
                    <a16:creationId xmlns:a16="http://schemas.microsoft.com/office/drawing/2014/main" id="{A2B323B8-2C43-0B1D-DADD-5F0CDFCB6EDD}"/>
                  </a:ext>
                </a:extLst>
              </p:cNvPr>
              <p:cNvSpPr/>
              <p:nvPr/>
            </p:nvSpPr>
            <p:spPr>
              <a:xfrm>
                <a:off x="2896025" y="3247025"/>
                <a:ext cx="253700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10148" h="782" extrusionOk="0">
                    <a:moveTo>
                      <a:pt x="1" y="1"/>
                    </a:moveTo>
                    <a:lnTo>
                      <a:pt x="1" y="781"/>
                    </a:lnTo>
                    <a:lnTo>
                      <a:pt x="10147" y="781"/>
                    </a:lnTo>
                    <a:lnTo>
                      <a:pt x="1014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1718;p59">
                <a:extLst>
                  <a:ext uri="{FF2B5EF4-FFF2-40B4-BE49-F238E27FC236}">
                    <a16:creationId xmlns:a16="http://schemas.microsoft.com/office/drawing/2014/main" id="{31DF05FA-DDB6-DB89-D319-17B72FC8A378}"/>
                  </a:ext>
                </a:extLst>
              </p:cNvPr>
              <p:cNvSpPr/>
              <p:nvPr/>
            </p:nvSpPr>
            <p:spPr>
              <a:xfrm>
                <a:off x="2974075" y="3299300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9"/>
                    </a:lnTo>
                    <a:lnTo>
                      <a:pt x="6997" y="809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1719;p59">
                <a:extLst>
                  <a:ext uri="{FF2B5EF4-FFF2-40B4-BE49-F238E27FC236}">
                    <a16:creationId xmlns:a16="http://schemas.microsoft.com/office/drawing/2014/main" id="{2FFD245F-9533-1B8A-F4F8-870BB5178A19}"/>
                  </a:ext>
                </a:extLst>
              </p:cNvPr>
              <p:cNvSpPr/>
              <p:nvPr/>
            </p:nvSpPr>
            <p:spPr>
              <a:xfrm>
                <a:off x="2974075" y="3351575"/>
                <a:ext cx="17495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6998" h="809" extrusionOk="0">
                    <a:moveTo>
                      <a:pt x="1" y="0"/>
                    </a:moveTo>
                    <a:lnTo>
                      <a:pt x="1" y="808"/>
                    </a:lnTo>
                    <a:lnTo>
                      <a:pt x="6997" y="808"/>
                    </a:lnTo>
                    <a:lnTo>
                      <a:pt x="6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1720;p59">
                <a:extLst>
                  <a:ext uri="{FF2B5EF4-FFF2-40B4-BE49-F238E27FC236}">
                    <a16:creationId xmlns:a16="http://schemas.microsoft.com/office/drawing/2014/main" id="{F8293A14-3CB4-BF5E-6C8B-6B7135A4029C}"/>
                  </a:ext>
                </a:extLst>
              </p:cNvPr>
              <p:cNvSpPr/>
              <p:nvPr/>
            </p:nvSpPr>
            <p:spPr>
              <a:xfrm>
                <a:off x="2898825" y="3351575"/>
                <a:ext cx="45300" cy="20225"/>
              </a:xfrm>
              <a:custGeom>
                <a:avLst/>
                <a:gdLst/>
                <a:ahLst/>
                <a:cxnLst/>
                <a:rect l="l" t="t" r="r" b="b"/>
                <a:pathLst>
                  <a:path w="1812" h="809" extrusionOk="0">
                    <a:moveTo>
                      <a:pt x="0" y="0"/>
                    </a:moveTo>
                    <a:lnTo>
                      <a:pt x="0" y="808"/>
                    </a:lnTo>
                    <a:lnTo>
                      <a:pt x="1812" y="808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1721;p59">
                <a:extLst>
                  <a:ext uri="{FF2B5EF4-FFF2-40B4-BE49-F238E27FC236}">
                    <a16:creationId xmlns:a16="http://schemas.microsoft.com/office/drawing/2014/main" id="{6D84E016-DFA9-FE1C-FE45-83D3F6C929DB}"/>
                  </a:ext>
                </a:extLst>
              </p:cNvPr>
              <p:cNvSpPr/>
              <p:nvPr/>
            </p:nvSpPr>
            <p:spPr>
              <a:xfrm>
                <a:off x="2845850" y="3483275"/>
                <a:ext cx="309450" cy="219550"/>
              </a:xfrm>
              <a:custGeom>
                <a:avLst/>
                <a:gdLst/>
                <a:ahLst/>
                <a:cxnLst/>
                <a:rect l="l" t="t" r="r" b="b"/>
                <a:pathLst>
                  <a:path w="12378" h="8782" extrusionOk="0">
                    <a:moveTo>
                      <a:pt x="809" y="0"/>
                    </a:moveTo>
                    <a:cubicBezTo>
                      <a:pt x="363" y="0"/>
                      <a:pt x="0" y="335"/>
                      <a:pt x="0" y="781"/>
                    </a:cubicBezTo>
                    <a:lnTo>
                      <a:pt x="0" y="7973"/>
                    </a:lnTo>
                    <a:cubicBezTo>
                      <a:pt x="0" y="8419"/>
                      <a:pt x="363" y="8781"/>
                      <a:pt x="809" y="8781"/>
                    </a:cubicBezTo>
                    <a:lnTo>
                      <a:pt x="11597" y="8781"/>
                    </a:lnTo>
                    <a:cubicBezTo>
                      <a:pt x="12043" y="8781"/>
                      <a:pt x="12377" y="8419"/>
                      <a:pt x="12377" y="7973"/>
                    </a:cubicBezTo>
                    <a:lnTo>
                      <a:pt x="12377" y="781"/>
                    </a:lnTo>
                    <a:cubicBezTo>
                      <a:pt x="12377" y="335"/>
                      <a:pt x="12043" y="0"/>
                      <a:pt x="11597" y="0"/>
                    </a:cubicBezTo>
                    <a:close/>
                  </a:path>
                </a:pathLst>
              </a:custGeom>
              <a:solidFill>
                <a:srgbClr val="ABF2F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1722;p59">
                <a:extLst>
                  <a:ext uri="{FF2B5EF4-FFF2-40B4-BE49-F238E27FC236}">
                    <a16:creationId xmlns:a16="http://schemas.microsoft.com/office/drawing/2014/main" id="{75E09D7A-7FFA-B443-6C77-6E12680919C4}"/>
                  </a:ext>
                </a:extLst>
              </p:cNvPr>
              <p:cNvSpPr/>
              <p:nvPr/>
            </p:nvSpPr>
            <p:spPr>
              <a:xfrm>
                <a:off x="2841675" y="3478400"/>
                <a:ext cx="318500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12740" h="9144" extrusionOk="0">
                    <a:moveTo>
                      <a:pt x="11764" y="335"/>
                    </a:moveTo>
                    <a:cubicBezTo>
                      <a:pt x="12126" y="335"/>
                      <a:pt x="12405" y="641"/>
                      <a:pt x="12405" y="976"/>
                    </a:cubicBezTo>
                    <a:lnTo>
                      <a:pt x="12405" y="8168"/>
                    </a:lnTo>
                    <a:cubicBezTo>
                      <a:pt x="12405" y="8558"/>
                      <a:pt x="12098" y="8837"/>
                      <a:pt x="11764" y="8837"/>
                    </a:cubicBezTo>
                    <a:lnTo>
                      <a:pt x="976" y="8837"/>
                    </a:lnTo>
                    <a:cubicBezTo>
                      <a:pt x="613" y="8837"/>
                      <a:pt x="335" y="8502"/>
                      <a:pt x="335" y="8168"/>
                    </a:cubicBezTo>
                    <a:lnTo>
                      <a:pt x="335" y="976"/>
                    </a:lnTo>
                    <a:cubicBezTo>
                      <a:pt x="335" y="614"/>
                      <a:pt x="641" y="335"/>
                      <a:pt x="976" y="335"/>
                    </a:cubicBezTo>
                    <a:close/>
                    <a:moveTo>
                      <a:pt x="976" y="0"/>
                    </a:moveTo>
                    <a:cubicBezTo>
                      <a:pt x="418" y="0"/>
                      <a:pt x="0" y="474"/>
                      <a:pt x="0" y="976"/>
                    </a:cubicBezTo>
                    <a:lnTo>
                      <a:pt x="0" y="8168"/>
                    </a:lnTo>
                    <a:cubicBezTo>
                      <a:pt x="0" y="8725"/>
                      <a:pt x="474" y="9143"/>
                      <a:pt x="976" y="9143"/>
                    </a:cubicBezTo>
                    <a:lnTo>
                      <a:pt x="11764" y="9143"/>
                    </a:lnTo>
                    <a:cubicBezTo>
                      <a:pt x="12321" y="9143"/>
                      <a:pt x="12739" y="8697"/>
                      <a:pt x="12739" y="8168"/>
                    </a:cubicBezTo>
                    <a:lnTo>
                      <a:pt x="12739" y="976"/>
                    </a:lnTo>
                    <a:cubicBezTo>
                      <a:pt x="12739" y="418"/>
                      <a:pt x="12265" y="0"/>
                      <a:pt x="117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1723;p59">
                <a:extLst>
                  <a:ext uri="{FF2B5EF4-FFF2-40B4-BE49-F238E27FC236}">
                    <a16:creationId xmlns:a16="http://schemas.microsoft.com/office/drawing/2014/main" id="{8A1A540C-2561-58C3-01ED-5AFAC7B53372}"/>
                  </a:ext>
                </a:extLst>
              </p:cNvPr>
              <p:cNvSpPr/>
              <p:nvPr/>
            </p:nvSpPr>
            <p:spPr>
              <a:xfrm>
                <a:off x="2882775" y="3544600"/>
                <a:ext cx="239075" cy="103175"/>
              </a:xfrm>
              <a:custGeom>
                <a:avLst/>
                <a:gdLst/>
                <a:ahLst/>
                <a:cxnLst/>
                <a:rect l="l" t="t" r="r" b="b"/>
                <a:pathLst>
                  <a:path w="9563" h="4127" extrusionOk="0">
                    <a:moveTo>
                      <a:pt x="6301" y="1"/>
                    </a:moveTo>
                    <a:lnTo>
                      <a:pt x="3736" y="3318"/>
                    </a:lnTo>
                    <a:lnTo>
                      <a:pt x="2175" y="1366"/>
                    </a:lnTo>
                    <a:lnTo>
                      <a:pt x="1" y="4126"/>
                    </a:lnTo>
                    <a:lnTo>
                      <a:pt x="9562" y="4126"/>
                    </a:lnTo>
                    <a:lnTo>
                      <a:pt x="630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1724;p59">
                <a:extLst>
                  <a:ext uri="{FF2B5EF4-FFF2-40B4-BE49-F238E27FC236}">
                    <a16:creationId xmlns:a16="http://schemas.microsoft.com/office/drawing/2014/main" id="{7A6188A0-E17F-E0AA-4DDD-284AA8CF73F3}"/>
                  </a:ext>
                </a:extLst>
              </p:cNvPr>
              <p:cNvSpPr/>
              <p:nvPr/>
            </p:nvSpPr>
            <p:spPr>
              <a:xfrm>
                <a:off x="2960150" y="3532750"/>
                <a:ext cx="40425" cy="3975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590" extrusionOk="0">
                    <a:moveTo>
                      <a:pt x="808" y="1"/>
                    </a:moveTo>
                    <a:cubicBezTo>
                      <a:pt x="362" y="1"/>
                      <a:pt x="0" y="363"/>
                      <a:pt x="0" y="809"/>
                    </a:cubicBezTo>
                    <a:cubicBezTo>
                      <a:pt x="0" y="1227"/>
                      <a:pt x="362" y="1590"/>
                      <a:pt x="808" y="1590"/>
                    </a:cubicBezTo>
                    <a:cubicBezTo>
                      <a:pt x="1254" y="1590"/>
                      <a:pt x="1617" y="1227"/>
                      <a:pt x="1617" y="809"/>
                    </a:cubicBezTo>
                    <a:cubicBezTo>
                      <a:pt x="1617" y="363"/>
                      <a:pt x="1254" y="1"/>
                      <a:pt x="8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1725;p59">
                <a:extLst>
                  <a:ext uri="{FF2B5EF4-FFF2-40B4-BE49-F238E27FC236}">
                    <a16:creationId xmlns:a16="http://schemas.microsoft.com/office/drawing/2014/main" id="{1ED57353-B323-EA02-60CC-B607F1FF7D7F}"/>
                  </a:ext>
                </a:extLst>
              </p:cNvPr>
              <p:cNvSpPr/>
              <p:nvPr/>
            </p:nvSpPr>
            <p:spPr>
              <a:xfrm>
                <a:off x="2576150" y="2219125"/>
                <a:ext cx="800050" cy="799350"/>
              </a:xfrm>
              <a:custGeom>
                <a:avLst/>
                <a:gdLst/>
                <a:ahLst/>
                <a:cxnLst/>
                <a:rect l="l" t="t" r="r" b="b"/>
                <a:pathLst>
                  <a:path w="32002" h="31974" extrusionOk="0">
                    <a:moveTo>
                      <a:pt x="16001" y="1"/>
                    </a:moveTo>
                    <a:lnTo>
                      <a:pt x="16001" y="2565"/>
                    </a:lnTo>
                    <a:cubicBezTo>
                      <a:pt x="23416" y="2565"/>
                      <a:pt x="29437" y="8614"/>
                      <a:pt x="29437" y="16029"/>
                    </a:cubicBezTo>
                    <a:cubicBezTo>
                      <a:pt x="29437" y="23444"/>
                      <a:pt x="23416" y="29465"/>
                      <a:pt x="16001" y="29465"/>
                    </a:cubicBezTo>
                    <a:cubicBezTo>
                      <a:pt x="8586" y="29465"/>
                      <a:pt x="2537" y="23444"/>
                      <a:pt x="2537" y="16029"/>
                    </a:cubicBezTo>
                    <a:cubicBezTo>
                      <a:pt x="2537" y="13855"/>
                      <a:pt x="3067" y="11848"/>
                      <a:pt x="3987" y="10036"/>
                    </a:cubicBezTo>
                    <a:lnTo>
                      <a:pt x="1673" y="8893"/>
                    </a:lnTo>
                    <a:cubicBezTo>
                      <a:pt x="586" y="11011"/>
                      <a:pt x="1" y="13437"/>
                      <a:pt x="1" y="16001"/>
                    </a:cubicBezTo>
                    <a:cubicBezTo>
                      <a:pt x="1" y="24810"/>
                      <a:pt x="7193" y="31974"/>
                      <a:pt x="16001" y="31974"/>
                    </a:cubicBezTo>
                    <a:cubicBezTo>
                      <a:pt x="24810" y="31974"/>
                      <a:pt x="32002" y="24810"/>
                      <a:pt x="32002" y="16001"/>
                    </a:cubicBezTo>
                    <a:cubicBezTo>
                      <a:pt x="32002" y="7165"/>
                      <a:pt x="24810" y="1"/>
                      <a:pt x="1600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1726;p59">
                <a:extLst>
                  <a:ext uri="{FF2B5EF4-FFF2-40B4-BE49-F238E27FC236}">
                    <a16:creationId xmlns:a16="http://schemas.microsoft.com/office/drawing/2014/main" id="{FA338D8D-AFFB-C38C-D722-A91B43E771EC}"/>
                  </a:ext>
                </a:extLst>
              </p:cNvPr>
              <p:cNvSpPr/>
              <p:nvPr/>
            </p:nvSpPr>
            <p:spPr>
              <a:xfrm>
                <a:off x="2617975" y="2219825"/>
                <a:ext cx="358225" cy="250200"/>
              </a:xfrm>
              <a:custGeom>
                <a:avLst/>
                <a:gdLst/>
                <a:ahLst/>
                <a:cxnLst/>
                <a:rect l="l" t="t" r="r" b="b"/>
                <a:pathLst>
                  <a:path w="14329" h="10008" extrusionOk="0">
                    <a:moveTo>
                      <a:pt x="14328" y="1"/>
                    </a:moveTo>
                    <a:cubicBezTo>
                      <a:pt x="8056" y="1"/>
                      <a:pt x="2621" y="3624"/>
                      <a:pt x="0" y="8893"/>
                    </a:cubicBezTo>
                    <a:lnTo>
                      <a:pt x="2314" y="10008"/>
                    </a:lnTo>
                    <a:cubicBezTo>
                      <a:pt x="4488" y="5576"/>
                      <a:pt x="9060" y="2537"/>
                      <a:pt x="14328" y="2537"/>
                    </a:cubicBezTo>
                    <a:lnTo>
                      <a:pt x="1432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1727;p59">
                <a:extLst>
                  <a:ext uri="{FF2B5EF4-FFF2-40B4-BE49-F238E27FC236}">
                    <a16:creationId xmlns:a16="http://schemas.microsoft.com/office/drawing/2014/main" id="{4E20E701-A1B7-1175-4C7D-401E7525F4E7}"/>
                  </a:ext>
                </a:extLst>
              </p:cNvPr>
              <p:cNvSpPr/>
              <p:nvPr/>
            </p:nvSpPr>
            <p:spPr>
              <a:xfrm>
                <a:off x="2677200" y="2320875"/>
                <a:ext cx="299000" cy="564500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22580" extrusionOk="0">
                    <a:moveTo>
                      <a:pt x="11959" y="1"/>
                    </a:moveTo>
                    <a:cubicBezTo>
                      <a:pt x="5353" y="1"/>
                      <a:pt x="1" y="5380"/>
                      <a:pt x="1" y="11959"/>
                    </a:cubicBezTo>
                    <a:cubicBezTo>
                      <a:pt x="1" y="16558"/>
                      <a:pt x="2649" y="20545"/>
                      <a:pt x="6523" y="22580"/>
                    </a:cubicBezTo>
                    <a:lnTo>
                      <a:pt x="7666" y="20294"/>
                    </a:lnTo>
                    <a:cubicBezTo>
                      <a:pt x="4628" y="18705"/>
                      <a:pt x="2593" y="15583"/>
                      <a:pt x="2593" y="11959"/>
                    </a:cubicBezTo>
                    <a:cubicBezTo>
                      <a:pt x="2593" y="6802"/>
                      <a:pt x="6802" y="2593"/>
                      <a:pt x="11959" y="2593"/>
                    </a:cubicBezTo>
                    <a:lnTo>
                      <a:pt x="119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1728;p59">
                <a:extLst>
                  <a:ext uri="{FF2B5EF4-FFF2-40B4-BE49-F238E27FC236}">
                    <a16:creationId xmlns:a16="http://schemas.microsoft.com/office/drawing/2014/main" id="{DF206165-4360-3B98-4F5D-98C0340C44E6}"/>
                  </a:ext>
                </a:extLst>
              </p:cNvPr>
              <p:cNvSpPr/>
              <p:nvPr/>
            </p:nvSpPr>
            <p:spPr>
              <a:xfrm>
                <a:off x="2839575" y="2320875"/>
                <a:ext cx="435575" cy="597950"/>
              </a:xfrm>
              <a:custGeom>
                <a:avLst/>
                <a:gdLst/>
                <a:ahLst/>
                <a:cxnLst/>
                <a:rect l="l" t="t" r="r" b="b"/>
                <a:pathLst>
                  <a:path w="17423" h="23918" extrusionOk="0">
                    <a:moveTo>
                      <a:pt x="5464" y="1"/>
                    </a:moveTo>
                    <a:lnTo>
                      <a:pt x="5464" y="2593"/>
                    </a:lnTo>
                    <a:cubicBezTo>
                      <a:pt x="10621" y="2593"/>
                      <a:pt x="14830" y="6802"/>
                      <a:pt x="14830" y="11959"/>
                    </a:cubicBezTo>
                    <a:cubicBezTo>
                      <a:pt x="14830" y="17116"/>
                      <a:pt x="10621" y="21325"/>
                      <a:pt x="5464" y="21325"/>
                    </a:cubicBezTo>
                    <a:cubicBezTo>
                      <a:pt x="3931" y="21325"/>
                      <a:pt x="2426" y="20935"/>
                      <a:pt x="1143" y="20294"/>
                    </a:cubicBezTo>
                    <a:lnTo>
                      <a:pt x="1" y="22580"/>
                    </a:lnTo>
                    <a:cubicBezTo>
                      <a:pt x="1617" y="23416"/>
                      <a:pt x="3485" y="23918"/>
                      <a:pt x="5464" y="23918"/>
                    </a:cubicBezTo>
                    <a:cubicBezTo>
                      <a:pt x="12043" y="23918"/>
                      <a:pt x="17423" y="18538"/>
                      <a:pt x="17423" y="11959"/>
                    </a:cubicBezTo>
                    <a:cubicBezTo>
                      <a:pt x="17423" y="5380"/>
                      <a:pt x="12043" y="1"/>
                      <a:pt x="54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1729;p59">
                <a:extLst>
                  <a:ext uri="{FF2B5EF4-FFF2-40B4-BE49-F238E27FC236}">
                    <a16:creationId xmlns:a16="http://schemas.microsoft.com/office/drawing/2014/main" id="{9AEA6FE1-D6BE-E0B3-1AF8-2127016B2FC3}"/>
                  </a:ext>
                </a:extLst>
              </p:cNvPr>
              <p:cNvSpPr/>
              <p:nvPr/>
            </p:nvSpPr>
            <p:spPr>
              <a:xfrm>
                <a:off x="2776150" y="2420525"/>
                <a:ext cx="364500" cy="399350"/>
              </a:xfrm>
              <a:custGeom>
                <a:avLst/>
                <a:gdLst/>
                <a:ahLst/>
                <a:cxnLst/>
                <a:rect l="l" t="t" r="r" b="b"/>
                <a:pathLst>
                  <a:path w="14580" h="15974" extrusionOk="0">
                    <a:moveTo>
                      <a:pt x="8001" y="1"/>
                    </a:moveTo>
                    <a:cubicBezTo>
                      <a:pt x="3597" y="1"/>
                      <a:pt x="1" y="3541"/>
                      <a:pt x="29" y="8001"/>
                    </a:cubicBezTo>
                    <a:cubicBezTo>
                      <a:pt x="29" y="12377"/>
                      <a:pt x="3597" y="15973"/>
                      <a:pt x="8001" y="15973"/>
                    </a:cubicBezTo>
                    <a:cubicBezTo>
                      <a:pt x="10705" y="15973"/>
                      <a:pt x="13158" y="14579"/>
                      <a:pt x="14580" y="12489"/>
                    </a:cubicBezTo>
                    <a:lnTo>
                      <a:pt x="12489" y="11039"/>
                    </a:lnTo>
                    <a:cubicBezTo>
                      <a:pt x="11513" y="12489"/>
                      <a:pt x="9869" y="13437"/>
                      <a:pt x="8001" y="13437"/>
                    </a:cubicBezTo>
                    <a:cubicBezTo>
                      <a:pt x="4991" y="13437"/>
                      <a:pt x="2565" y="10984"/>
                      <a:pt x="2565" y="8001"/>
                    </a:cubicBezTo>
                    <a:cubicBezTo>
                      <a:pt x="2565" y="5018"/>
                      <a:pt x="4991" y="2565"/>
                      <a:pt x="8001" y="2565"/>
                    </a:cubicBezTo>
                    <a:lnTo>
                      <a:pt x="8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1730;p59">
                <a:extLst>
                  <a:ext uri="{FF2B5EF4-FFF2-40B4-BE49-F238E27FC236}">
                    <a16:creationId xmlns:a16="http://schemas.microsoft.com/office/drawing/2014/main" id="{57ACC223-C15B-8D8E-E2F5-351B735EE92F}"/>
                  </a:ext>
                </a:extLst>
              </p:cNvPr>
              <p:cNvSpPr/>
              <p:nvPr/>
            </p:nvSpPr>
            <p:spPr>
              <a:xfrm>
                <a:off x="2976175" y="2419125"/>
                <a:ext cx="199325" cy="312250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2490" extrusionOk="0">
                    <a:moveTo>
                      <a:pt x="0" y="1"/>
                    </a:moveTo>
                    <a:lnTo>
                      <a:pt x="0" y="2593"/>
                    </a:lnTo>
                    <a:cubicBezTo>
                      <a:pt x="2983" y="2593"/>
                      <a:pt x="5436" y="5019"/>
                      <a:pt x="5436" y="8029"/>
                    </a:cubicBezTo>
                    <a:cubicBezTo>
                      <a:pt x="5436" y="9144"/>
                      <a:pt x="5073" y="10175"/>
                      <a:pt x="4488" y="11012"/>
                    </a:cubicBezTo>
                    <a:lnTo>
                      <a:pt x="6579" y="12489"/>
                    </a:lnTo>
                    <a:cubicBezTo>
                      <a:pt x="7443" y="11207"/>
                      <a:pt x="7973" y="9674"/>
                      <a:pt x="7973" y="8001"/>
                    </a:cubicBezTo>
                    <a:cubicBezTo>
                      <a:pt x="7973" y="3597"/>
                      <a:pt x="4377" y="1"/>
                      <a:pt x="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1731;p59">
                <a:extLst>
                  <a:ext uri="{FF2B5EF4-FFF2-40B4-BE49-F238E27FC236}">
                    <a16:creationId xmlns:a16="http://schemas.microsoft.com/office/drawing/2014/main" id="{2FE64746-CA30-C113-EB89-D53262F324B1}"/>
                  </a:ext>
                </a:extLst>
              </p:cNvPr>
              <p:cNvSpPr/>
              <p:nvPr/>
            </p:nvSpPr>
            <p:spPr>
              <a:xfrm>
                <a:off x="3259800" y="2987100"/>
                <a:ext cx="50200" cy="413975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16559" extrusionOk="0">
                    <a:moveTo>
                      <a:pt x="0" y="0"/>
                    </a:moveTo>
                    <a:lnTo>
                      <a:pt x="0" y="335"/>
                    </a:lnTo>
                    <a:lnTo>
                      <a:pt x="1673" y="335"/>
                    </a:lnTo>
                    <a:lnTo>
                      <a:pt x="1673" y="16252"/>
                    </a:lnTo>
                    <a:lnTo>
                      <a:pt x="0" y="16252"/>
                    </a:lnTo>
                    <a:lnTo>
                      <a:pt x="0" y="16558"/>
                    </a:lnTo>
                    <a:lnTo>
                      <a:pt x="2007" y="16558"/>
                    </a:lnTo>
                    <a:lnTo>
                      <a:pt x="20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1732;p59">
                <a:extLst>
                  <a:ext uri="{FF2B5EF4-FFF2-40B4-BE49-F238E27FC236}">
                    <a16:creationId xmlns:a16="http://schemas.microsoft.com/office/drawing/2014/main" id="{28D1D9B7-125B-051E-9FA1-310E538E18A2}"/>
                  </a:ext>
                </a:extLst>
              </p:cNvPr>
              <p:cNvSpPr/>
              <p:nvPr/>
            </p:nvSpPr>
            <p:spPr>
              <a:xfrm>
                <a:off x="1275075" y="2111800"/>
                <a:ext cx="1455125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58205" h="7416" extrusionOk="0">
                    <a:moveTo>
                      <a:pt x="0" y="1"/>
                    </a:moveTo>
                    <a:lnTo>
                      <a:pt x="0" y="7416"/>
                    </a:lnTo>
                    <a:lnTo>
                      <a:pt x="335" y="7416"/>
                    </a:lnTo>
                    <a:lnTo>
                      <a:pt x="335" y="308"/>
                    </a:lnTo>
                    <a:lnTo>
                      <a:pt x="57898" y="308"/>
                    </a:lnTo>
                    <a:lnTo>
                      <a:pt x="57898" y="4600"/>
                    </a:lnTo>
                    <a:lnTo>
                      <a:pt x="58204" y="4600"/>
                    </a:lnTo>
                    <a:lnTo>
                      <a:pt x="5820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1733;p59">
                <a:extLst>
                  <a:ext uri="{FF2B5EF4-FFF2-40B4-BE49-F238E27FC236}">
                    <a16:creationId xmlns:a16="http://schemas.microsoft.com/office/drawing/2014/main" id="{0F0C5AD8-FE67-2E24-3D7E-2CF5AA202DB2}"/>
                  </a:ext>
                </a:extLst>
              </p:cNvPr>
              <p:cNvSpPr/>
              <p:nvPr/>
            </p:nvSpPr>
            <p:spPr>
              <a:xfrm>
                <a:off x="2850725" y="1637656"/>
                <a:ext cx="89925" cy="89225"/>
              </a:xfrm>
              <a:custGeom>
                <a:avLst/>
                <a:gdLst/>
                <a:ahLst/>
                <a:cxnLst/>
                <a:rect l="l" t="t" r="r" b="b"/>
                <a:pathLst>
                  <a:path w="3597" h="3569" extrusionOk="0">
                    <a:moveTo>
                      <a:pt x="1" y="1"/>
                    </a:moveTo>
                    <a:lnTo>
                      <a:pt x="1" y="3569"/>
                    </a:lnTo>
                    <a:lnTo>
                      <a:pt x="3597" y="3569"/>
                    </a:lnTo>
                    <a:lnTo>
                      <a:pt x="35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1734;p59">
                <a:extLst>
                  <a:ext uri="{FF2B5EF4-FFF2-40B4-BE49-F238E27FC236}">
                    <a16:creationId xmlns:a16="http://schemas.microsoft.com/office/drawing/2014/main" id="{BF0BA8BC-2938-94AF-9BE0-56555B94410E}"/>
                  </a:ext>
                </a:extLst>
              </p:cNvPr>
              <p:cNvSpPr/>
              <p:nvPr/>
            </p:nvSpPr>
            <p:spPr>
              <a:xfrm>
                <a:off x="2825650" y="1688531"/>
                <a:ext cx="63425" cy="63450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2538" extrusionOk="0">
                    <a:moveTo>
                      <a:pt x="0" y="1"/>
                    </a:moveTo>
                    <a:lnTo>
                      <a:pt x="0" y="2537"/>
                    </a:lnTo>
                    <a:lnTo>
                      <a:pt x="2537" y="2537"/>
                    </a:lnTo>
                    <a:lnTo>
                      <a:pt x="253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1735;p59">
                <a:extLst>
                  <a:ext uri="{FF2B5EF4-FFF2-40B4-BE49-F238E27FC236}">
                    <a16:creationId xmlns:a16="http://schemas.microsoft.com/office/drawing/2014/main" id="{2E826073-219E-8D15-B41C-6EC881B00591}"/>
                  </a:ext>
                </a:extLst>
              </p:cNvPr>
              <p:cNvSpPr/>
              <p:nvPr/>
            </p:nvSpPr>
            <p:spPr>
              <a:xfrm>
                <a:off x="2693925" y="1689231"/>
                <a:ext cx="38350" cy="38350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534" extrusionOk="0">
                    <a:moveTo>
                      <a:pt x="1" y="0"/>
                    </a:moveTo>
                    <a:lnTo>
                      <a:pt x="1" y="1534"/>
                    </a:lnTo>
                    <a:lnTo>
                      <a:pt x="1534" y="1534"/>
                    </a:lnTo>
                    <a:lnTo>
                      <a:pt x="153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1736;p59">
                <a:extLst>
                  <a:ext uri="{FF2B5EF4-FFF2-40B4-BE49-F238E27FC236}">
                    <a16:creationId xmlns:a16="http://schemas.microsoft.com/office/drawing/2014/main" id="{8FD3F359-65C3-9CD3-5C6D-342A9C39A228}"/>
                  </a:ext>
                </a:extLst>
              </p:cNvPr>
              <p:cNvSpPr/>
              <p:nvPr/>
            </p:nvSpPr>
            <p:spPr>
              <a:xfrm>
                <a:off x="2784525" y="1985528"/>
                <a:ext cx="52975" cy="53000"/>
              </a:xfrm>
              <a:custGeom>
                <a:avLst/>
                <a:gdLst/>
                <a:ahLst/>
                <a:cxnLst/>
                <a:rect l="l" t="t" r="r" b="b"/>
                <a:pathLst>
                  <a:path w="2119" h="2120" extrusionOk="0">
                    <a:moveTo>
                      <a:pt x="0" y="1"/>
                    </a:moveTo>
                    <a:lnTo>
                      <a:pt x="0" y="2120"/>
                    </a:lnTo>
                    <a:lnTo>
                      <a:pt x="2119" y="2120"/>
                    </a:lnTo>
                    <a:lnTo>
                      <a:pt x="211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1737;p59">
                <a:extLst>
                  <a:ext uri="{FF2B5EF4-FFF2-40B4-BE49-F238E27FC236}">
                    <a16:creationId xmlns:a16="http://schemas.microsoft.com/office/drawing/2014/main" id="{05EF93AB-7F55-A195-CB6B-22A66B4EFEAA}"/>
                  </a:ext>
                </a:extLst>
              </p:cNvPr>
              <p:cNvSpPr/>
              <p:nvPr/>
            </p:nvSpPr>
            <p:spPr>
              <a:xfrm>
                <a:off x="2117138" y="1888024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1" y="1"/>
                    </a:moveTo>
                    <a:lnTo>
                      <a:pt x="1" y="2091"/>
                    </a:lnTo>
                    <a:lnTo>
                      <a:pt x="2092" y="2091"/>
                    </a:lnTo>
                    <a:lnTo>
                      <a:pt x="2092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1738;p59">
                <a:extLst>
                  <a:ext uri="{FF2B5EF4-FFF2-40B4-BE49-F238E27FC236}">
                    <a16:creationId xmlns:a16="http://schemas.microsoft.com/office/drawing/2014/main" id="{E00FE3F2-F856-DCBA-95F2-750F433152A1}"/>
                  </a:ext>
                </a:extLst>
              </p:cNvPr>
              <p:cNvSpPr/>
              <p:nvPr/>
            </p:nvSpPr>
            <p:spPr>
              <a:xfrm>
                <a:off x="2141538" y="1913824"/>
                <a:ext cx="585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2343" h="2342" extrusionOk="0">
                    <a:moveTo>
                      <a:pt x="1" y="0"/>
                    </a:moveTo>
                    <a:lnTo>
                      <a:pt x="1" y="2342"/>
                    </a:lnTo>
                    <a:lnTo>
                      <a:pt x="2342" y="2342"/>
                    </a:lnTo>
                    <a:lnTo>
                      <a:pt x="234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1739;p59">
                <a:extLst>
                  <a:ext uri="{FF2B5EF4-FFF2-40B4-BE49-F238E27FC236}">
                    <a16:creationId xmlns:a16="http://schemas.microsoft.com/office/drawing/2014/main" id="{0F03EA55-575F-45F3-70BD-A37EA7D1B5F8}"/>
                  </a:ext>
                </a:extLst>
              </p:cNvPr>
              <p:cNvSpPr/>
              <p:nvPr/>
            </p:nvSpPr>
            <p:spPr>
              <a:xfrm>
                <a:off x="2239113" y="1920074"/>
                <a:ext cx="28575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1144" extrusionOk="0">
                    <a:moveTo>
                      <a:pt x="0" y="1"/>
                    </a:moveTo>
                    <a:lnTo>
                      <a:pt x="0" y="1144"/>
                    </a:lnTo>
                    <a:lnTo>
                      <a:pt x="1143" y="1144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1740;p59">
                <a:extLst>
                  <a:ext uri="{FF2B5EF4-FFF2-40B4-BE49-F238E27FC236}">
                    <a16:creationId xmlns:a16="http://schemas.microsoft.com/office/drawing/2014/main" id="{AF7F1633-E4CD-0839-2E87-79D5569D5932}"/>
                  </a:ext>
                </a:extLst>
              </p:cNvPr>
              <p:cNvSpPr/>
              <p:nvPr/>
            </p:nvSpPr>
            <p:spPr>
              <a:xfrm>
                <a:off x="2383825" y="2689525"/>
                <a:ext cx="48100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924" extrusionOk="0">
                    <a:moveTo>
                      <a:pt x="0" y="1"/>
                    </a:moveTo>
                    <a:lnTo>
                      <a:pt x="0" y="1924"/>
                    </a:lnTo>
                    <a:lnTo>
                      <a:pt x="1924" y="1924"/>
                    </a:lnTo>
                    <a:lnTo>
                      <a:pt x="19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1741;p59">
                <a:extLst>
                  <a:ext uri="{FF2B5EF4-FFF2-40B4-BE49-F238E27FC236}">
                    <a16:creationId xmlns:a16="http://schemas.microsoft.com/office/drawing/2014/main" id="{226CD64C-043F-A812-57AF-595F0578D016}"/>
                  </a:ext>
                </a:extLst>
              </p:cNvPr>
              <p:cNvSpPr/>
              <p:nvPr/>
            </p:nvSpPr>
            <p:spPr>
              <a:xfrm>
                <a:off x="2416575" y="2612175"/>
                <a:ext cx="24400" cy="24425"/>
              </a:xfrm>
              <a:custGeom>
                <a:avLst/>
                <a:gdLst/>
                <a:ahLst/>
                <a:cxnLst/>
                <a:rect l="l" t="t" r="r" b="b"/>
                <a:pathLst>
                  <a:path w="976" h="977" extrusionOk="0">
                    <a:moveTo>
                      <a:pt x="0" y="0"/>
                    </a:moveTo>
                    <a:lnTo>
                      <a:pt x="0" y="976"/>
                    </a:lnTo>
                    <a:lnTo>
                      <a:pt x="976" y="976"/>
                    </a:lnTo>
                    <a:lnTo>
                      <a:pt x="97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1742;p59">
                <a:extLst>
                  <a:ext uri="{FF2B5EF4-FFF2-40B4-BE49-F238E27FC236}">
                    <a16:creationId xmlns:a16="http://schemas.microsoft.com/office/drawing/2014/main" id="{67DDC5D3-0796-D7F1-62A7-87CF687E752A}"/>
                  </a:ext>
                </a:extLst>
              </p:cNvPr>
              <p:cNvSpPr/>
              <p:nvPr/>
            </p:nvSpPr>
            <p:spPr>
              <a:xfrm>
                <a:off x="2509250" y="2658875"/>
                <a:ext cx="20925" cy="20925"/>
              </a:xfrm>
              <a:custGeom>
                <a:avLst/>
                <a:gdLst/>
                <a:ahLst/>
                <a:cxnLst/>
                <a:rect l="l" t="t" r="r" b="b"/>
                <a:pathLst>
                  <a:path w="837" h="837" extrusionOk="0">
                    <a:moveTo>
                      <a:pt x="1" y="0"/>
                    </a:moveTo>
                    <a:lnTo>
                      <a:pt x="1" y="836"/>
                    </a:lnTo>
                    <a:lnTo>
                      <a:pt x="837" y="836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1743;p59">
                <a:extLst>
                  <a:ext uri="{FF2B5EF4-FFF2-40B4-BE49-F238E27FC236}">
                    <a16:creationId xmlns:a16="http://schemas.microsoft.com/office/drawing/2014/main" id="{26F71FEC-61A9-307B-2EF9-890E59C4F7B8}"/>
                  </a:ext>
                </a:extLst>
              </p:cNvPr>
              <p:cNvSpPr/>
              <p:nvPr/>
            </p:nvSpPr>
            <p:spPr>
              <a:xfrm>
                <a:off x="1746875" y="2550850"/>
                <a:ext cx="36950" cy="36250"/>
              </a:xfrm>
              <a:custGeom>
                <a:avLst/>
                <a:gdLst/>
                <a:ahLst/>
                <a:cxnLst/>
                <a:rect l="l" t="t" r="r" b="b"/>
                <a:pathLst>
                  <a:path w="1478" h="1450" extrusionOk="0">
                    <a:moveTo>
                      <a:pt x="0" y="0"/>
                    </a:moveTo>
                    <a:lnTo>
                      <a:pt x="0" y="1450"/>
                    </a:lnTo>
                    <a:lnTo>
                      <a:pt x="1477" y="1450"/>
                    </a:lnTo>
                    <a:lnTo>
                      <a:pt x="147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1744;p59">
                <a:extLst>
                  <a:ext uri="{FF2B5EF4-FFF2-40B4-BE49-F238E27FC236}">
                    <a16:creationId xmlns:a16="http://schemas.microsoft.com/office/drawing/2014/main" id="{8FA21A3A-159F-5FDB-B6EA-76CF5E2BB3F1}"/>
                  </a:ext>
                </a:extLst>
              </p:cNvPr>
              <p:cNvSpPr/>
              <p:nvPr/>
            </p:nvSpPr>
            <p:spPr>
              <a:xfrm>
                <a:off x="1093200" y="1879096"/>
                <a:ext cx="81550" cy="81575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3263" extrusionOk="0">
                    <a:moveTo>
                      <a:pt x="0" y="1"/>
                    </a:moveTo>
                    <a:lnTo>
                      <a:pt x="0" y="3262"/>
                    </a:lnTo>
                    <a:lnTo>
                      <a:pt x="3261" y="3262"/>
                    </a:lnTo>
                    <a:lnTo>
                      <a:pt x="326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1745;p59">
                <a:extLst>
                  <a:ext uri="{FF2B5EF4-FFF2-40B4-BE49-F238E27FC236}">
                    <a16:creationId xmlns:a16="http://schemas.microsoft.com/office/drawing/2014/main" id="{973451BD-75AF-5F79-99FC-0A85343E1C11}"/>
                  </a:ext>
                </a:extLst>
              </p:cNvPr>
              <p:cNvSpPr/>
              <p:nvPr/>
            </p:nvSpPr>
            <p:spPr>
              <a:xfrm>
                <a:off x="1067400" y="1930671"/>
                <a:ext cx="55075" cy="54375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2175" extrusionOk="0">
                    <a:moveTo>
                      <a:pt x="1" y="1"/>
                    </a:moveTo>
                    <a:lnTo>
                      <a:pt x="1" y="2175"/>
                    </a:lnTo>
                    <a:lnTo>
                      <a:pt x="2203" y="2175"/>
                    </a:lnTo>
                    <a:lnTo>
                      <a:pt x="220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1746;p59">
                <a:extLst>
                  <a:ext uri="{FF2B5EF4-FFF2-40B4-BE49-F238E27FC236}">
                    <a16:creationId xmlns:a16="http://schemas.microsoft.com/office/drawing/2014/main" id="{A6DE9DFC-E237-0027-E2CF-BB8D74EE88F7}"/>
                  </a:ext>
                </a:extLst>
              </p:cNvPr>
              <p:cNvSpPr/>
              <p:nvPr/>
            </p:nvSpPr>
            <p:spPr>
              <a:xfrm>
                <a:off x="1003975" y="1847046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1" y="1"/>
                    </a:moveTo>
                    <a:lnTo>
                      <a:pt x="1" y="2008"/>
                    </a:lnTo>
                    <a:lnTo>
                      <a:pt x="2036" y="2008"/>
                    </a:lnTo>
                    <a:lnTo>
                      <a:pt x="203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1747;p59">
                <a:extLst>
                  <a:ext uri="{FF2B5EF4-FFF2-40B4-BE49-F238E27FC236}">
                    <a16:creationId xmlns:a16="http://schemas.microsoft.com/office/drawing/2014/main" id="{BD14D5B9-5698-9406-EA20-095DEC28968C}"/>
                  </a:ext>
                </a:extLst>
              </p:cNvPr>
              <p:cNvSpPr/>
              <p:nvPr/>
            </p:nvSpPr>
            <p:spPr>
              <a:xfrm>
                <a:off x="1167050" y="1803146"/>
                <a:ext cx="25825" cy="2580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2" extrusionOk="0">
                    <a:moveTo>
                      <a:pt x="1" y="0"/>
                    </a:moveTo>
                    <a:lnTo>
                      <a:pt x="1" y="1032"/>
                    </a:lnTo>
                    <a:lnTo>
                      <a:pt x="1032" y="1032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1748;p59">
                <a:extLst>
                  <a:ext uri="{FF2B5EF4-FFF2-40B4-BE49-F238E27FC236}">
                    <a16:creationId xmlns:a16="http://schemas.microsoft.com/office/drawing/2014/main" id="{60D7B4B5-89CD-C45C-74CE-C7FB3A208228}"/>
                  </a:ext>
                </a:extLst>
              </p:cNvPr>
              <p:cNvSpPr/>
              <p:nvPr/>
            </p:nvSpPr>
            <p:spPr>
              <a:xfrm>
                <a:off x="1826300" y="1438909"/>
                <a:ext cx="69725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789" extrusionOk="0">
                    <a:moveTo>
                      <a:pt x="1" y="1"/>
                    </a:moveTo>
                    <a:lnTo>
                      <a:pt x="1" y="2788"/>
                    </a:lnTo>
                    <a:lnTo>
                      <a:pt x="2788" y="2788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1749;p59">
                <a:extLst>
                  <a:ext uri="{FF2B5EF4-FFF2-40B4-BE49-F238E27FC236}">
                    <a16:creationId xmlns:a16="http://schemas.microsoft.com/office/drawing/2014/main" id="{6A24E056-DDF1-B2D1-FDF4-3806FB374FB0}"/>
                  </a:ext>
                </a:extLst>
              </p:cNvPr>
              <p:cNvSpPr/>
              <p:nvPr/>
            </p:nvSpPr>
            <p:spPr>
              <a:xfrm>
                <a:off x="1870900" y="1480034"/>
                <a:ext cx="794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179" extrusionOk="0">
                    <a:moveTo>
                      <a:pt x="1" y="0"/>
                    </a:moveTo>
                    <a:lnTo>
                      <a:pt x="1" y="3178"/>
                    </a:lnTo>
                    <a:lnTo>
                      <a:pt x="3179" y="3178"/>
                    </a:lnTo>
                    <a:lnTo>
                      <a:pt x="3179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1750;p59">
                <a:extLst>
                  <a:ext uri="{FF2B5EF4-FFF2-40B4-BE49-F238E27FC236}">
                    <a16:creationId xmlns:a16="http://schemas.microsoft.com/office/drawing/2014/main" id="{2783E258-8D93-9E54-CF45-9FA9C65B6864}"/>
                  </a:ext>
                </a:extLst>
              </p:cNvPr>
              <p:cNvSpPr/>
              <p:nvPr/>
            </p:nvSpPr>
            <p:spPr>
              <a:xfrm>
                <a:off x="1987975" y="145703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1751;p59">
                <a:extLst>
                  <a:ext uri="{FF2B5EF4-FFF2-40B4-BE49-F238E27FC236}">
                    <a16:creationId xmlns:a16="http://schemas.microsoft.com/office/drawing/2014/main" id="{BAF8232E-6114-667D-806E-0E551EFA893B}"/>
                  </a:ext>
                </a:extLst>
              </p:cNvPr>
              <p:cNvSpPr/>
              <p:nvPr/>
            </p:nvSpPr>
            <p:spPr>
              <a:xfrm>
                <a:off x="2124113" y="1655974"/>
                <a:ext cx="4185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673" extrusionOk="0">
                    <a:moveTo>
                      <a:pt x="1" y="0"/>
                    </a:moveTo>
                    <a:lnTo>
                      <a:pt x="1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1752;p59">
                <a:extLst>
                  <a:ext uri="{FF2B5EF4-FFF2-40B4-BE49-F238E27FC236}">
                    <a16:creationId xmlns:a16="http://schemas.microsoft.com/office/drawing/2014/main" id="{51B2DDB5-5F2E-A16F-9D90-074C7988288F}"/>
                  </a:ext>
                </a:extLst>
              </p:cNvPr>
              <p:cNvSpPr/>
              <p:nvPr/>
            </p:nvSpPr>
            <p:spPr>
              <a:xfrm>
                <a:off x="1122450" y="3226825"/>
                <a:ext cx="60650" cy="61350"/>
              </a:xfrm>
              <a:custGeom>
                <a:avLst/>
                <a:gdLst/>
                <a:ahLst/>
                <a:cxnLst/>
                <a:rect l="l" t="t" r="r" b="b"/>
                <a:pathLst>
                  <a:path w="2426" h="2454" extrusionOk="0">
                    <a:moveTo>
                      <a:pt x="1" y="0"/>
                    </a:moveTo>
                    <a:lnTo>
                      <a:pt x="1" y="2453"/>
                    </a:lnTo>
                    <a:lnTo>
                      <a:pt x="2426" y="2453"/>
                    </a:lnTo>
                    <a:lnTo>
                      <a:pt x="2426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1753;p59">
                <a:extLst>
                  <a:ext uri="{FF2B5EF4-FFF2-40B4-BE49-F238E27FC236}">
                    <a16:creationId xmlns:a16="http://schemas.microsoft.com/office/drawing/2014/main" id="{A826CE44-94A2-BC81-2B43-9020C39E0430}"/>
                  </a:ext>
                </a:extLst>
              </p:cNvPr>
              <p:cNvSpPr/>
              <p:nvPr/>
            </p:nvSpPr>
            <p:spPr>
              <a:xfrm>
                <a:off x="1075775" y="3263750"/>
                <a:ext cx="70400" cy="704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2817" extrusionOk="0">
                    <a:moveTo>
                      <a:pt x="0" y="1"/>
                    </a:moveTo>
                    <a:lnTo>
                      <a:pt x="0" y="2816"/>
                    </a:lnTo>
                    <a:lnTo>
                      <a:pt x="2816" y="2816"/>
                    </a:lnTo>
                    <a:lnTo>
                      <a:pt x="2816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1754;p59">
                <a:extLst>
                  <a:ext uri="{FF2B5EF4-FFF2-40B4-BE49-F238E27FC236}">
                    <a16:creationId xmlns:a16="http://schemas.microsoft.com/office/drawing/2014/main" id="{3AA0F1D0-CDF4-0EF9-EB56-1D1F3C86B6DC}"/>
                  </a:ext>
                </a:extLst>
              </p:cNvPr>
              <p:cNvSpPr/>
              <p:nvPr/>
            </p:nvSpPr>
            <p:spPr>
              <a:xfrm>
                <a:off x="1010250" y="3206625"/>
                <a:ext cx="73200" cy="73175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927" extrusionOk="0">
                    <a:moveTo>
                      <a:pt x="1" y="0"/>
                    </a:moveTo>
                    <a:lnTo>
                      <a:pt x="1" y="2927"/>
                    </a:lnTo>
                    <a:lnTo>
                      <a:pt x="2928" y="2927"/>
                    </a:ln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1755;p59">
                <a:extLst>
                  <a:ext uri="{FF2B5EF4-FFF2-40B4-BE49-F238E27FC236}">
                    <a16:creationId xmlns:a16="http://schemas.microsoft.com/office/drawing/2014/main" id="{5CB89C68-29E2-1E5F-D0FD-04DA27F53F96}"/>
                  </a:ext>
                </a:extLst>
              </p:cNvPr>
              <p:cNvSpPr/>
              <p:nvPr/>
            </p:nvSpPr>
            <p:spPr>
              <a:xfrm>
                <a:off x="951025" y="3235875"/>
                <a:ext cx="265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88" extrusionOk="0">
                    <a:moveTo>
                      <a:pt x="0" y="1"/>
                    </a:moveTo>
                    <a:lnTo>
                      <a:pt x="0" y="1088"/>
                    </a:lnTo>
                    <a:lnTo>
                      <a:pt x="1060" y="1088"/>
                    </a:lnTo>
                    <a:lnTo>
                      <a:pt x="106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1756;p59">
                <a:extLst>
                  <a:ext uri="{FF2B5EF4-FFF2-40B4-BE49-F238E27FC236}">
                    <a16:creationId xmlns:a16="http://schemas.microsoft.com/office/drawing/2014/main" id="{A73CEC2D-35B0-F698-2AF6-7960672C1286}"/>
                  </a:ext>
                </a:extLst>
              </p:cNvPr>
              <p:cNvSpPr/>
              <p:nvPr/>
            </p:nvSpPr>
            <p:spPr>
              <a:xfrm>
                <a:off x="982375" y="3364100"/>
                <a:ext cx="41150" cy="41150"/>
              </a:xfrm>
              <a:custGeom>
                <a:avLst/>
                <a:gdLst/>
                <a:ahLst/>
                <a:cxnLst/>
                <a:rect l="l" t="t" r="r" b="b"/>
                <a:pathLst>
                  <a:path w="1646" h="1646" extrusionOk="0">
                    <a:moveTo>
                      <a:pt x="1" y="1"/>
                    </a:moveTo>
                    <a:lnTo>
                      <a:pt x="1" y="1645"/>
                    </a:lnTo>
                    <a:lnTo>
                      <a:pt x="1645" y="1645"/>
                    </a:lnTo>
                    <a:lnTo>
                      <a:pt x="1645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1757;p59">
                <a:extLst>
                  <a:ext uri="{FF2B5EF4-FFF2-40B4-BE49-F238E27FC236}">
                    <a16:creationId xmlns:a16="http://schemas.microsoft.com/office/drawing/2014/main" id="{2318D217-0DAB-DEF9-F552-4803D26B3254}"/>
                  </a:ext>
                </a:extLst>
              </p:cNvPr>
              <p:cNvSpPr/>
              <p:nvPr/>
            </p:nvSpPr>
            <p:spPr>
              <a:xfrm>
                <a:off x="1417250" y="1816396"/>
                <a:ext cx="42525" cy="4252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1701" extrusionOk="0">
                    <a:moveTo>
                      <a:pt x="0" y="0"/>
                    </a:moveTo>
                    <a:lnTo>
                      <a:pt x="0" y="1700"/>
                    </a:lnTo>
                    <a:lnTo>
                      <a:pt x="1700" y="1700"/>
                    </a:lnTo>
                    <a:lnTo>
                      <a:pt x="1700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1758;p59">
                <a:extLst>
                  <a:ext uri="{FF2B5EF4-FFF2-40B4-BE49-F238E27FC236}">
                    <a16:creationId xmlns:a16="http://schemas.microsoft.com/office/drawing/2014/main" id="{20DEBA56-A36B-827F-5C4B-06E83C3A584F}"/>
                  </a:ext>
                </a:extLst>
              </p:cNvPr>
              <p:cNvSpPr/>
              <p:nvPr/>
            </p:nvSpPr>
            <p:spPr>
              <a:xfrm>
                <a:off x="3040275" y="1906103"/>
                <a:ext cx="76675" cy="76675"/>
              </a:xfrm>
              <a:custGeom>
                <a:avLst/>
                <a:gdLst/>
                <a:ahLst/>
                <a:cxnLst/>
                <a:rect l="l" t="t" r="r" b="b"/>
                <a:pathLst>
                  <a:path w="3067" h="3067" extrusionOk="0">
                    <a:moveTo>
                      <a:pt x="1" y="0"/>
                    </a:moveTo>
                    <a:lnTo>
                      <a:pt x="1" y="3066"/>
                    </a:lnTo>
                    <a:lnTo>
                      <a:pt x="3067" y="3066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1759;p59">
                <a:extLst>
                  <a:ext uri="{FF2B5EF4-FFF2-40B4-BE49-F238E27FC236}">
                    <a16:creationId xmlns:a16="http://schemas.microsoft.com/office/drawing/2014/main" id="{C4B238B7-BCD8-342F-D27C-1A90654C77C7}"/>
                  </a:ext>
                </a:extLst>
              </p:cNvPr>
              <p:cNvSpPr/>
              <p:nvPr/>
            </p:nvSpPr>
            <p:spPr>
              <a:xfrm>
                <a:off x="3019375" y="1952078"/>
                <a:ext cx="52300" cy="52300"/>
              </a:xfrm>
              <a:custGeom>
                <a:avLst/>
                <a:gdLst/>
                <a:ahLst/>
                <a:cxnLst/>
                <a:rect l="l" t="t" r="r" b="b"/>
                <a:pathLst>
                  <a:path w="2092" h="2092" extrusionOk="0">
                    <a:moveTo>
                      <a:pt x="0" y="1"/>
                    </a:moveTo>
                    <a:lnTo>
                      <a:pt x="0" y="2092"/>
                    </a:lnTo>
                    <a:lnTo>
                      <a:pt x="2091" y="2092"/>
                    </a:lnTo>
                    <a:lnTo>
                      <a:pt x="2091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1760;p59">
                <a:extLst>
                  <a:ext uri="{FF2B5EF4-FFF2-40B4-BE49-F238E27FC236}">
                    <a16:creationId xmlns:a16="http://schemas.microsoft.com/office/drawing/2014/main" id="{C3D33669-C331-13B4-A4E9-691808A52784}"/>
                  </a:ext>
                </a:extLst>
              </p:cNvPr>
              <p:cNvSpPr/>
              <p:nvPr/>
            </p:nvSpPr>
            <p:spPr>
              <a:xfrm>
                <a:off x="2662575" y="3491625"/>
                <a:ext cx="69700" cy="697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2789" extrusionOk="0">
                    <a:moveTo>
                      <a:pt x="0" y="1"/>
                    </a:moveTo>
                    <a:lnTo>
                      <a:pt x="0" y="2789"/>
                    </a:lnTo>
                    <a:lnTo>
                      <a:pt x="2788" y="2789"/>
                    </a:lnTo>
                    <a:lnTo>
                      <a:pt x="278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1761;p59">
                <a:extLst>
                  <a:ext uri="{FF2B5EF4-FFF2-40B4-BE49-F238E27FC236}">
                    <a16:creationId xmlns:a16="http://schemas.microsoft.com/office/drawing/2014/main" id="{96B90698-0903-9904-40A5-5B6FCE34CF87}"/>
                  </a:ext>
                </a:extLst>
              </p:cNvPr>
              <p:cNvSpPr/>
              <p:nvPr/>
            </p:nvSpPr>
            <p:spPr>
              <a:xfrm>
                <a:off x="2569175" y="3569000"/>
                <a:ext cx="28600" cy="2860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144" extrusionOk="0">
                    <a:moveTo>
                      <a:pt x="1" y="0"/>
                    </a:moveTo>
                    <a:lnTo>
                      <a:pt x="1" y="1143"/>
                    </a:lnTo>
                    <a:lnTo>
                      <a:pt x="1144" y="1143"/>
                    </a:lnTo>
                    <a:lnTo>
                      <a:pt x="1144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1762;p59">
                <a:extLst>
                  <a:ext uri="{FF2B5EF4-FFF2-40B4-BE49-F238E27FC236}">
                    <a16:creationId xmlns:a16="http://schemas.microsoft.com/office/drawing/2014/main" id="{057C1661-243A-30D5-37D2-DACEDD0783AA}"/>
                  </a:ext>
                </a:extLst>
              </p:cNvPr>
              <p:cNvSpPr/>
              <p:nvPr/>
            </p:nvSpPr>
            <p:spPr>
              <a:xfrm>
                <a:off x="2528075" y="3406625"/>
                <a:ext cx="52275" cy="52275"/>
              </a:xfrm>
              <a:custGeom>
                <a:avLst/>
                <a:gdLst/>
                <a:ahLst/>
                <a:cxnLst/>
                <a:rect l="l" t="t" r="r" b="b"/>
                <a:pathLst>
                  <a:path w="2091" h="2091" extrusionOk="0">
                    <a:moveTo>
                      <a:pt x="0" y="0"/>
                    </a:moveTo>
                    <a:lnTo>
                      <a:pt x="0" y="2091"/>
                    </a:lnTo>
                    <a:lnTo>
                      <a:pt x="2091" y="2091"/>
                    </a:lnTo>
                    <a:lnTo>
                      <a:pt x="2091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1763;p59">
                <a:extLst>
                  <a:ext uri="{FF2B5EF4-FFF2-40B4-BE49-F238E27FC236}">
                    <a16:creationId xmlns:a16="http://schemas.microsoft.com/office/drawing/2014/main" id="{D6D1D3C6-825E-C5ED-853C-F5955A15AD1E}"/>
                  </a:ext>
                </a:extLst>
              </p:cNvPr>
              <p:cNvSpPr/>
              <p:nvPr/>
            </p:nvSpPr>
            <p:spPr>
              <a:xfrm>
                <a:off x="2500200" y="3445650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0" y="0"/>
                    </a:moveTo>
                    <a:lnTo>
                      <a:pt x="0" y="1673"/>
                    </a:lnTo>
                    <a:lnTo>
                      <a:pt x="1673" y="1673"/>
                    </a:lnTo>
                    <a:lnTo>
                      <a:pt x="167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1764;p59">
                <a:extLst>
                  <a:ext uri="{FF2B5EF4-FFF2-40B4-BE49-F238E27FC236}">
                    <a16:creationId xmlns:a16="http://schemas.microsoft.com/office/drawing/2014/main" id="{3FC145DA-C606-E3CC-E27E-22CCF003D756}"/>
                  </a:ext>
                </a:extLst>
              </p:cNvPr>
              <p:cNvSpPr/>
              <p:nvPr/>
            </p:nvSpPr>
            <p:spPr>
              <a:xfrm>
                <a:off x="2457000" y="3410800"/>
                <a:ext cx="27200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1088" extrusionOk="0">
                    <a:moveTo>
                      <a:pt x="0" y="0"/>
                    </a:moveTo>
                    <a:lnTo>
                      <a:pt x="0" y="1088"/>
                    </a:lnTo>
                    <a:lnTo>
                      <a:pt x="1087" y="1088"/>
                    </a:lnTo>
                    <a:lnTo>
                      <a:pt x="108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1765;p59">
                <a:extLst>
                  <a:ext uri="{FF2B5EF4-FFF2-40B4-BE49-F238E27FC236}">
                    <a16:creationId xmlns:a16="http://schemas.microsoft.com/office/drawing/2014/main" id="{C3071268-02F5-1A96-C1A7-D92AC935B20A}"/>
                  </a:ext>
                </a:extLst>
              </p:cNvPr>
              <p:cNvSpPr/>
              <p:nvPr/>
            </p:nvSpPr>
            <p:spPr>
              <a:xfrm>
                <a:off x="2585225" y="3375250"/>
                <a:ext cx="17425" cy="17450"/>
              </a:xfrm>
              <a:custGeom>
                <a:avLst/>
                <a:gdLst/>
                <a:ahLst/>
                <a:cxnLst/>
                <a:rect l="l" t="t" r="r" b="b"/>
                <a:pathLst>
                  <a:path w="697" h="698" extrusionOk="0">
                    <a:moveTo>
                      <a:pt x="0" y="1"/>
                    </a:moveTo>
                    <a:lnTo>
                      <a:pt x="0" y="698"/>
                    </a:lnTo>
                    <a:lnTo>
                      <a:pt x="697" y="698"/>
                    </a:lnTo>
                    <a:lnTo>
                      <a:pt x="697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866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8"/>
          <p:cNvSpPr/>
          <p:nvPr/>
        </p:nvSpPr>
        <p:spPr>
          <a:xfrm>
            <a:off x="4270500" y="1059675"/>
            <a:ext cx="4160400" cy="3069300"/>
          </a:xfrm>
          <a:prstGeom prst="roundRect">
            <a:avLst>
              <a:gd name="adj" fmla="val 8047"/>
            </a:avLst>
          </a:prstGeom>
          <a:solidFill>
            <a:schemeClr val="accent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8"/>
          <p:cNvSpPr txBox="1">
            <a:spLocks noGrp="1"/>
          </p:cNvSpPr>
          <p:nvPr>
            <p:ph type="title"/>
          </p:nvPr>
        </p:nvSpPr>
        <p:spPr>
          <a:xfrm>
            <a:off x="713100" y="2012175"/>
            <a:ext cx="2755200" cy="1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Problem Statement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40" name="Google Shape;540;p38"/>
          <p:cNvSpPr txBox="1">
            <a:spLocks noGrp="1"/>
          </p:cNvSpPr>
          <p:nvPr>
            <p:ph type="body" idx="1"/>
          </p:nvPr>
        </p:nvSpPr>
        <p:spPr>
          <a:xfrm>
            <a:off x="4419600" y="1340893"/>
            <a:ext cx="38589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Students spend hours reading and making notes from textbooks, PYQs, and PDFs.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Manual quiz and flashcard creation is time-consuming.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-US" dirty="0">
                <a:solidFill>
                  <a:schemeClr val="dk1"/>
                </a:solidFill>
              </a:rPr>
              <a:t>Lack of personalized, automated learning tools.</a:t>
            </a:r>
            <a:endParaRPr dirty="0"/>
          </a:p>
        </p:txBody>
      </p:sp>
      <p:sp>
        <p:nvSpPr>
          <p:cNvPr id="541" name="Google Shape;541;p38"/>
          <p:cNvSpPr/>
          <p:nvPr/>
        </p:nvSpPr>
        <p:spPr>
          <a:xfrm>
            <a:off x="1035863" y="487768"/>
            <a:ext cx="84809" cy="85748"/>
          </a:xfrm>
          <a:custGeom>
            <a:avLst/>
            <a:gdLst/>
            <a:ahLst/>
            <a:cxnLst/>
            <a:rect l="l" t="t" r="r" b="b"/>
            <a:pathLst>
              <a:path w="3070" h="3104" extrusionOk="0">
                <a:moveTo>
                  <a:pt x="1535" y="1"/>
                </a:moveTo>
                <a:cubicBezTo>
                  <a:pt x="701" y="1"/>
                  <a:pt x="1" y="701"/>
                  <a:pt x="1" y="1535"/>
                </a:cubicBezTo>
                <a:cubicBezTo>
                  <a:pt x="1" y="2369"/>
                  <a:pt x="701" y="3103"/>
                  <a:pt x="1535" y="3103"/>
                </a:cubicBezTo>
                <a:cubicBezTo>
                  <a:pt x="2369" y="3103"/>
                  <a:pt x="3070" y="2369"/>
                  <a:pt x="3070" y="1535"/>
                </a:cubicBezTo>
                <a:cubicBezTo>
                  <a:pt x="3070" y="701"/>
                  <a:pt x="2369" y="1"/>
                  <a:pt x="15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" name="Google Shape;542;p38"/>
          <p:cNvGrpSpPr/>
          <p:nvPr/>
        </p:nvGrpSpPr>
        <p:grpSpPr>
          <a:xfrm>
            <a:off x="2405663" y="4515081"/>
            <a:ext cx="1021756" cy="332094"/>
            <a:chOff x="7289663" y="3996131"/>
            <a:chExt cx="1021756" cy="332094"/>
          </a:xfrm>
        </p:grpSpPr>
        <p:sp>
          <p:nvSpPr>
            <p:cNvPr id="543" name="Google Shape;543;p38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8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8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8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8"/>
          <p:cNvGrpSpPr/>
          <p:nvPr/>
        </p:nvGrpSpPr>
        <p:grpSpPr>
          <a:xfrm>
            <a:off x="3236861" y="3957497"/>
            <a:ext cx="749797" cy="717499"/>
            <a:chOff x="7847861" y="3178722"/>
            <a:chExt cx="749797" cy="717499"/>
          </a:xfrm>
        </p:grpSpPr>
        <p:sp>
          <p:nvSpPr>
            <p:cNvPr id="549" name="Google Shape;549;p38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8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8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4" name="Google Shape;554;p38"/>
          <p:cNvGrpSpPr/>
          <p:nvPr/>
        </p:nvGrpSpPr>
        <p:grpSpPr>
          <a:xfrm>
            <a:off x="3246475" y="384950"/>
            <a:ext cx="730550" cy="554600"/>
            <a:chOff x="-4813275" y="4164250"/>
            <a:chExt cx="730550" cy="554600"/>
          </a:xfrm>
        </p:grpSpPr>
        <p:sp>
          <p:nvSpPr>
            <p:cNvPr id="555" name="Google Shape;555;p38"/>
            <p:cNvSpPr/>
            <p:nvPr/>
          </p:nvSpPr>
          <p:spPr>
            <a:xfrm>
              <a:off x="-4813275" y="4215950"/>
              <a:ext cx="676350" cy="502900"/>
            </a:xfrm>
            <a:custGeom>
              <a:avLst/>
              <a:gdLst/>
              <a:ahLst/>
              <a:cxnLst/>
              <a:rect l="l" t="t" r="r" b="b"/>
              <a:pathLst>
                <a:path w="27054" h="20116" extrusionOk="0">
                  <a:moveTo>
                    <a:pt x="4104" y="1"/>
                  </a:moveTo>
                  <a:cubicBezTo>
                    <a:pt x="1835" y="1"/>
                    <a:pt x="1" y="1836"/>
                    <a:pt x="1" y="4104"/>
                  </a:cubicBezTo>
                  <a:lnTo>
                    <a:pt x="1" y="16012"/>
                  </a:lnTo>
                  <a:cubicBezTo>
                    <a:pt x="1" y="18281"/>
                    <a:pt x="1835" y="20115"/>
                    <a:pt x="4104" y="20115"/>
                  </a:cubicBezTo>
                  <a:lnTo>
                    <a:pt x="22951" y="20115"/>
                  </a:lnTo>
                  <a:cubicBezTo>
                    <a:pt x="25219" y="20115"/>
                    <a:pt x="27054" y="18281"/>
                    <a:pt x="27020" y="16012"/>
                  </a:cubicBezTo>
                  <a:lnTo>
                    <a:pt x="27020" y="4104"/>
                  </a:lnTo>
                  <a:cubicBezTo>
                    <a:pt x="27020" y="1836"/>
                    <a:pt x="25186" y="1"/>
                    <a:pt x="229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-4758225" y="4164250"/>
              <a:ext cx="675500" cy="502050"/>
            </a:xfrm>
            <a:custGeom>
              <a:avLst/>
              <a:gdLst/>
              <a:ahLst/>
              <a:cxnLst/>
              <a:rect l="l" t="t" r="r" b="b"/>
              <a:pathLst>
                <a:path w="27020" h="20082" extrusionOk="0">
                  <a:moveTo>
                    <a:pt x="4103" y="1"/>
                  </a:moveTo>
                  <a:cubicBezTo>
                    <a:pt x="1835" y="1"/>
                    <a:pt x="0" y="1835"/>
                    <a:pt x="0" y="4070"/>
                  </a:cubicBezTo>
                  <a:lnTo>
                    <a:pt x="0" y="16012"/>
                  </a:lnTo>
                  <a:cubicBezTo>
                    <a:pt x="0" y="18247"/>
                    <a:pt x="1835" y="20082"/>
                    <a:pt x="4103" y="20082"/>
                  </a:cubicBezTo>
                  <a:lnTo>
                    <a:pt x="22950" y="20082"/>
                  </a:lnTo>
                  <a:cubicBezTo>
                    <a:pt x="25185" y="20082"/>
                    <a:pt x="27020" y="18247"/>
                    <a:pt x="27020" y="16012"/>
                  </a:cubicBezTo>
                  <a:lnTo>
                    <a:pt x="27020" y="4070"/>
                  </a:lnTo>
                  <a:cubicBezTo>
                    <a:pt x="27020" y="1802"/>
                    <a:pt x="25185" y="1"/>
                    <a:pt x="229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8"/>
            <p:cNvSpPr/>
            <p:nvPr/>
          </p:nvSpPr>
          <p:spPr>
            <a:xfrm>
              <a:off x="-4558075" y="4261950"/>
              <a:ext cx="281875" cy="306175"/>
            </a:xfrm>
            <a:custGeom>
              <a:avLst/>
              <a:gdLst/>
              <a:ahLst/>
              <a:cxnLst/>
              <a:rect l="l" t="t" r="r" b="b"/>
              <a:pathLst>
                <a:path w="11275" h="12247" extrusionOk="0">
                  <a:moveTo>
                    <a:pt x="1548" y="0"/>
                  </a:moveTo>
                  <a:cubicBezTo>
                    <a:pt x="739" y="0"/>
                    <a:pt x="0" y="639"/>
                    <a:pt x="0" y="1530"/>
                  </a:cubicBezTo>
                  <a:lnTo>
                    <a:pt x="0" y="10703"/>
                  </a:lnTo>
                  <a:cubicBezTo>
                    <a:pt x="0" y="11591"/>
                    <a:pt x="752" y="12247"/>
                    <a:pt x="1552" y="12247"/>
                  </a:cubicBezTo>
                  <a:cubicBezTo>
                    <a:pt x="1804" y="12247"/>
                    <a:pt x="2062" y="12182"/>
                    <a:pt x="2302" y="12038"/>
                  </a:cubicBezTo>
                  <a:lnTo>
                    <a:pt x="10274" y="7468"/>
                  </a:lnTo>
                  <a:cubicBezTo>
                    <a:pt x="11275" y="6834"/>
                    <a:pt x="11275" y="5366"/>
                    <a:pt x="10274" y="4799"/>
                  </a:cubicBezTo>
                  <a:lnTo>
                    <a:pt x="2302" y="196"/>
                  </a:lnTo>
                  <a:cubicBezTo>
                    <a:pt x="2057" y="62"/>
                    <a:pt x="1799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/>
          <p:cNvGrpSpPr/>
          <p:nvPr/>
        </p:nvGrpSpPr>
        <p:grpSpPr>
          <a:xfrm>
            <a:off x="592213" y="4512856"/>
            <a:ext cx="1021756" cy="332094"/>
            <a:chOff x="7289663" y="3996131"/>
            <a:chExt cx="1021756" cy="332094"/>
          </a:xfrm>
        </p:grpSpPr>
        <p:sp>
          <p:nvSpPr>
            <p:cNvPr id="338" name="Google Shape;338;p35"/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5"/>
          <p:cNvGrpSpPr/>
          <p:nvPr/>
        </p:nvGrpSpPr>
        <p:grpSpPr>
          <a:xfrm>
            <a:off x="6499052" y="1792855"/>
            <a:ext cx="1625766" cy="1554766"/>
            <a:chOff x="6652533" y="1529057"/>
            <a:chExt cx="1496195" cy="1430854"/>
          </a:xfrm>
        </p:grpSpPr>
        <p:sp>
          <p:nvSpPr>
            <p:cNvPr id="344" name="Google Shape;344;p35"/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5"/>
          <p:cNvSpPr txBox="1">
            <a:spLocks noGrp="1"/>
          </p:cNvSpPr>
          <p:nvPr>
            <p:ph type="title"/>
          </p:nvPr>
        </p:nvSpPr>
        <p:spPr>
          <a:xfrm>
            <a:off x="1112483" y="757122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Our Solution</a:t>
            </a:r>
            <a:endParaRPr dirty="0"/>
          </a:p>
        </p:txBody>
      </p:sp>
      <p:sp>
        <p:nvSpPr>
          <p:cNvPr id="347" name="Google Shape;347;p35"/>
          <p:cNvSpPr txBox="1">
            <a:spLocks noGrp="1"/>
          </p:cNvSpPr>
          <p:nvPr>
            <p:ph type="subTitle" idx="1"/>
          </p:nvPr>
        </p:nvSpPr>
        <p:spPr>
          <a:xfrm>
            <a:off x="1232298" y="1671272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 err="1"/>
              <a:t>AriseScholar</a:t>
            </a:r>
            <a:r>
              <a:rPr lang="en-IN" sz="1400" dirty="0"/>
              <a:t>: AI-powered web app for students to upload study material and get: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sz="1400"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Automatically generated quizzes (MCQs, True/False)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Flashcards for quick revision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Summarized notes from </a:t>
            </a:r>
            <a:r>
              <a:rPr lang="en-IN" sz="1400" dirty="0" err="1"/>
              <a:t>documentsPersonalized</a:t>
            </a:r>
            <a:r>
              <a:rPr lang="en-IN" sz="1400" dirty="0"/>
              <a:t>, efficient, and interactive learning.</a:t>
            </a:r>
            <a:endParaRPr sz="1400" dirty="0"/>
          </a:p>
        </p:txBody>
      </p:sp>
      <p:grpSp>
        <p:nvGrpSpPr>
          <p:cNvPr id="348" name="Google Shape;348;p35"/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/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5"/>
          <p:cNvGrpSpPr/>
          <p:nvPr/>
        </p:nvGrpSpPr>
        <p:grpSpPr>
          <a:xfrm>
            <a:off x="1423411" y="3955272"/>
            <a:ext cx="749797" cy="717499"/>
            <a:chOff x="7847861" y="3178722"/>
            <a:chExt cx="749797" cy="717499"/>
          </a:xfrm>
        </p:grpSpPr>
        <p:sp>
          <p:nvSpPr>
            <p:cNvPr id="352" name="Google Shape;352;p35"/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>
            <a:spLocks noGrp="1"/>
          </p:cNvSpPr>
          <p:nvPr>
            <p:ph type="subTitle" idx="14"/>
          </p:nvPr>
        </p:nvSpPr>
        <p:spPr>
          <a:xfrm>
            <a:off x="720000" y="3888154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Dashboard: Stats like total documents, quizzes, flashcards, average scores, etc.</a:t>
            </a:r>
            <a:endParaRPr dirty="0"/>
          </a:p>
        </p:txBody>
      </p:sp>
      <p:sp>
        <p:nvSpPr>
          <p:cNvPr id="319" name="Google Shape;319;p34"/>
          <p:cNvSpPr txBox="1">
            <a:spLocks noGrp="1"/>
          </p:cNvSpPr>
          <p:nvPr>
            <p:ph type="subTitle" idx="17"/>
          </p:nvPr>
        </p:nvSpPr>
        <p:spPr>
          <a:xfrm>
            <a:off x="3535950" y="380429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Flashcards: Question-answer style flashcards for revision.</a:t>
            </a:r>
            <a:endParaRPr dirty="0"/>
          </a:p>
        </p:txBody>
      </p:sp>
      <p:sp>
        <p:nvSpPr>
          <p:cNvPr id="320" name="Google Shape;320;p34"/>
          <p:cNvSpPr txBox="1">
            <a:spLocks noGrp="1"/>
          </p:cNvSpPr>
          <p:nvPr>
            <p:ph type="title" idx="2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21" name="Google Shape;321;p34"/>
          <p:cNvSpPr txBox="1">
            <a:spLocks noGrp="1"/>
          </p:cNvSpPr>
          <p:nvPr>
            <p:ph type="subTitle" idx="1"/>
          </p:nvPr>
        </p:nvSpPr>
        <p:spPr>
          <a:xfrm>
            <a:off x="720000" y="200253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 Upload: Upload PDFs, DOCX, and PYQs.</a:t>
            </a:r>
            <a:endParaRPr dirty="0"/>
          </a:p>
        </p:txBody>
      </p:sp>
      <p:sp>
        <p:nvSpPr>
          <p:cNvPr id="323" name="Google Shape;323;p34"/>
          <p:cNvSpPr txBox="1">
            <a:spLocks noGrp="1"/>
          </p:cNvSpPr>
          <p:nvPr>
            <p:ph type="subTitle" idx="5"/>
          </p:nvPr>
        </p:nvSpPr>
        <p:spPr>
          <a:xfrm>
            <a:off x="3535950" y="2011892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AI-Generated Notes: Summaries and answers for repeated questions</a:t>
            </a:r>
            <a:endParaRPr dirty="0"/>
          </a:p>
        </p:txBody>
      </p:sp>
      <p:sp>
        <p:nvSpPr>
          <p:cNvPr id="325" name="Google Shape;325;p34"/>
          <p:cNvSpPr txBox="1">
            <a:spLocks noGrp="1"/>
          </p:cNvSpPr>
          <p:nvPr>
            <p:ph type="title" idx="4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title" idx="7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27" name="Google Shape;327;p34"/>
          <p:cNvSpPr txBox="1">
            <a:spLocks noGrp="1"/>
          </p:cNvSpPr>
          <p:nvPr>
            <p:ph type="subTitle" idx="8"/>
          </p:nvPr>
        </p:nvSpPr>
        <p:spPr>
          <a:xfrm>
            <a:off x="6351900" y="2037900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Quiz Generation: MCQs, True/False questions dynamically created.</a:t>
            </a:r>
            <a:endParaRPr dirty="0"/>
          </a:p>
        </p:txBody>
      </p:sp>
      <p:sp>
        <p:nvSpPr>
          <p:cNvPr id="328" name="Google Shape;328;p34"/>
          <p:cNvSpPr txBox="1">
            <a:spLocks noGrp="1"/>
          </p:cNvSpPr>
          <p:nvPr>
            <p:ph type="title" idx="13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29" name="Google Shape;329;p34"/>
          <p:cNvSpPr txBox="1">
            <a:spLocks noGrp="1"/>
          </p:cNvSpPr>
          <p:nvPr>
            <p:ph type="title" idx="16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30" name="Google Shape;330;p34"/>
          <p:cNvSpPr txBox="1">
            <a:spLocks noGrp="1"/>
          </p:cNvSpPr>
          <p:nvPr>
            <p:ph type="title" idx="19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331" name="Google Shape;331;p34"/>
          <p:cNvSpPr txBox="1">
            <a:spLocks noGrp="1"/>
          </p:cNvSpPr>
          <p:nvPr>
            <p:ph type="subTitle" idx="20"/>
          </p:nvPr>
        </p:nvSpPr>
        <p:spPr>
          <a:xfrm>
            <a:off x="6351900" y="3888154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Adaptive Learning Recommendations: Personalized suggestions based on performance</a:t>
            </a:r>
            <a:endParaRPr dirty="0"/>
          </a:p>
        </p:txBody>
      </p:sp>
      <p:sp>
        <p:nvSpPr>
          <p:cNvPr id="332" name="Google Shape;332;p34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Key Features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63D5FEA8-D8CE-AF83-52D1-31149548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>
            <a:extLst>
              <a:ext uri="{FF2B5EF4-FFF2-40B4-BE49-F238E27FC236}">
                <a16:creationId xmlns:a16="http://schemas.microsoft.com/office/drawing/2014/main" id="{FC4A511B-C897-34D0-FF77-B5048E311682}"/>
              </a:ext>
            </a:extLst>
          </p:cNvPr>
          <p:cNvGrpSpPr/>
          <p:nvPr/>
        </p:nvGrpSpPr>
        <p:grpSpPr>
          <a:xfrm>
            <a:off x="592213" y="4512856"/>
            <a:ext cx="1021756" cy="332094"/>
            <a:chOff x="7289663" y="3996131"/>
            <a:chExt cx="1021756" cy="332094"/>
          </a:xfrm>
        </p:grpSpPr>
        <p:sp>
          <p:nvSpPr>
            <p:cNvPr id="338" name="Google Shape;338;p35">
              <a:extLst>
                <a:ext uri="{FF2B5EF4-FFF2-40B4-BE49-F238E27FC236}">
                  <a16:creationId xmlns:a16="http://schemas.microsoft.com/office/drawing/2014/main" id="{391CE276-3394-937F-6618-E13D6A8E47F2}"/>
                </a:ext>
              </a:extLst>
            </p:cNvPr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>
              <a:extLst>
                <a:ext uri="{FF2B5EF4-FFF2-40B4-BE49-F238E27FC236}">
                  <a16:creationId xmlns:a16="http://schemas.microsoft.com/office/drawing/2014/main" id="{1CACB984-E270-5C7B-F852-088E389A0B33}"/>
                </a:ext>
              </a:extLst>
            </p:cNvPr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>
              <a:extLst>
                <a:ext uri="{FF2B5EF4-FFF2-40B4-BE49-F238E27FC236}">
                  <a16:creationId xmlns:a16="http://schemas.microsoft.com/office/drawing/2014/main" id="{502C8153-0284-D05A-C900-41549B66AC10}"/>
                </a:ext>
              </a:extLst>
            </p:cNvPr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>
              <a:extLst>
                <a:ext uri="{FF2B5EF4-FFF2-40B4-BE49-F238E27FC236}">
                  <a16:creationId xmlns:a16="http://schemas.microsoft.com/office/drawing/2014/main" id="{C7C52DF7-1623-C980-1E6E-725E75F3F3D8}"/>
                </a:ext>
              </a:extLst>
            </p:cNvPr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>
              <a:extLst>
                <a:ext uri="{FF2B5EF4-FFF2-40B4-BE49-F238E27FC236}">
                  <a16:creationId xmlns:a16="http://schemas.microsoft.com/office/drawing/2014/main" id="{CA8594DA-CE53-CDFB-6321-5B77DCEE2F4B}"/>
                </a:ext>
              </a:extLst>
            </p:cNvPr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5">
            <a:extLst>
              <a:ext uri="{FF2B5EF4-FFF2-40B4-BE49-F238E27FC236}">
                <a16:creationId xmlns:a16="http://schemas.microsoft.com/office/drawing/2014/main" id="{E14DE72C-97B1-0055-9419-4DA05086F19D}"/>
              </a:ext>
            </a:extLst>
          </p:cNvPr>
          <p:cNvGrpSpPr/>
          <p:nvPr/>
        </p:nvGrpSpPr>
        <p:grpSpPr>
          <a:xfrm>
            <a:off x="6499052" y="1792855"/>
            <a:ext cx="1625766" cy="1554766"/>
            <a:chOff x="6652533" y="1529057"/>
            <a:chExt cx="1496195" cy="1430854"/>
          </a:xfrm>
        </p:grpSpPr>
        <p:sp>
          <p:nvSpPr>
            <p:cNvPr id="344" name="Google Shape;344;p35">
              <a:extLst>
                <a:ext uri="{FF2B5EF4-FFF2-40B4-BE49-F238E27FC236}">
                  <a16:creationId xmlns:a16="http://schemas.microsoft.com/office/drawing/2014/main" id="{58B5FAEA-47B3-06F4-06A8-23343E57D083}"/>
                </a:ext>
              </a:extLst>
            </p:cNvPr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>
              <a:extLst>
                <a:ext uri="{FF2B5EF4-FFF2-40B4-BE49-F238E27FC236}">
                  <a16:creationId xmlns:a16="http://schemas.microsoft.com/office/drawing/2014/main" id="{E57C2215-0235-DBBD-A518-24535E08917B}"/>
                </a:ext>
              </a:extLst>
            </p:cNvPr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5">
            <a:extLst>
              <a:ext uri="{FF2B5EF4-FFF2-40B4-BE49-F238E27FC236}">
                <a16:creationId xmlns:a16="http://schemas.microsoft.com/office/drawing/2014/main" id="{FCC9B159-E7F8-458B-E9F6-EC88B8998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2483" y="757122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347" name="Google Shape;347;p35">
            <a:extLst>
              <a:ext uri="{FF2B5EF4-FFF2-40B4-BE49-F238E27FC236}">
                <a16:creationId xmlns:a16="http://schemas.microsoft.com/office/drawing/2014/main" id="{CF966C2F-B413-50E6-AE6B-3EF01A4FE88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2792" y="1571397"/>
            <a:ext cx="4695000" cy="11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Backend: Django, Django REST Framework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Frontend: React / Next.js (if applicable)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AI Services: </a:t>
            </a:r>
            <a:r>
              <a:rPr lang="en-IN" sz="1400" dirty="0" err="1"/>
              <a:t>Groq</a:t>
            </a:r>
            <a:r>
              <a:rPr lang="en-IN" sz="1400" dirty="0"/>
              <a:t> API (for quiz/note generation)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Database: SQLite / MongoDB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Deployment: Render 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Tools: Python, Node.js</a:t>
            </a:r>
          </a:p>
        </p:txBody>
      </p:sp>
      <p:grpSp>
        <p:nvGrpSpPr>
          <p:cNvPr id="348" name="Google Shape;348;p35">
            <a:extLst>
              <a:ext uri="{FF2B5EF4-FFF2-40B4-BE49-F238E27FC236}">
                <a16:creationId xmlns:a16="http://schemas.microsoft.com/office/drawing/2014/main" id="{8A744A29-0DBA-1253-7092-0AD1BDC3900D}"/>
              </a:ext>
            </a:extLst>
          </p:cNvPr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>
              <a:extLst>
                <a:ext uri="{FF2B5EF4-FFF2-40B4-BE49-F238E27FC236}">
                  <a16:creationId xmlns:a16="http://schemas.microsoft.com/office/drawing/2014/main" id="{1B386C1A-7C54-0ECA-C2AD-EDCFB87D8F06}"/>
                </a:ext>
              </a:extLst>
            </p:cNvPr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>
              <a:extLst>
                <a:ext uri="{FF2B5EF4-FFF2-40B4-BE49-F238E27FC236}">
                  <a16:creationId xmlns:a16="http://schemas.microsoft.com/office/drawing/2014/main" id="{9CDADE48-ED03-E56A-0F8C-B223170A596D}"/>
                </a:ext>
              </a:extLst>
            </p:cNvPr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5">
            <a:extLst>
              <a:ext uri="{FF2B5EF4-FFF2-40B4-BE49-F238E27FC236}">
                <a16:creationId xmlns:a16="http://schemas.microsoft.com/office/drawing/2014/main" id="{2D4A71D0-447B-0BCA-5827-EDA2F10C43DB}"/>
              </a:ext>
            </a:extLst>
          </p:cNvPr>
          <p:cNvGrpSpPr/>
          <p:nvPr/>
        </p:nvGrpSpPr>
        <p:grpSpPr>
          <a:xfrm>
            <a:off x="1423411" y="3955272"/>
            <a:ext cx="749797" cy="717499"/>
            <a:chOff x="7847861" y="3178722"/>
            <a:chExt cx="749797" cy="717499"/>
          </a:xfrm>
        </p:grpSpPr>
        <p:sp>
          <p:nvSpPr>
            <p:cNvPr id="352" name="Google Shape;352;p35">
              <a:extLst>
                <a:ext uri="{FF2B5EF4-FFF2-40B4-BE49-F238E27FC236}">
                  <a16:creationId xmlns:a16="http://schemas.microsoft.com/office/drawing/2014/main" id="{7876B45F-58BB-0769-7900-6771625792EC}"/>
                </a:ext>
              </a:extLst>
            </p:cNvPr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>
              <a:extLst>
                <a:ext uri="{FF2B5EF4-FFF2-40B4-BE49-F238E27FC236}">
                  <a16:creationId xmlns:a16="http://schemas.microsoft.com/office/drawing/2014/main" id="{04373C46-218E-BE80-0DE9-84D0E024E3E1}"/>
                </a:ext>
              </a:extLst>
            </p:cNvPr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>
              <a:extLst>
                <a:ext uri="{FF2B5EF4-FFF2-40B4-BE49-F238E27FC236}">
                  <a16:creationId xmlns:a16="http://schemas.microsoft.com/office/drawing/2014/main" id="{CF82488D-2EF3-DF9C-5269-DC6B7EA3700A}"/>
                </a:ext>
              </a:extLst>
            </p:cNvPr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>
              <a:extLst>
                <a:ext uri="{FF2B5EF4-FFF2-40B4-BE49-F238E27FC236}">
                  <a16:creationId xmlns:a16="http://schemas.microsoft.com/office/drawing/2014/main" id="{B283996F-BB4E-13E5-1D44-73CB5D037945}"/>
                </a:ext>
              </a:extLst>
            </p:cNvPr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>
              <a:extLst>
                <a:ext uri="{FF2B5EF4-FFF2-40B4-BE49-F238E27FC236}">
                  <a16:creationId xmlns:a16="http://schemas.microsoft.com/office/drawing/2014/main" id="{1EB0E5E3-13B6-FF3D-A5D8-1CAA594F3F42}"/>
                </a:ext>
              </a:extLst>
            </p:cNvPr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583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System Architecture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867FA1-E4F3-FC15-9165-D8131625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15064"/>
          <a:stretch>
            <a:fillRect/>
          </a:stretch>
        </p:blipFill>
        <p:spPr>
          <a:xfrm>
            <a:off x="339332" y="1350819"/>
            <a:ext cx="8295660" cy="3329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>
          <a:extLst>
            <a:ext uri="{FF2B5EF4-FFF2-40B4-BE49-F238E27FC236}">
              <a16:creationId xmlns:a16="http://schemas.microsoft.com/office/drawing/2014/main" id="{B78A16AA-E95C-45B2-6DA8-9E226B9E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>
            <a:extLst>
              <a:ext uri="{FF2B5EF4-FFF2-40B4-BE49-F238E27FC236}">
                <a16:creationId xmlns:a16="http://schemas.microsoft.com/office/drawing/2014/main" id="{18059990-E4DE-9EA5-4649-C055107EA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Demo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9FB59-1AB6-1860-CECF-3634900F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b="15064"/>
          <a:stretch>
            <a:fillRect/>
          </a:stretch>
        </p:blipFill>
        <p:spPr>
          <a:xfrm>
            <a:off x="339332" y="1350819"/>
            <a:ext cx="8295660" cy="332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20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F1E5BAA8-F6E3-8ACF-952E-63DA2DE41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>
            <a:extLst>
              <a:ext uri="{FF2B5EF4-FFF2-40B4-BE49-F238E27FC236}">
                <a16:creationId xmlns:a16="http://schemas.microsoft.com/office/drawing/2014/main" id="{7A033C23-31D7-9FDA-65FD-8A85DDDA25B0}"/>
              </a:ext>
            </a:extLst>
          </p:cNvPr>
          <p:cNvGrpSpPr/>
          <p:nvPr/>
        </p:nvGrpSpPr>
        <p:grpSpPr>
          <a:xfrm>
            <a:off x="592213" y="4512856"/>
            <a:ext cx="1021756" cy="332094"/>
            <a:chOff x="7289663" y="3996131"/>
            <a:chExt cx="1021756" cy="332094"/>
          </a:xfrm>
        </p:grpSpPr>
        <p:sp>
          <p:nvSpPr>
            <p:cNvPr id="338" name="Google Shape;338;p35">
              <a:extLst>
                <a:ext uri="{FF2B5EF4-FFF2-40B4-BE49-F238E27FC236}">
                  <a16:creationId xmlns:a16="http://schemas.microsoft.com/office/drawing/2014/main" id="{BC25E54E-21F4-324C-B011-6EFEBD48B026}"/>
                </a:ext>
              </a:extLst>
            </p:cNvPr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>
              <a:extLst>
                <a:ext uri="{FF2B5EF4-FFF2-40B4-BE49-F238E27FC236}">
                  <a16:creationId xmlns:a16="http://schemas.microsoft.com/office/drawing/2014/main" id="{94C199EA-1BBC-8FD3-6D9E-4CAB5F33638D}"/>
                </a:ext>
              </a:extLst>
            </p:cNvPr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>
              <a:extLst>
                <a:ext uri="{FF2B5EF4-FFF2-40B4-BE49-F238E27FC236}">
                  <a16:creationId xmlns:a16="http://schemas.microsoft.com/office/drawing/2014/main" id="{73C452B9-CFB8-9ECA-2A73-0671933EC322}"/>
                </a:ext>
              </a:extLst>
            </p:cNvPr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>
              <a:extLst>
                <a:ext uri="{FF2B5EF4-FFF2-40B4-BE49-F238E27FC236}">
                  <a16:creationId xmlns:a16="http://schemas.microsoft.com/office/drawing/2014/main" id="{BBE983E5-CBCC-E4A4-2981-BFD3D0F3014A}"/>
                </a:ext>
              </a:extLst>
            </p:cNvPr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>
              <a:extLst>
                <a:ext uri="{FF2B5EF4-FFF2-40B4-BE49-F238E27FC236}">
                  <a16:creationId xmlns:a16="http://schemas.microsoft.com/office/drawing/2014/main" id="{7091A4D1-E6DA-31CB-6462-CD20BCA3E11D}"/>
                </a:ext>
              </a:extLst>
            </p:cNvPr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5">
            <a:extLst>
              <a:ext uri="{FF2B5EF4-FFF2-40B4-BE49-F238E27FC236}">
                <a16:creationId xmlns:a16="http://schemas.microsoft.com/office/drawing/2014/main" id="{390A96A9-9245-E99E-4A3C-1E0A4364DE80}"/>
              </a:ext>
            </a:extLst>
          </p:cNvPr>
          <p:cNvGrpSpPr/>
          <p:nvPr/>
        </p:nvGrpSpPr>
        <p:grpSpPr>
          <a:xfrm>
            <a:off x="6499052" y="1792855"/>
            <a:ext cx="1625766" cy="1554766"/>
            <a:chOff x="6652533" y="1529057"/>
            <a:chExt cx="1496195" cy="1430854"/>
          </a:xfrm>
        </p:grpSpPr>
        <p:sp>
          <p:nvSpPr>
            <p:cNvPr id="344" name="Google Shape;344;p35">
              <a:extLst>
                <a:ext uri="{FF2B5EF4-FFF2-40B4-BE49-F238E27FC236}">
                  <a16:creationId xmlns:a16="http://schemas.microsoft.com/office/drawing/2014/main" id="{772B10BB-3097-8870-02D8-DDE615F6E042}"/>
                </a:ext>
              </a:extLst>
            </p:cNvPr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>
              <a:extLst>
                <a:ext uri="{FF2B5EF4-FFF2-40B4-BE49-F238E27FC236}">
                  <a16:creationId xmlns:a16="http://schemas.microsoft.com/office/drawing/2014/main" id="{8B4BEC53-46FF-580A-C48C-A8A88F8C7606}"/>
                </a:ext>
              </a:extLst>
            </p:cNvPr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5">
            <a:extLst>
              <a:ext uri="{FF2B5EF4-FFF2-40B4-BE49-F238E27FC236}">
                <a16:creationId xmlns:a16="http://schemas.microsoft.com/office/drawing/2014/main" id="{78D4163F-D365-58E9-96DE-62E2730AE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2483" y="757122"/>
            <a:ext cx="4695000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Future Enhancements</a:t>
            </a:r>
            <a:endParaRPr dirty="0"/>
          </a:p>
        </p:txBody>
      </p:sp>
      <p:sp>
        <p:nvSpPr>
          <p:cNvPr id="347" name="Google Shape;347;p35">
            <a:extLst>
              <a:ext uri="{FF2B5EF4-FFF2-40B4-BE49-F238E27FC236}">
                <a16:creationId xmlns:a16="http://schemas.microsoft.com/office/drawing/2014/main" id="{E21E5AFB-D56C-7A1A-9EA3-33EB7A8A93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2792" y="1571397"/>
            <a:ext cx="4695000" cy="1926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Multi-language support (Marathi, Hindi) for PYQs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Real-time quiz performance analytics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Mobile app </a:t>
            </a:r>
            <a:r>
              <a:rPr lang="en-IN" sz="1400" dirty="0" err="1"/>
              <a:t>versionBlockchain</a:t>
            </a:r>
            <a:r>
              <a:rPr lang="en-IN" sz="1400" dirty="0"/>
              <a:t> integration for verified study content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400" dirty="0"/>
              <a:t>Personalized AI tutor recommendations</a:t>
            </a:r>
          </a:p>
        </p:txBody>
      </p:sp>
      <p:grpSp>
        <p:nvGrpSpPr>
          <p:cNvPr id="348" name="Google Shape;348;p35">
            <a:extLst>
              <a:ext uri="{FF2B5EF4-FFF2-40B4-BE49-F238E27FC236}">
                <a16:creationId xmlns:a16="http://schemas.microsoft.com/office/drawing/2014/main" id="{0AAD47F2-99E8-8779-FDE4-FA57ED5A5EE9}"/>
              </a:ext>
            </a:extLst>
          </p:cNvPr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>
              <a:extLst>
                <a:ext uri="{FF2B5EF4-FFF2-40B4-BE49-F238E27FC236}">
                  <a16:creationId xmlns:a16="http://schemas.microsoft.com/office/drawing/2014/main" id="{6A86D1CA-BC2B-D90A-6691-5D88A0827DB2}"/>
                </a:ext>
              </a:extLst>
            </p:cNvPr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>
              <a:extLst>
                <a:ext uri="{FF2B5EF4-FFF2-40B4-BE49-F238E27FC236}">
                  <a16:creationId xmlns:a16="http://schemas.microsoft.com/office/drawing/2014/main" id="{65A8CB52-2A96-28DD-9663-EE442AFD047D}"/>
                </a:ext>
              </a:extLst>
            </p:cNvPr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5">
            <a:extLst>
              <a:ext uri="{FF2B5EF4-FFF2-40B4-BE49-F238E27FC236}">
                <a16:creationId xmlns:a16="http://schemas.microsoft.com/office/drawing/2014/main" id="{2FDFD73E-6B48-DD24-518B-34A63BCDCD47}"/>
              </a:ext>
            </a:extLst>
          </p:cNvPr>
          <p:cNvGrpSpPr/>
          <p:nvPr/>
        </p:nvGrpSpPr>
        <p:grpSpPr>
          <a:xfrm>
            <a:off x="1423411" y="3955272"/>
            <a:ext cx="749797" cy="717499"/>
            <a:chOff x="7847861" y="3178722"/>
            <a:chExt cx="749797" cy="717499"/>
          </a:xfrm>
        </p:grpSpPr>
        <p:sp>
          <p:nvSpPr>
            <p:cNvPr id="352" name="Google Shape;352;p35">
              <a:extLst>
                <a:ext uri="{FF2B5EF4-FFF2-40B4-BE49-F238E27FC236}">
                  <a16:creationId xmlns:a16="http://schemas.microsoft.com/office/drawing/2014/main" id="{ED75A0C2-0BAB-4F24-49B4-338FF36BFB01}"/>
                </a:ext>
              </a:extLst>
            </p:cNvPr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>
              <a:extLst>
                <a:ext uri="{FF2B5EF4-FFF2-40B4-BE49-F238E27FC236}">
                  <a16:creationId xmlns:a16="http://schemas.microsoft.com/office/drawing/2014/main" id="{86681D2E-8145-4026-D3EA-617C260F3922}"/>
                </a:ext>
              </a:extLst>
            </p:cNvPr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>
              <a:extLst>
                <a:ext uri="{FF2B5EF4-FFF2-40B4-BE49-F238E27FC236}">
                  <a16:creationId xmlns:a16="http://schemas.microsoft.com/office/drawing/2014/main" id="{9F646640-06A3-90D4-1CFA-BECFBBBB5183}"/>
                </a:ext>
              </a:extLst>
            </p:cNvPr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>
              <a:extLst>
                <a:ext uri="{FF2B5EF4-FFF2-40B4-BE49-F238E27FC236}">
                  <a16:creationId xmlns:a16="http://schemas.microsoft.com/office/drawing/2014/main" id="{56E45852-6780-02AB-FD04-0F4948CB1CA8}"/>
                </a:ext>
              </a:extLst>
            </p:cNvPr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>
              <a:extLst>
                <a:ext uri="{FF2B5EF4-FFF2-40B4-BE49-F238E27FC236}">
                  <a16:creationId xmlns:a16="http://schemas.microsoft.com/office/drawing/2014/main" id="{B5BFB31E-871F-B7C8-0D1A-E7EB22D2009C}"/>
                </a:ext>
              </a:extLst>
            </p:cNvPr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9683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>
          <a:extLst>
            <a:ext uri="{FF2B5EF4-FFF2-40B4-BE49-F238E27FC236}">
              <a16:creationId xmlns:a16="http://schemas.microsoft.com/office/drawing/2014/main" id="{0B2A9061-8444-F831-34D9-F9187BEE8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5">
            <a:extLst>
              <a:ext uri="{FF2B5EF4-FFF2-40B4-BE49-F238E27FC236}">
                <a16:creationId xmlns:a16="http://schemas.microsoft.com/office/drawing/2014/main" id="{D5C03DD1-5ED5-6626-B328-DD23FC74B9C6}"/>
              </a:ext>
            </a:extLst>
          </p:cNvPr>
          <p:cNvGrpSpPr/>
          <p:nvPr/>
        </p:nvGrpSpPr>
        <p:grpSpPr>
          <a:xfrm>
            <a:off x="592213" y="4512856"/>
            <a:ext cx="1021756" cy="332094"/>
            <a:chOff x="7289663" y="3996131"/>
            <a:chExt cx="1021756" cy="332094"/>
          </a:xfrm>
        </p:grpSpPr>
        <p:sp>
          <p:nvSpPr>
            <p:cNvPr id="338" name="Google Shape;338;p35">
              <a:extLst>
                <a:ext uri="{FF2B5EF4-FFF2-40B4-BE49-F238E27FC236}">
                  <a16:creationId xmlns:a16="http://schemas.microsoft.com/office/drawing/2014/main" id="{6D2AD2E6-EC92-592D-D1C5-1AB8F52F0C67}"/>
                </a:ext>
              </a:extLst>
            </p:cNvPr>
            <p:cNvSpPr/>
            <p:nvPr/>
          </p:nvSpPr>
          <p:spPr>
            <a:xfrm>
              <a:off x="7289663" y="4044216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6" y="0"/>
                    <a:pt x="0" y="2836"/>
                    <a:pt x="0" y="6305"/>
                  </a:cubicBezTo>
                  <a:cubicBezTo>
                    <a:pt x="0" y="9774"/>
                    <a:pt x="2836" y="12609"/>
                    <a:pt x="6305" y="12609"/>
                  </a:cubicBezTo>
                  <a:lnTo>
                    <a:pt x="38227" y="12609"/>
                  </a:lnTo>
                  <a:cubicBezTo>
                    <a:pt x="41697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5">
              <a:extLst>
                <a:ext uri="{FF2B5EF4-FFF2-40B4-BE49-F238E27FC236}">
                  <a16:creationId xmlns:a16="http://schemas.microsoft.com/office/drawing/2014/main" id="{14F51130-876B-605A-209C-43281447AF97}"/>
                </a:ext>
              </a:extLst>
            </p:cNvPr>
            <p:cNvSpPr/>
            <p:nvPr/>
          </p:nvSpPr>
          <p:spPr>
            <a:xfrm>
              <a:off x="7308447" y="3996131"/>
              <a:ext cx="1002972" cy="284009"/>
            </a:xfrm>
            <a:custGeom>
              <a:avLst/>
              <a:gdLst/>
              <a:ahLst/>
              <a:cxnLst/>
              <a:rect l="l" t="t" r="r" b="b"/>
              <a:pathLst>
                <a:path w="44532" h="12610" extrusionOk="0">
                  <a:moveTo>
                    <a:pt x="6305" y="0"/>
                  </a:moveTo>
                  <a:cubicBezTo>
                    <a:pt x="2835" y="0"/>
                    <a:pt x="0" y="2836"/>
                    <a:pt x="0" y="6305"/>
                  </a:cubicBezTo>
                  <a:cubicBezTo>
                    <a:pt x="0" y="9774"/>
                    <a:pt x="2835" y="12609"/>
                    <a:pt x="6305" y="12609"/>
                  </a:cubicBezTo>
                  <a:lnTo>
                    <a:pt x="38227" y="12609"/>
                  </a:lnTo>
                  <a:cubicBezTo>
                    <a:pt x="41730" y="12609"/>
                    <a:pt x="44532" y="9774"/>
                    <a:pt x="44532" y="6305"/>
                  </a:cubicBezTo>
                  <a:cubicBezTo>
                    <a:pt x="44532" y="2836"/>
                    <a:pt x="41697" y="0"/>
                    <a:pt x="382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5">
              <a:extLst>
                <a:ext uri="{FF2B5EF4-FFF2-40B4-BE49-F238E27FC236}">
                  <a16:creationId xmlns:a16="http://schemas.microsoft.com/office/drawing/2014/main" id="{57B7F376-1581-DB64-D689-5D3402225A33}"/>
                </a:ext>
              </a:extLst>
            </p:cNvPr>
            <p:cNvSpPr/>
            <p:nvPr/>
          </p:nvSpPr>
          <p:spPr>
            <a:xfrm>
              <a:off x="7433897" y="4044036"/>
              <a:ext cx="209639" cy="188175"/>
            </a:xfrm>
            <a:custGeom>
              <a:avLst/>
              <a:gdLst/>
              <a:ahLst/>
              <a:cxnLst/>
              <a:rect l="l" t="t" r="r" b="b"/>
              <a:pathLst>
                <a:path w="9308" h="8355" extrusionOk="0">
                  <a:moveTo>
                    <a:pt x="4646" y="1"/>
                  </a:moveTo>
                  <a:cubicBezTo>
                    <a:pt x="3684" y="1"/>
                    <a:pt x="2718" y="332"/>
                    <a:pt x="1935" y="1009"/>
                  </a:cubicBezTo>
                  <a:cubicBezTo>
                    <a:pt x="168" y="2543"/>
                    <a:pt x="1" y="5179"/>
                    <a:pt x="1502" y="6913"/>
                  </a:cubicBezTo>
                  <a:cubicBezTo>
                    <a:pt x="2326" y="7865"/>
                    <a:pt x="3491" y="8355"/>
                    <a:pt x="4662" y="8355"/>
                  </a:cubicBezTo>
                  <a:cubicBezTo>
                    <a:pt x="5624" y="8355"/>
                    <a:pt x="6590" y="8024"/>
                    <a:pt x="7373" y="7347"/>
                  </a:cubicBezTo>
                  <a:cubicBezTo>
                    <a:pt x="9107" y="5846"/>
                    <a:pt x="9307" y="3210"/>
                    <a:pt x="7806" y="1443"/>
                  </a:cubicBezTo>
                  <a:cubicBezTo>
                    <a:pt x="6982" y="491"/>
                    <a:pt x="5817" y="1"/>
                    <a:pt x="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5">
              <a:extLst>
                <a:ext uri="{FF2B5EF4-FFF2-40B4-BE49-F238E27FC236}">
                  <a16:creationId xmlns:a16="http://schemas.microsoft.com/office/drawing/2014/main" id="{006D5299-C98F-1C1A-2211-BC71B6365CEA}"/>
                </a:ext>
              </a:extLst>
            </p:cNvPr>
            <p:cNvSpPr/>
            <p:nvPr/>
          </p:nvSpPr>
          <p:spPr>
            <a:xfrm>
              <a:off x="7705879" y="4044689"/>
              <a:ext cx="208108" cy="187612"/>
            </a:xfrm>
            <a:custGeom>
              <a:avLst/>
              <a:gdLst/>
              <a:ahLst/>
              <a:cxnLst/>
              <a:rect l="l" t="t" r="r" b="b"/>
              <a:pathLst>
                <a:path w="9240" h="8330" extrusionOk="0">
                  <a:moveTo>
                    <a:pt x="4637" y="1"/>
                  </a:moveTo>
                  <a:cubicBezTo>
                    <a:pt x="3626" y="1"/>
                    <a:pt x="2609" y="369"/>
                    <a:pt x="1801" y="1113"/>
                  </a:cubicBezTo>
                  <a:cubicBezTo>
                    <a:pt x="100" y="2681"/>
                    <a:pt x="0" y="5316"/>
                    <a:pt x="1568" y="6984"/>
                  </a:cubicBezTo>
                  <a:cubicBezTo>
                    <a:pt x="2392" y="7878"/>
                    <a:pt x="3510" y="8330"/>
                    <a:pt x="4633" y="8330"/>
                  </a:cubicBezTo>
                  <a:cubicBezTo>
                    <a:pt x="5647" y="8330"/>
                    <a:pt x="6665" y="7962"/>
                    <a:pt x="7472" y="7218"/>
                  </a:cubicBezTo>
                  <a:cubicBezTo>
                    <a:pt x="9140" y="5650"/>
                    <a:pt x="9240" y="3015"/>
                    <a:pt x="7672" y="1347"/>
                  </a:cubicBezTo>
                  <a:cubicBezTo>
                    <a:pt x="6866" y="453"/>
                    <a:pt x="5756" y="1"/>
                    <a:pt x="4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5">
              <a:extLst>
                <a:ext uri="{FF2B5EF4-FFF2-40B4-BE49-F238E27FC236}">
                  <a16:creationId xmlns:a16="http://schemas.microsoft.com/office/drawing/2014/main" id="{7C09D662-9571-A479-E96F-487ADC6BA628}"/>
                </a:ext>
              </a:extLst>
            </p:cNvPr>
            <p:cNvSpPr/>
            <p:nvPr/>
          </p:nvSpPr>
          <p:spPr>
            <a:xfrm>
              <a:off x="7979347" y="4043856"/>
              <a:ext cx="206621" cy="187793"/>
            </a:xfrm>
            <a:custGeom>
              <a:avLst/>
              <a:gdLst/>
              <a:ahLst/>
              <a:cxnLst/>
              <a:rect l="l" t="t" r="r" b="b"/>
              <a:pathLst>
                <a:path w="9174" h="8338" extrusionOk="0">
                  <a:moveTo>
                    <a:pt x="4594" y="1"/>
                  </a:moveTo>
                  <a:cubicBezTo>
                    <a:pt x="2710" y="1"/>
                    <a:pt x="989" y="1277"/>
                    <a:pt x="534" y="3185"/>
                  </a:cubicBezTo>
                  <a:cubicBezTo>
                    <a:pt x="0" y="5420"/>
                    <a:pt x="1368" y="7688"/>
                    <a:pt x="3603" y="8222"/>
                  </a:cubicBezTo>
                  <a:cubicBezTo>
                    <a:pt x="3929" y="8300"/>
                    <a:pt x="4256" y="8337"/>
                    <a:pt x="4577" y="8337"/>
                  </a:cubicBezTo>
                  <a:cubicBezTo>
                    <a:pt x="6455" y="8337"/>
                    <a:pt x="8155" y="7061"/>
                    <a:pt x="8640" y="5153"/>
                  </a:cubicBezTo>
                  <a:cubicBezTo>
                    <a:pt x="9173" y="2918"/>
                    <a:pt x="7806" y="683"/>
                    <a:pt x="5571" y="116"/>
                  </a:cubicBezTo>
                  <a:cubicBezTo>
                    <a:pt x="5244" y="38"/>
                    <a:pt x="4917" y="1"/>
                    <a:pt x="45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5">
            <a:extLst>
              <a:ext uri="{FF2B5EF4-FFF2-40B4-BE49-F238E27FC236}">
                <a16:creationId xmlns:a16="http://schemas.microsoft.com/office/drawing/2014/main" id="{9BACAF9B-E6BD-E0B4-77C5-40D7646E5FB3}"/>
              </a:ext>
            </a:extLst>
          </p:cNvPr>
          <p:cNvGrpSpPr/>
          <p:nvPr/>
        </p:nvGrpSpPr>
        <p:grpSpPr>
          <a:xfrm>
            <a:off x="6499052" y="1792855"/>
            <a:ext cx="1625766" cy="1554766"/>
            <a:chOff x="6652533" y="1529057"/>
            <a:chExt cx="1496195" cy="1430854"/>
          </a:xfrm>
        </p:grpSpPr>
        <p:sp>
          <p:nvSpPr>
            <p:cNvPr id="344" name="Google Shape;344;p35">
              <a:extLst>
                <a:ext uri="{FF2B5EF4-FFF2-40B4-BE49-F238E27FC236}">
                  <a16:creationId xmlns:a16="http://schemas.microsoft.com/office/drawing/2014/main" id="{A1414E62-42D3-161C-5533-1AA09ECB1996}"/>
                </a:ext>
              </a:extLst>
            </p:cNvPr>
            <p:cNvSpPr/>
            <p:nvPr/>
          </p:nvSpPr>
          <p:spPr>
            <a:xfrm>
              <a:off x="6652533" y="1602231"/>
              <a:ext cx="1416478" cy="1357680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5">
              <a:extLst>
                <a:ext uri="{FF2B5EF4-FFF2-40B4-BE49-F238E27FC236}">
                  <a16:creationId xmlns:a16="http://schemas.microsoft.com/office/drawing/2014/main" id="{E8765EC6-6627-851C-321E-CFD52E93BAFF}"/>
                </a:ext>
              </a:extLst>
            </p:cNvPr>
            <p:cNvSpPr/>
            <p:nvPr/>
          </p:nvSpPr>
          <p:spPr>
            <a:xfrm>
              <a:off x="6730919" y="1529057"/>
              <a:ext cx="1417809" cy="1357680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6" name="Google Shape;346;p35">
            <a:extLst>
              <a:ext uri="{FF2B5EF4-FFF2-40B4-BE49-F238E27FC236}">
                <a16:creationId xmlns:a16="http://schemas.microsoft.com/office/drawing/2014/main" id="{F39C5581-A985-BFA4-ECE0-B637561E5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2780" y="667040"/>
            <a:ext cx="3042777" cy="6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347" name="Google Shape;347;p35">
            <a:extLst>
              <a:ext uri="{FF2B5EF4-FFF2-40B4-BE49-F238E27FC236}">
                <a16:creationId xmlns:a16="http://schemas.microsoft.com/office/drawing/2014/main" id="{2D9E34F9-2B95-6B08-4F88-84453BD993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2792" y="1571397"/>
            <a:ext cx="4695000" cy="19268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 err="1"/>
              <a:t>Content:Show</a:t>
            </a:r>
            <a:r>
              <a:rPr lang="en-US" sz="1400" dirty="0"/>
              <a:t> upload → notes/quiz generation → dashboard workflow.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Emphasize time-saving and adaptive learning.</a:t>
            </a:r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Encourage judges to try the platform for quick learning.</a:t>
            </a:r>
            <a:endParaRPr lang="en-IN" sz="1400" dirty="0"/>
          </a:p>
        </p:txBody>
      </p:sp>
      <p:grpSp>
        <p:nvGrpSpPr>
          <p:cNvPr id="348" name="Google Shape;348;p35">
            <a:extLst>
              <a:ext uri="{FF2B5EF4-FFF2-40B4-BE49-F238E27FC236}">
                <a16:creationId xmlns:a16="http://schemas.microsoft.com/office/drawing/2014/main" id="{B613D561-2A14-D2C9-C8C4-1ADB0C372384}"/>
              </a:ext>
            </a:extLst>
          </p:cNvPr>
          <p:cNvGrpSpPr/>
          <p:nvPr/>
        </p:nvGrpSpPr>
        <p:grpSpPr>
          <a:xfrm>
            <a:off x="6946920" y="2331500"/>
            <a:ext cx="730018" cy="477474"/>
            <a:chOff x="6640838" y="2331500"/>
            <a:chExt cx="730018" cy="477474"/>
          </a:xfrm>
        </p:grpSpPr>
        <p:sp>
          <p:nvSpPr>
            <p:cNvPr id="349" name="Google Shape;349;p35">
              <a:extLst>
                <a:ext uri="{FF2B5EF4-FFF2-40B4-BE49-F238E27FC236}">
                  <a16:creationId xmlns:a16="http://schemas.microsoft.com/office/drawing/2014/main" id="{E418E6FE-5389-4037-00CD-FA84FF752EFD}"/>
                </a:ext>
              </a:extLst>
            </p:cNvPr>
            <p:cNvSpPr/>
            <p:nvPr/>
          </p:nvSpPr>
          <p:spPr>
            <a:xfrm>
              <a:off x="6640838" y="2331500"/>
              <a:ext cx="519523" cy="477474"/>
            </a:xfrm>
            <a:custGeom>
              <a:avLst/>
              <a:gdLst/>
              <a:ahLst/>
              <a:cxnLst/>
              <a:rect l="l" t="t" r="r" b="b"/>
              <a:pathLst>
                <a:path w="10329" h="9493" extrusionOk="0">
                  <a:moveTo>
                    <a:pt x="5003" y="1"/>
                  </a:moveTo>
                  <a:cubicBezTo>
                    <a:pt x="4318" y="1"/>
                    <a:pt x="3652" y="286"/>
                    <a:pt x="3139" y="762"/>
                  </a:cubicBezTo>
                  <a:lnTo>
                    <a:pt x="1028" y="2873"/>
                  </a:lnTo>
                  <a:cubicBezTo>
                    <a:pt x="0" y="3900"/>
                    <a:pt x="0" y="5574"/>
                    <a:pt x="1028" y="6620"/>
                  </a:cubicBezTo>
                  <a:lnTo>
                    <a:pt x="3139" y="8731"/>
                  </a:lnTo>
                  <a:cubicBezTo>
                    <a:pt x="3652" y="9226"/>
                    <a:pt x="4318" y="9492"/>
                    <a:pt x="5003" y="9492"/>
                  </a:cubicBezTo>
                  <a:cubicBezTo>
                    <a:pt x="5688" y="9492"/>
                    <a:pt x="6353" y="9207"/>
                    <a:pt x="6848" y="8731"/>
                  </a:cubicBezTo>
                  <a:lnTo>
                    <a:pt x="7114" y="8465"/>
                  </a:lnTo>
                  <a:lnTo>
                    <a:pt x="6239" y="7590"/>
                  </a:lnTo>
                  <a:lnTo>
                    <a:pt x="5973" y="7857"/>
                  </a:lnTo>
                  <a:cubicBezTo>
                    <a:pt x="5707" y="8123"/>
                    <a:pt x="5364" y="8256"/>
                    <a:pt x="5003" y="8256"/>
                  </a:cubicBezTo>
                  <a:cubicBezTo>
                    <a:pt x="4623" y="8256"/>
                    <a:pt x="4280" y="8123"/>
                    <a:pt x="4014" y="7857"/>
                  </a:cubicBezTo>
                  <a:lnTo>
                    <a:pt x="1903" y="5745"/>
                  </a:lnTo>
                  <a:cubicBezTo>
                    <a:pt x="1370" y="5194"/>
                    <a:pt x="1370" y="4319"/>
                    <a:pt x="1903" y="3767"/>
                  </a:cubicBezTo>
                  <a:lnTo>
                    <a:pt x="4014" y="1637"/>
                  </a:lnTo>
                  <a:cubicBezTo>
                    <a:pt x="4280" y="1389"/>
                    <a:pt x="4642" y="1237"/>
                    <a:pt x="5003" y="1237"/>
                  </a:cubicBezTo>
                  <a:cubicBezTo>
                    <a:pt x="5383" y="1237"/>
                    <a:pt x="5707" y="1389"/>
                    <a:pt x="5973" y="1637"/>
                  </a:cubicBezTo>
                  <a:lnTo>
                    <a:pt x="6239" y="1903"/>
                  </a:lnTo>
                  <a:lnTo>
                    <a:pt x="6506" y="2169"/>
                  </a:lnTo>
                  <a:lnTo>
                    <a:pt x="7381" y="3044"/>
                  </a:lnTo>
                  <a:lnTo>
                    <a:pt x="7647" y="3311"/>
                  </a:lnTo>
                  <a:lnTo>
                    <a:pt x="8826" y="4490"/>
                  </a:lnTo>
                  <a:cubicBezTo>
                    <a:pt x="8940" y="4642"/>
                    <a:pt x="8940" y="4832"/>
                    <a:pt x="8826" y="4965"/>
                  </a:cubicBezTo>
                  <a:lnTo>
                    <a:pt x="7647" y="6164"/>
                  </a:lnTo>
                  <a:lnTo>
                    <a:pt x="8522" y="7039"/>
                  </a:lnTo>
                  <a:lnTo>
                    <a:pt x="9701" y="5859"/>
                  </a:lnTo>
                  <a:cubicBezTo>
                    <a:pt x="10329" y="5232"/>
                    <a:pt x="10329" y="4243"/>
                    <a:pt x="9701" y="3615"/>
                  </a:cubicBezTo>
                  <a:lnTo>
                    <a:pt x="8522" y="2436"/>
                  </a:lnTo>
                  <a:lnTo>
                    <a:pt x="8255" y="2169"/>
                  </a:lnTo>
                  <a:lnTo>
                    <a:pt x="7381" y="1294"/>
                  </a:lnTo>
                  <a:lnTo>
                    <a:pt x="7114" y="1028"/>
                  </a:lnTo>
                  <a:lnTo>
                    <a:pt x="6848" y="762"/>
                  </a:lnTo>
                  <a:cubicBezTo>
                    <a:pt x="6353" y="267"/>
                    <a:pt x="5688" y="1"/>
                    <a:pt x="5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5">
              <a:extLst>
                <a:ext uri="{FF2B5EF4-FFF2-40B4-BE49-F238E27FC236}">
                  <a16:creationId xmlns:a16="http://schemas.microsoft.com/office/drawing/2014/main" id="{E9F5E527-0572-0809-8BB9-A22231CD83A2}"/>
                </a:ext>
              </a:extLst>
            </p:cNvPr>
            <p:cNvSpPr/>
            <p:nvPr/>
          </p:nvSpPr>
          <p:spPr>
            <a:xfrm>
              <a:off x="6863756" y="2331500"/>
              <a:ext cx="507099" cy="476519"/>
            </a:xfrm>
            <a:custGeom>
              <a:avLst/>
              <a:gdLst/>
              <a:ahLst/>
              <a:cxnLst/>
              <a:rect l="l" t="t" r="r" b="b"/>
              <a:pathLst>
                <a:path w="10082" h="9474" extrusionOk="0">
                  <a:moveTo>
                    <a:pt x="5345" y="1"/>
                  </a:moveTo>
                  <a:cubicBezTo>
                    <a:pt x="4641" y="1"/>
                    <a:pt x="3995" y="286"/>
                    <a:pt x="3500" y="762"/>
                  </a:cubicBezTo>
                  <a:lnTo>
                    <a:pt x="3234" y="1028"/>
                  </a:lnTo>
                  <a:lnTo>
                    <a:pt x="4109" y="1903"/>
                  </a:lnTo>
                  <a:lnTo>
                    <a:pt x="4375" y="1637"/>
                  </a:lnTo>
                  <a:cubicBezTo>
                    <a:pt x="4641" y="1389"/>
                    <a:pt x="4984" y="1237"/>
                    <a:pt x="5345" y="1237"/>
                  </a:cubicBezTo>
                  <a:cubicBezTo>
                    <a:pt x="5726" y="1237"/>
                    <a:pt x="6068" y="1389"/>
                    <a:pt x="6315" y="1637"/>
                  </a:cubicBezTo>
                  <a:lnTo>
                    <a:pt x="8446" y="3767"/>
                  </a:lnTo>
                  <a:cubicBezTo>
                    <a:pt x="8693" y="4014"/>
                    <a:pt x="8845" y="4376"/>
                    <a:pt x="8845" y="4737"/>
                  </a:cubicBezTo>
                  <a:cubicBezTo>
                    <a:pt x="8845" y="5118"/>
                    <a:pt x="8693" y="5441"/>
                    <a:pt x="8446" y="5707"/>
                  </a:cubicBezTo>
                  <a:lnTo>
                    <a:pt x="6315" y="7818"/>
                  </a:lnTo>
                  <a:cubicBezTo>
                    <a:pt x="6049" y="8094"/>
                    <a:pt x="5692" y="8232"/>
                    <a:pt x="5336" y="8232"/>
                  </a:cubicBezTo>
                  <a:cubicBezTo>
                    <a:pt x="4979" y="8232"/>
                    <a:pt x="4622" y="8094"/>
                    <a:pt x="4356" y="7818"/>
                  </a:cubicBezTo>
                  <a:lnTo>
                    <a:pt x="4090" y="7571"/>
                  </a:lnTo>
                  <a:lnTo>
                    <a:pt x="3823" y="7305"/>
                  </a:lnTo>
                  <a:lnTo>
                    <a:pt x="2949" y="6430"/>
                  </a:lnTo>
                  <a:lnTo>
                    <a:pt x="2682" y="6164"/>
                  </a:lnTo>
                  <a:lnTo>
                    <a:pt x="1503" y="4984"/>
                  </a:lnTo>
                  <a:cubicBezTo>
                    <a:pt x="1370" y="4851"/>
                    <a:pt x="1370" y="4642"/>
                    <a:pt x="1503" y="4509"/>
                  </a:cubicBezTo>
                  <a:lnTo>
                    <a:pt x="2682" y="3311"/>
                  </a:lnTo>
                  <a:lnTo>
                    <a:pt x="1807" y="2436"/>
                  </a:lnTo>
                  <a:lnTo>
                    <a:pt x="609" y="3615"/>
                  </a:lnTo>
                  <a:cubicBezTo>
                    <a:pt x="0" y="4243"/>
                    <a:pt x="0" y="5232"/>
                    <a:pt x="609" y="5859"/>
                  </a:cubicBezTo>
                  <a:lnTo>
                    <a:pt x="1807" y="7039"/>
                  </a:lnTo>
                  <a:lnTo>
                    <a:pt x="2074" y="7305"/>
                  </a:lnTo>
                  <a:lnTo>
                    <a:pt x="2949" y="8180"/>
                  </a:lnTo>
                  <a:lnTo>
                    <a:pt x="3215" y="8446"/>
                  </a:lnTo>
                  <a:lnTo>
                    <a:pt x="3443" y="8712"/>
                  </a:lnTo>
                  <a:cubicBezTo>
                    <a:pt x="3938" y="9207"/>
                    <a:pt x="4603" y="9473"/>
                    <a:pt x="5307" y="9473"/>
                  </a:cubicBezTo>
                  <a:cubicBezTo>
                    <a:pt x="6011" y="9473"/>
                    <a:pt x="6658" y="9188"/>
                    <a:pt x="7152" y="8712"/>
                  </a:cubicBezTo>
                  <a:lnTo>
                    <a:pt x="9263" y="6601"/>
                  </a:lnTo>
                  <a:cubicBezTo>
                    <a:pt x="9777" y="6088"/>
                    <a:pt x="10024" y="5422"/>
                    <a:pt x="10024" y="4737"/>
                  </a:cubicBezTo>
                  <a:cubicBezTo>
                    <a:pt x="10081" y="4052"/>
                    <a:pt x="9815" y="3387"/>
                    <a:pt x="9321" y="2892"/>
                  </a:cubicBezTo>
                  <a:lnTo>
                    <a:pt x="7209" y="762"/>
                  </a:lnTo>
                  <a:cubicBezTo>
                    <a:pt x="6696" y="267"/>
                    <a:pt x="6030" y="1"/>
                    <a:pt x="53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35">
            <a:extLst>
              <a:ext uri="{FF2B5EF4-FFF2-40B4-BE49-F238E27FC236}">
                <a16:creationId xmlns:a16="http://schemas.microsoft.com/office/drawing/2014/main" id="{A9014CB4-3A37-B35D-8D35-4BFA61605695}"/>
              </a:ext>
            </a:extLst>
          </p:cNvPr>
          <p:cNvGrpSpPr/>
          <p:nvPr/>
        </p:nvGrpSpPr>
        <p:grpSpPr>
          <a:xfrm>
            <a:off x="1423411" y="3955272"/>
            <a:ext cx="749797" cy="717499"/>
            <a:chOff x="7847861" y="3178722"/>
            <a:chExt cx="749797" cy="717499"/>
          </a:xfrm>
        </p:grpSpPr>
        <p:sp>
          <p:nvSpPr>
            <p:cNvPr id="352" name="Google Shape;352;p35">
              <a:extLst>
                <a:ext uri="{FF2B5EF4-FFF2-40B4-BE49-F238E27FC236}">
                  <a16:creationId xmlns:a16="http://schemas.microsoft.com/office/drawing/2014/main" id="{68F3FB76-EE73-D9CB-98F7-D221893BC97A}"/>
                </a:ext>
              </a:extLst>
            </p:cNvPr>
            <p:cNvSpPr/>
            <p:nvPr/>
          </p:nvSpPr>
          <p:spPr>
            <a:xfrm>
              <a:off x="7847861" y="3214037"/>
              <a:ext cx="710743" cy="682184"/>
            </a:xfrm>
            <a:custGeom>
              <a:avLst/>
              <a:gdLst/>
              <a:ahLst/>
              <a:cxnLst/>
              <a:rect l="l" t="t" r="r" b="b"/>
              <a:pathLst>
                <a:path w="31557" h="30289" extrusionOk="0">
                  <a:moveTo>
                    <a:pt x="3503" y="0"/>
                  </a:moveTo>
                  <a:cubicBezTo>
                    <a:pt x="1568" y="0"/>
                    <a:pt x="1" y="1602"/>
                    <a:pt x="1" y="3503"/>
                  </a:cubicBezTo>
                  <a:lnTo>
                    <a:pt x="1" y="26786"/>
                  </a:lnTo>
                  <a:cubicBezTo>
                    <a:pt x="1" y="28688"/>
                    <a:pt x="1568" y="30289"/>
                    <a:pt x="3503" y="30289"/>
                  </a:cubicBezTo>
                  <a:lnTo>
                    <a:pt x="28054" y="30289"/>
                  </a:lnTo>
                  <a:cubicBezTo>
                    <a:pt x="29955" y="30289"/>
                    <a:pt x="31556" y="28754"/>
                    <a:pt x="31556" y="26820"/>
                  </a:cubicBezTo>
                  <a:lnTo>
                    <a:pt x="31556" y="3503"/>
                  </a:lnTo>
                  <a:cubicBezTo>
                    <a:pt x="31556" y="1602"/>
                    <a:pt x="29955" y="0"/>
                    <a:pt x="28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5">
              <a:extLst>
                <a:ext uri="{FF2B5EF4-FFF2-40B4-BE49-F238E27FC236}">
                  <a16:creationId xmlns:a16="http://schemas.microsoft.com/office/drawing/2014/main" id="{7E850574-13E7-E4CF-8DAB-AF5C8A58DF50}"/>
                </a:ext>
              </a:extLst>
            </p:cNvPr>
            <p:cNvSpPr/>
            <p:nvPr/>
          </p:nvSpPr>
          <p:spPr>
            <a:xfrm>
              <a:off x="7886937" y="3178722"/>
              <a:ext cx="710720" cy="681441"/>
            </a:xfrm>
            <a:custGeom>
              <a:avLst/>
              <a:gdLst/>
              <a:ahLst/>
              <a:cxnLst/>
              <a:rect l="l" t="t" r="r" b="b"/>
              <a:pathLst>
                <a:path w="31556" h="30256" extrusionOk="0">
                  <a:moveTo>
                    <a:pt x="3503" y="1"/>
                  </a:moveTo>
                  <a:cubicBezTo>
                    <a:pt x="1601" y="1"/>
                    <a:pt x="0" y="1568"/>
                    <a:pt x="0" y="3503"/>
                  </a:cubicBezTo>
                  <a:lnTo>
                    <a:pt x="0" y="26753"/>
                  </a:lnTo>
                  <a:cubicBezTo>
                    <a:pt x="0" y="28688"/>
                    <a:pt x="1601" y="30256"/>
                    <a:pt x="3503" y="30256"/>
                  </a:cubicBezTo>
                  <a:lnTo>
                    <a:pt x="28053" y="30256"/>
                  </a:lnTo>
                  <a:cubicBezTo>
                    <a:pt x="29988" y="30256"/>
                    <a:pt x="31556" y="28688"/>
                    <a:pt x="31556" y="26753"/>
                  </a:cubicBezTo>
                  <a:lnTo>
                    <a:pt x="31556" y="3503"/>
                  </a:lnTo>
                  <a:cubicBezTo>
                    <a:pt x="31556" y="1568"/>
                    <a:pt x="29988" y="1"/>
                    <a:pt x="280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5">
              <a:extLst>
                <a:ext uri="{FF2B5EF4-FFF2-40B4-BE49-F238E27FC236}">
                  <a16:creationId xmlns:a16="http://schemas.microsoft.com/office/drawing/2014/main" id="{1A9C5C70-4229-2FF5-5C54-93396263F278}"/>
                </a:ext>
              </a:extLst>
            </p:cNvPr>
            <p:cNvSpPr/>
            <p:nvPr/>
          </p:nvSpPr>
          <p:spPr>
            <a:xfrm>
              <a:off x="7944032" y="3221560"/>
              <a:ext cx="596531" cy="595788"/>
            </a:xfrm>
            <a:custGeom>
              <a:avLst/>
              <a:gdLst/>
              <a:ahLst/>
              <a:cxnLst/>
              <a:rect l="l" t="t" r="r" b="b"/>
              <a:pathLst>
                <a:path w="26486" h="26453" extrusionOk="0">
                  <a:moveTo>
                    <a:pt x="13243" y="3803"/>
                  </a:moveTo>
                  <a:cubicBezTo>
                    <a:pt x="18413" y="3803"/>
                    <a:pt x="22616" y="8006"/>
                    <a:pt x="22616" y="13176"/>
                  </a:cubicBezTo>
                  <a:cubicBezTo>
                    <a:pt x="22616" y="18413"/>
                    <a:pt x="18413" y="22583"/>
                    <a:pt x="13243" y="22583"/>
                  </a:cubicBezTo>
                  <a:cubicBezTo>
                    <a:pt x="8073" y="22583"/>
                    <a:pt x="3836" y="18346"/>
                    <a:pt x="3836" y="13176"/>
                  </a:cubicBezTo>
                  <a:cubicBezTo>
                    <a:pt x="3836" y="8006"/>
                    <a:pt x="8073" y="3803"/>
                    <a:pt x="13243" y="3803"/>
                  </a:cubicBezTo>
                  <a:close/>
                  <a:moveTo>
                    <a:pt x="13243" y="0"/>
                  </a:moveTo>
                  <a:cubicBezTo>
                    <a:pt x="5938" y="0"/>
                    <a:pt x="0" y="5938"/>
                    <a:pt x="0" y="13243"/>
                  </a:cubicBezTo>
                  <a:cubicBezTo>
                    <a:pt x="0" y="20515"/>
                    <a:pt x="5938" y="26452"/>
                    <a:pt x="13243" y="26452"/>
                  </a:cubicBezTo>
                  <a:cubicBezTo>
                    <a:pt x="20515" y="26452"/>
                    <a:pt x="26452" y="20515"/>
                    <a:pt x="26452" y="13243"/>
                  </a:cubicBezTo>
                  <a:cubicBezTo>
                    <a:pt x="26486" y="5938"/>
                    <a:pt x="20582" y="0"/>
                    <a:pt x="13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>
              <a:extLst>
                <a:ext uri="{FF2B5EF4-FFF2-40B4-BE49-F238E27FC236}">
                  <a16:creationId xmlns:a16="http://schemas.microsoft.com/office/drawing/2014/main" id="{59E9F649-40F0-505D-1EA0-B67D6171E147}"/>
                </a:ext>
              </a:extLst>
            </p:cNvPr>
            <p:cNvSpPr/>
            <p:nvPr/>
          </p:nvSpPr>
          <p:spPr>
            <a:xfrm>
              <a:off x="8146126" y="3430411"/>
              <a:ext cx="394437" cy="387680"/>
            </a:xfrm>
            <a:custGeom>
              <a:avLst/>
              <a:gdLst/>
              <a:ahLst/>
              <a:cxnLst/>
              <a:rect l="l" t="t" r="r" b="b"/>
              <a:pathLst>
                <a:path w="17513" h="17213" extrusionOk="0">
                  <a:moveTo>
                    <a:pt x="16879" y="0"/>
                  </a:moveTo>
                  <a:cubicBezTo>
                    <a:pt x="17146" y="801"/>
                    <a:pt x="17313" y="1568"/>
                    <a:pt x="17379" y="2402"/>
                  </a:cubicBezTo>
                  <a:lnTo>
                    <a:pt x="13610" y="3703"/>
                  </a:lnTo>
                  <a:lnTo>
                    <a:pt x="13610" y="3970"/>
                  </a:lnTo>
                  <a:cubicBezTo>
                    <a:pt x="13610" y="9140"/>
                    <a:pt x="9374" y="13343"/>
                    <a:pt x="4203" y="13343"/>
                  </a:cubicBezTo>
                  <a:cubicBezTo>
                    <a:pt x="2869" y="13343"/>
                    <a:pt x="1635" y="13043"/>
                    <a:pt x="467" y="12543"/>
                  </a:cubicBezTo>
                  <a:lnTo>
                    <a:pt x="0" y="16512"/>
                  </a:lnTo>
                  <a:cubicBezTo>
                    <a:pt x="1335" y="16979"/>
                    <a:pt x="2769" y="17213"/>
                    <a:pt x="4203" y="17213"/>
                  </a:cubicBezTo>
                  <a:cubicBezTo>
                    <a:pt x="11509" y="17213"/>
                    <a:pt x="17413" y="11308"/>
                    <a:pt x="17413" y="4003"/>
                  </a:cubicBezTo>
                  <a:cubicBezTo>
                    <a:pt x="17513" y="2569"/>
                    <a:pt x="17313" y="1235"/>
                    <a:pt x="168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5">
              <a:extLst>
                <a:ext uri="{FF2B5EF4-FFF2-40B4-BE49-F238E27FC236}">
                  <a16:creationId xmlns:a16="http://schemas.microsoft.com/office/drawing/2014/main" id="{DACBEDE8-3569-60E9-3698-CBD99794D264}"/>
                </a:ext>
              </a:extLst>
            </p:cNvPr>
            <p:cNvSpPr/>
            <p:nvPr/>
          </p:nvSpPr>
          <p:spPr>
            <a:xfrm>
              <a:off x="8067230" y="3344758"/>
              <a:ext cx="349369" cy="349369"/>
            </a:xfrm>
            <a:custGeom>
              <a:avLst/>
              <a:gdLst/>
              <a:ahLst/>
              <a:cxnLst/>
              <a:rect l="l" t="t" r="r" b="b"/>
              <a:pathLst>
                <a:path w="15512" h="15512" extrusionOk="0">
                  <a:moveTo>
                    <a:pt x="7540" y="768"/>
                  </a:moveTo>
                  <a:lnTo>
                    <a:pt x="7540" y="2969"/>
                  </a:lnTo>
                  <a:cubicBezTo>
                    <a:pt x="6972" y="2969"/>
                    <a:pt x="6372" y="2969"/>
                    <a:pt x="5872" y="3003"/>
                  </a:cubicBezTo>
                  <a:cubicBezTo>
                    <a:pt x="6505" y="1969"/>
                    <a:pt x="7173" y="1168"/>
                    <a:pt x="7540" y="768"/>
                  </a:cubicBezTo>
                  <a:close/>
                  <a:moveTo>
                    <a:pt x="8007" y="634"/>
                  </a:moveTo>
                  <a:cubicBezTo>
                    <a:pt x="8373" y="1001"/>
                    <a:pt x="9174" y="1935"/>
                    <a:pt x="9875" y="3136"/>
                  </a:cubicBezTo>
                  <a:cubicBezTo>
                    <a:pt x="9207" y="3036"/>
                    <a:pt x="8607" y="3003"/>
                    <a:pt x="8007" y="2969"/>
                  </a:cubicBezTo>
                  <a:lnTo>
                    <a:pt x="8007" y="634"/>
                  </a:lnTo>
                  <a:close/>
                  <a:moveTo>
                    <a:pt x="7106" y="601"/>
                  </a:moveTo>
                  <a:lnTo>
                    <a:pt x="7106" y="601"/>
                  </a:lnTo>
                  <a:cubicBezTo>
                    <a:pt x="6639" y="1135"/>
                    <a:pt x="5938" y="1969"/>
                    <a:pt x="5338" y="3036"/>
                  </a:cubicBezTo>
                  <a:cubicBezTo>
                    <a:pt x="4504" y="3136"/>
                    <a:pt x="3804" y="3270"/>
                    <a:pt x="3170" y="3370"/>
                  </a:cubicBezTo>
                  <a:cubicBezTo>
                    <a:pt x="4137" y="2035"/>
                    <a:pt x="5471" y="1035"/>
                    <a:pt x="7106" y="601"/>
                  </a:cubicBezTo>
                  <a:close/>
                  <a:moveTo>
                    <a:pt x="8640" y="634"/>
                  </a:moveTo>
                  <a:lnTo>
                    <a:pt x="8640" y="634"/>
                  </a:lnTo>
                  <a:cubicBezTo>
                    <a:pt x="10342" y="1135"/>
                    <a:pt x="11776" y="2202"/>
                    <a:pt x="12710" y="3670"/>
                  </a:cubicBezTo>
                  <a:cubicBezTo>
                    <a:pt x="11876" y="3470"/>
                    <a:pt x="11142" y="3303"/>
                    <a:pt x="10442" y="3203"/>
                  </a:cubicBezTo>
                  <a:cubicBezTo>
                    <a:pt x="9808" y="2035"/>
                    <a:pt x="9107" y="1168"/>
                    <a:pt x="8640" y="634"/>
                  </a:cubicBezTo>
                  <a:close/>
                  <a:moveTo>
                    <a:pt x="5338" y="835"/>
                  </a:moveTo>
                  <a:cubicBezTo>
                    <a:pt x="4170" y="1468"/>
                    <a:pt x="3203" y="2436"/>
                    <a:pt x="2503" y="3503"/>
                  </a:cubicBezTo>
                  <a:cubicBezTo>
                    <a:pt x="2169" y="3603"/>
                    <a:pt x="1869" y="3670"/>
                    <a:pt x="1569" y="3770"/>
                  </a:cubicBezTo>
                  <a:cubicBezTo>
                    <a:pt x="2503" y="2469"/>
                    <a:pt x="3804" y="1435"/>
                    <a:pt x="5338" y="835"/>
                  </a:cubicBezTo>
                  <a:close/>
                  <a:moveTo>
                    <a:pt x="10608" y="1001"/>
                  </a:moveTo>
                  <a:cubicBezTo>
                    <a:pt x="12043" y="1635"/>
                    <a:pt x="13277" y="2669"/>
                    <a:pt x="14044" y="4003"/>
                  </a:cubicBezTo>
                  <a:cubicBezTo>
                    <a:pt x="13811" y="3937"/>
                    <a:pt x="13544" y="3870"/>
                    <a:pt x="13310" y="3803"/>
                  </a:cubicBezTo>
                  <a:cubicBezTo>
                    <a:pt x="12643" y="2669"/>
                    <a:pt x="11709" y="1702"/>
                    <a:pt x="10608" y="1001"/>
                  </a:cubicBezTo>
                  <a:close/>
                  <a:moveTo>
                    <a:pt x="2269" y="4104"/>
                  </a:moveTo>
                  <a:lnTo>
                    <a:pt x="2269" y="4104"/>
                  </a:lnTo>
                  <a:cubicBezTo>
                    <a:pt x="1669" y="5104"/>
                    <a:pt x="1368" y="6272"/>
                    <a:pt x="1335" y="7473"/>
                  </a:cubicBezTo>
                  <a:lnTo>
                    <a:pt x="468" y="7473"/>
                  </a:lnTo>
                  <a:cubicBezTo>
                    <a:pt x="501" y="6338"/>
                    <a:pt x="801" y="5304"/>
                    <a:pt x="1302" y="4370"/>
                  </a:cubicBezTo>
                  <a:cubicBezTo>
                    <a:pt x="1535" y="4304"/>
                    <a:pt x="1869" y="4170"/>
                    <a:pt x="2269" y="4104"/>
                  </a:cubicBezTo>
                  <a:close/>
                  <a:moveTo>
                    <a:pt x="5138" y="3503"/>
                  </a:moveTo>
                  <a:lnTo>
                    <a:pt x="5138" y="3503"/>
                  </a:lnTo>
                  <a:cubicBezTo>
                    <a:pt x="4637" y="4604"/>
                    <a:pt x="4204" y="5871"/>
                    <a:pt x="4137" y="7306"/>
                  </a:cubicBezTo>
                  <a:lnTo>
                    <a:pt x="4137" y="7473"/>
                  </a:lnTo>
                  <a:lnTo>
                    <a:pt x="1802" y="7473"/>
                  </a:lnTo>
                  <a:cubicBezTo>
                    <a:pt x="1835" y="6172"/>
                    <a:pt x="2202" y="4971"/>
                    <a:pt x="2836" y="3870"/>
                  </a:cubicBezTo>
                  <a:cubicBezTo>
                    <a:pt x="3203" y="3803"/>
                    <a:pt x="3670" y="3703"/>
                    <a:pt x="4204" y="3637"/>
                  </a:cubicBezTo>
                  <a:cubicBezTo>
                    <a:pt x="4504" y="3603"/>
                    <a:pt x="4804" y="3536"/>
                    <a:pt x="5138" y="3503"/>
                  </a:cubicBezTo>
                  <a:close/>
                  <a:moveTo>
                    <a:pt x="7540" y="3370"/>
                  </a:moveTo>
                  <a:lnTo>
                    <a:pt x="7540" y="7473"/>
                  </a:lnTo>
                  <a:lnTo>
                    <a:pt x="4537" y="7473"/>
                  </a:lnTo>
                  <a:lnTo>
                    <a:pt x="4537" y="7339"/>
                  </a:lnTo>
                  <a:cubicBezTo>
                    <a:pt x="4637" y="5838"/>
                    <a:pt x="5104" y="4537"/>
                    <a:pt x="5638" y="3470"/>
                  </a:cubicBezTo>
                  <a:cubicBezTo>
                    <a:pt x="6205" y="3436"/>
                    <a:pt x="6872" y="3370"/>
                    <a:pt x="7540" y="3370"/>
                  </a:cubicBezTo>
                  <a:close/>
                  <a:moveTo>
                    <a:pt x="8007" y="3436"/>
                  </a:moveTo>
                  <a:cubicBezTo>
                    <a:pt x="8674" y="3470"/>
                    <a:pt x="9374" y="3503"/>
                    <a:pt x="10141" y="3603"/>
                  </a:cubicBezTo>
                  <a:cubicBezTo>
                    <a:pt x="10675" y="4637"/>
                    <a:pt x="11109" y="5938"/>
                    <a:pt x="11142" y="7339"/>
                  </a:cubicBezTo>
                  <a:lnTo>
                    <a:pt x="11142" y="7473"/>
                  </a:lnTo>
                  <a:lnTo>
                    <a:pt x="8007" y="7473"/>
                  </a:lnTo>
                  <a:lnTo>
                    <a:pt x="8007" y="3436"/>
                  </a:lnTo>
                  <a:close/>
                  <a:moveTo>
                    <a:pt x="10675" y="3670"/>
                  </a:moveTo>
                  <a:cubicBezTo>
                    <a:pt x="11442" y="3803"/>
                    <a:pt x="12210" y="3970"/>
                    <a:pt x="13043" y="4170"/>
                  </a:cubicBezTo>
                  <a:cubicBezTo>
                    <a:pt x="13544" y="5171"/>
                    <a:pt x="13844" y="6305"/>
                    <a:pt x="13944" y="7473"/>
                  </a:cubicBezTo>
                  <a:lnTo>
                    <a:pt x="11609" y="7473"/>
                  </a:lnTo>
                  <a:lnTo>
                    <a:pt x="11609" y="7306"/>
                  </a:lnTo>
                  <a:cubicBezTo>
                    <a:pt x="11509" y="5938"/>
                    <a:pt x="11175" y="4671"/>
                    <a:pt x="10675" y="3670"/>
                  </a:cubicBezTo>
                  <a:close/>
                  <a:moveTo>
                    <a:pt x="13611" y="4304"/>
                  </a:moveTo>
                  <a:cubicBezTo>
                    <a:pt x="13844" y="4370"/>
                    <a:pt x="14111" y="4470"/>
                    <a:pt x="14344" y="4504"/>
                  </a:cubicBezTo>
                  <a:cubicBezTo>
                    <a:pt x="14778" y="5371"/>
                    <a:pt x="15045" y="6372"/>
                    <a:pt x="15112" y="7439"/>
                  </a:cubicBezTo>
                  <a:lnTo>
                    <a:pt x="14344" y="7439"/>
                  </a:lnTo>
                  <a:lnTo>
                    <a:pt x="14344" y="7473"/>
                  </a:lnTo>
                  <a:cubicBezTo>
                    <a:pt x="14311" y="6338"/>
                    <a:pt x="14044" y="5271"/>
                    <a:pt x="13611" y="4304"/>
                  </a:cubicBezTo>
                  <a:close/>
                  <a:moveTo>
                    <a:pt x="1335" y="7940"/>
                  </a:moveTo>
                  <a:cubicBezTo>
                    <a:pt x="1368" y="9274"/>
                    <a:pt x="1702" y="10541"/>
                    <a:pt x="2336" y="11642"/>
                  </a:cubicBezTo>
                  <a:cubicBezTo>
                    <a:pt x="2036" y="11542"/>
                    <a:pt x="1769" y="11475"/>
                    <a:pt x="1435" y="11375"/>
                  </a:cubicBezTo>
                  <a:cubicBezTo>
                    <a:pt x="835" y="10341"/>
                    <a:pt x="501" y="9174"/>
                    <a:pt x="468" y="7940"/>
                  </a:cubicBezTo>
                  <a:close/>
                  <a:moveTo>
                    <a:pt x="15112" y="7940"/>
                  </a:moveTo>
                  <a:cubicBezTo>
                    <a:pt x="15045" y="9274"/>
                    <a:pt x="14678" y="10508"/>
                    <a:pt x="14011" y="11609"/>
                  </a:cubicBezTo>
                  <a:cubicBezTo>
                    <a:pt x="13811" y="11676"/>
                    <a:pt x="13510" y="11776"/>
                    <a:pt x="13277" y="11842"/>
                  </a:cubicBezTo>
                  <a:cubicBezTo>
                    <a:pt x="13944" y="10675"/>
                    <a:pt x="14311" y="9341"/>
                    <a:pt x="14344" y="7940"/>
                  </a:cubicBezTo>
                  <a:close/>
                  <a:moveTo>
                    <a:pt x="4104" y="7940"/>
                  </a:moveTo>
                  <a:cubicBezTo>
                    <a:pt x="4137" y="9374"/>
                    <a:pt x="4504" y="10842"/>
                    <a:pt x="5271" y="12276"/>
                  </a:cubicBezTo>
                  <a:cubicBezTo>
                    <a:pt x="4504" y="12143"/>
                    <a:pt x="3703" y="12009"/>
                    <a:pt x="2936" y="11809"/>
                  </a:cubicBezTo>
                  <a:cubicBezTo>
                    <a:pt x="2202" y="10675"/>
                    <a:pt x="1802" y="9341"/>
                    <a:pt x="1769" y="7940"/>
                  </a:cubicBezTo>
                  <a:close/>
                  <a:moveTo>
                    <a:pt x="13944" y="7873"/>
                  </a:moveTo>
                  <a:cubicBezTo>
                    <a:pt x="13877" y="9374"/>
                    <a:pt x="13444" y="10808"/>
                    <a:pt x="12643" y="11942"/>
                  </a:cubicBezTo>
                  <a:cubicBezTo>
                    <a:pt x="12210" y="12043"/>
                    <a:pt x="11809" y="12176"/>
                    <a:pt x="11342" y="12209"/>
                  </a:cubicBezTo>
                  <a:lnTo>
                    <a:pt x="10342" y="12343"/>
                  </a:lnTo>
                  <a:cubicBezTo>
                    <a:pt x="11142" y="10875"/>
                    <a:pt x="11542" y="9374"/>
                    <a:pt x="11609" y="7873"/>
                  </a:cubicBezTo>
                  <a:close/>
                  <a:moveTo>
                    <a:pt x="7540" y="7973"/>
                  </a:moveTo>
                  <a:lnTo>
                    <a:pt x="7540" y="12476"/>
                  </a:lnTo>
                  <a:cubicBezTo>
                    <a:pt x="7006" y="12443"/>
                    <a:pt x="6439" y="12376"/>
                    <a:pt x="5805" y="12343"/>
                  </a:cubicBezTo>
                  <a:cubicBezTo>
                    <a:pt x="5004" y="10875"/>
                    <a:pt x="4604" y="9441"/>
                    <a:pt x="4537" y="7973"/>
                  </a:cubicBezTo>
                  <a:close/>
                  <a:moveTo>
                    <a:pt x="11142" y="7940"/>
                  </a:moveTo>
                  <a:cubicBezTo>
                    <a:pt x="11109" y="9441"/>
                    <a:pt x="10675" y="10942"/>
                    <a:pt x="9808" y="12443"/>
                  </a:cubicBezTo>
                  <a:cubicBezTo>
                    <a:pt x="9274" y="12476"/>
                    <a:pt x="8640" y="12476"/>
                    <a:pt x="8007" y="12476"/>
                  </a:cubicBezTo>
                  <a:lnTo>
                    <a:pt x="8007" y="7940"/>
                  </a:lnTo>
                  <a:close/>
                  <a:moveTo>
                    <a:pt x="13611" y="12143"/>
                  </a:moveTo>
                  <a:cubicBezTo>
                    <a:pt x="12843" y="13177"/>
                    <a:pt x="11809" y="14011"/>
                    <a:pt x="10608" y="14511"/>
                  </a:cubicBezTo>
                  <a:cubicBezTo>
                    <a:pt x="11509" y="13977"/>
                    <a:pt x="12310" y="13210"/>
                    <a:pt x="12877" y="12343"/>
                  </a:cubicBezTo>
                  <a:cubicBezTo>
                    <a:pt x="13144" y="12276"/>
                    <a:pt x="13377" y="12209"/>
                    <a:pt x="13611" y="12143"/>
                  </a:cubicBezTo>
                  <a:close/>
                  <a:moveTo>
                    <a:pt x="1769" y="11942"/>
                  </a:moveTo>
                  <a:lnTo>
                    <a:pt x="2636" y="12176"/>
                  </a:lnTo>
                  <a:cubicBezTo>
                    <a:pt x="3303" y="13210"/>
                    <a:pt x="4204" y="14044"/>
                    <a:pt x="5305" y="14678"/>
                  </a:cubicBezTo>
                  <a:cubicBezTo>
                    <a:pt x="3870" y="14144"/>
                    <a:pt x="2636" y="13177"/>
                    <a:pt x="1769" y="11942"/>
                  </a:cubicBezTo>
                  <a:close/>
                  <a:moveTo>
                    <a:pt x="6105" y="12776"/>
                  </a:moveTo>
                  <a:cubicBezTo>
                    <a:pt x="6606" y="12843"/>
                    <a:pt x="7106" y="12843"/>
                    <a:pt x="7540" y="12876"/>
                  </a:cubicBezTo>
                  <a:lnTo>
                    <a:pt x="7540" y="14711"/>
                  </a:lnTo>
                  <a:cubicBezTo>
                    <a:pt x="6972" y="14111"/>
                    <a:pt x="6505" y="13410"/>
                    <a:pt x="6105" y="12776"/>
                  </a:cubicBezTo>
                  <a:close/>
                  <a:moveTo>
                    <a:pt x="9541" y="12843"/>
                  </a:moveTo>
                  <a:lnTo>
                    <a:pt x="9541" y="12843"/>
                  </a:lnTo>
                  <a:cubicBezTo>
                    <a:pt x="9141" y="13510"/>
                    <a:pt x="8607" y="14177"/>
                    <a:pt x="8007" y="14845"/>
                  </a:cubicBezTo>
                  <a:lnTo>
                    <a:pt x="8007" y="12876"/>
                  </a:lnTo>
                  <a:lnTo>
                    <a:pt x="8307" y="12876"/>
                  </a:lnTo>
                  <a:cubicBezTo>
                    <a:pt x="8707" y="12876"/>
                    <a:pt x="9141" y="12876"/>
                    <a:pt x="9541" y="12843"/>
                  </a:cubicBezTo>
                  <a:close/>
                  <a:moveTo>
                    <a:pt x="12276" y="12476"/>
                  </a:moveTo>
                  <a:lnTo>
                    <a:pt x="12276" y="12476"/>
                  </a:lnTo>
                  <a:cubicBezTo>
                    <a:pt x="11309" y="13644"/>
                    <a:pt x="10041" y="14478"/>
                    <a:pt x="8540" y="14878"/>
                  </a:cubicBezTo>
                  <a:cubicBezTo>
                    <a:pt x="9141" y="14211"/>
                    <a:pt x="9641" y="13510"/>
                    <a:pt x="10108" y="12810"/>
                  </a:cubicBezTo>
                  <a:cubicBezTo>
                    <a:pt x="10875" y="12710"/>
                    <a:pt x="11642" y="12643"/>
                    <a:pt x="12276" y="12476"/>
                  </a:cubicBezTo>
                  <a:close/>
                  <a:moveTo>
                    <a:pt x="3303" y="12343"/>
                  </a:moveTo>
                  <a:lnTo>
                    <a:pt x="3303" y="12343"/>
                  </a:lnTo>
                  <a:cubicBezTo>
                    <a:pt x="4104" y="12510"/>
                    <a:pt x="4838" y="12643"/>
                    <a:pt x="5538" y="12710"/>
                  </a:cubicBezTo>
                  <a:cubicBezTo>
                    <a:pt x="5972" y="13477"/>
                    <a:pt x="6505" y="14211"/>
                    <a:pt x="7139" y="14945"/>
                  </a:cubicBezTo>
                  <a:cubicBezTo>
                    <a:pt x="5605" y="14511"/>
                    <a:pt x="4271" y="13544"/>
                    <a:pt x="3303" y="12343"/>
                  </a:cubicBezTo>
                  <a:close/>
                  <a:moveTo>
                    <a:pt x="7773" y="1"/>
                  </a:moveTo>
                  <a:cubicBezTo>
                    <a:pt x="3470" y="1"/>
                    <a:pt x="1" y="3470"/>
                    <a:pt x="1" y="7773"/>
                  </a:cubicBezTo>
                  <a:cubicBezTo>
                    <a:pt x="1" y="12043"/>
                    <a:pt x="3470" y="15512"/>
                    <a:pt x="7773" y="15512"/>
                  </a:cubicBezTo>
                  <a:lnTo>
                    <a:pt x="7940" y="15512"/>
                  </a:lnTo>
                  <a:cubicBezTo>
                    <a:pt x="12143" y="15445"/>
                    <a:pt x="15512" y="11976"/>
                    <a:pt x="15512" y="7773"/>
                  </a:cubicBezTo>
                  <a:cubicBezTo>
                    <a:pt x="15512" y="3536"/>
                    <a:pt x="12143" y="101"/>
                    <a:pt x="7940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2056263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290</Words>
  <Application>Microsoft Office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Archivo Light</vt:lpstr>
      <vt:lpstr>Arial</vt:lpstr>
      <vt:lpstr>Orbitron</vt:lpstr>
      <vt:lpstr>Virtual Metaverse Project Proposal by Slidesgo</vt:lpstr>
      <vt:lpstr>AriseScholar AI-Driven Notes &amp; Quiz Generator</vt:lpstr>
      <vt:lpstr>Problem Statement</vt:lpstr>
      <vt:lpstr>Our Solution</vt:lpstr>
      <vt:lpstr>01.</vt:lpstr>
      <vt:lpstr>Technology Stack</vt:lpstr>
      <vt:lpstr>System Architecture</vt:lpstr>
      <vt:lpstr>Demo</vt:lpstr>
      <vt:lpstr>Future Enhancements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Sandesh Pol</dc:creator>
  <cp:lastModifiedBy>Sandesh Pol</cp:lastModifiedBy>
  <cp:revision>3</cp:revision>
  <dcterms:modified xsi:type="dcterms:W3CDTF">2025-09-07T03:18:32Z</dcterms:modified>
</cp:coreProperties>
</file>