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290" r:id="rId6"/>
    <p:sldId id="287" r:id="rId7"/>
    <p:sldId id="294" r:id="rId8"/>
    <p:sldId id="265" r:id="rId9"/>
    <p:sldId id="298" r:id="rId10"/>
    <p:sldId id="299" r:id="rId11"/>
    <p:sldId id="281" r:id="rId12"/>
    <p:sldId id="295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158"/>
    <a:srgbClr val="008EDC"/>
    <a:srgbClr val="9C3083"/>
    <a:srgbClr val="26CC3A"/>
    <a:srgbClr val="C35587"/>
    <a:srgbClr val="DF73AC"/>
    <a:srgbClr val="26F24D"/>
    <a:srgbClr val="75C3DF"/>
    <a:srgbClr val="88CCBC"/>
    <a:srgbClr val="ECA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6" autoAdjust="0"/>
    <p:restoredTop sz="94274" autoAdjust="0"/>
  </p:normalViewPr>
  <p:slideViewPr>
    <p:cSldViewPr snapToGrid="0" showGuides="1">
      <p:cViewPr>
        <p:scale>
          <a:sx n="66" d="100"/>
          <a:sy n="66" d="100"/>
        </p:scale>
        <p:origin x="2606" y="36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pPr/>
              <a:t>26.02.2024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3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5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79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0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5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0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8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  <p:sldLayoutId id="2147483675" r:id="rId20"/>
    <p:sldLayoutId id="2147483676" r:id="rId2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ushantkhadake16@gmail.com" TargetMode="External"/><Relationship Id="rId2" Type="http://schemas.openxmlformats.org/officeDocument/2006/relationships/hyperlink" Target="mailto:sandeshpol268@gmail.com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tunebusinessinsights.com/industry-reports/lung-cancer-screening-market-10117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ww.businessresearchinsights.com/market-reports/lung-cancer-diagnostics-market-101437" TargetMode="External"/><Relationship Id="rId4" Type="http://schemas.openxmlformats.org/officeDocument/2006/relationships/hyperlink" Target="https://www.coherentmarketinsights.com/market-insight/lung-cancer-diagnostic-and-screening-market-443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5" Type="http://schemas.openxmlformats.org/officeDocument/2006/relationships/image" Target="../media/image19.jfif"/><Relationship Id="rId4" Type="http://schemas.openxmlformats.org/officeDocument/2006/relationships/image" Target="../media/image18.jf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40" y="765246"/>
            <a:ext cx="5697103" cy="15173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Lungs Cancer Detection Using Machine Learning Algorithm </a:t>
            </a:r>
            <a:endParaRPr lang="ru-RU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008" y="3919898"/>
            <a:ext cx="3747239" cy="527512"/>
          </a:xfrm>
        </p:spPr>
        <p:txBody>
          <a:bodyPr>
            <a:normAutofit/>
          </a:bodyPr>
          <a:lstStyle/>
          <a:p>
            <a:r>
              <a:rPr lang="en-US" sz="2000" dirty="0"/>
              <a:t>For Shark Tank 2.0</a:t>
            </a:r>
            <a:endParaRPr lang="ru-RU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818" y="5082632"/>
            <a:ext cx="2420855" cy="1101192"/>
          </a:xfrm>
        </p:spPr>
        <p:txBody>
          <a:bodyPr/>
          <a:lstStyle/>
          <a:p>
            <a:r>
              <a:rPr lang="en-US" sz="1200" dirty="0">
                <a:latin typeface="Arial Rounded MT Bold" panose="020F0704030504030204" pitchFamily="34" charset="0"/>
              </a:rPr>
              <a:t>By . . . </a:t>
            </a:r>
          </a:p>
          <a:p>
            <a:r>
              <a:rPr lang="en-US" sz="1200" dirty="0">
                <a:latin typeface="Arial Rounded MT Bold" panose="020F0704030504030204" pitchFamily="34" charset="0"/>
              </a:rPr>
              <a:t>Sandesh Gajendra Pol</a:t>
            </a:r>
          </a:p>
          <a:p>
            <a:r>
              <a:rPr lang="en-US" sz="1200" dirty="0">
                <a:latin typeface="Arial Rounded MT Bold" panose="020F0704030504030204" pitchFamily="34" charset="0"/>
              </a:rPr>
              <a:t>Sushant Bharat </a:t>
            </a:r>
            <a:r>
              <a:rPr lang="en-US" sz="1200" dirty="0" err="1">
                <a:latin typeface="Arial Rounded MT Bold" panose="020F0704030504030204" pitchFamily="34" charset="0"/>
              </a:rPr>
              <a:t>Khadake</a:t>
            </a:r>
            <a:r>
              <a:rPr lang="en-US" sz="1200" dirty="0">
                <a:latin typeface="Arial Rounded MT Bold" panose="020F0704030504030204" pitchFamily="34" charset="0"/>
              </a:rPr>
              <a:t> </a:t>
            </a:r>
            <a:endParaRPr lang="ru-RU" sz="12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t="-22355" r="-852" b="18040"/>
          <a:stretch/>
        </p:blipFill>
        <p:spPr>
          <a:xfrm>
            <a:off x="4573166" y="0"/>
            <a:ext cx="7627711" cy="5982346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2769" y="3494514"/>
            <a:ext cx="4367531" cy="1133255"/>
          </a:xfrm>
        </p:spPr>
        <p:txBody>
          <a:bodyPr/>
          <a:lstStyle/>
          <a:p>
            <a:r>
              <a:rPr lang="en-US" sz="2400" dirty="0" err="1"/>
              <a:t>Sandesh</a:t>
            </a:r>
            <a:r>
              <a:rPr lang="en-US" sz="2400" dirty="0"/>
              <a:t> Pol</a:t>
            </a:r>
          </a:p>
          <a:p>
            <a:r>
              <a:rPr lang="en-US" sz="2400" dirty="0" err="1"/>
              <a:t>Sushant</a:t>
            </a:r>
            <a:r>
              <a:rPr lang="en-US" sz="2400" dirty="0"/>
              <a:t> </a:t>
            </a:r>
            <a:r>
              <a:rPr lang="en-US" sz="2400" dirty="0" err="1"/>
              <a:t>Khadake</a:t>
            </a:r>
            <a:endParaRPr lang="ru-RU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4944" y="4613615"/>
            <a:ext cx="4367531" cy="365125"/>
          </a:xfrm>
        </p:spPr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4943" y="4969805"/>
            <a:ext cx="4367531" cy="621127"/>
          </a:xfrm>
        </p:spPr>
        <p:txBody>
          <a:bodyPr/>
          <a:lstStyle/>
          <a:p>
            <a:r>
              <a:rPr lang="en-US" sz="1600" dirty="0"/>
              <a:t>9067248106|9881974088</a:t>
            </a:r>
          </a:p>
          <a:p>
            <a:endParaRPr lang="en-US" sz="1600" dirty="0"/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4944" y="5424651"/>
            <a:ext cx="4367531" cy="365125"/>
          </a:xfrm>
        </p:spPr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181" y="5775622"/>
            <a:ext cx="4367531" cy="811036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sandeshpol268@gmail.com</a:t>
            </a:r>
            <a:endParaRPr lang="en-US" sz="1600" dirty="0"/>
          </a:p>
          <a:p>
            <a:r>
              <a:rPr lang="en-US" sz="1600" dirty="0">
                <a:hlinkClick r:id="rId3"/>
              </a:rPr>
              <a:t>sushantkhadake16@gmail.com</a:t>
            </a:r>
            <a:endParaRPr lang="en-US" sz="1600" dirty="0"/>
          </a:p>
          <a:p>
            <a:endParaRPr lang="ru-RU" sz="1600" dirty="0"/>
          </a:p>
          <a:p>
            <a:endParaRPr lang="ru-RU" sz="1050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-734" r="12849" b="734"/>
          <a:stretch/>
        </p:blipFill>
        <p:spPr/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306AD6A-D9AD-482D-BBFF-8876D33D1566}"/>
              </a:ext>
            </a:extLst>
          </p:cNvPr>
          <p:cNvGrpSpPr/>
          <p:nvPr/>
        </p:nvGrpSpPr>
        <p:grpSpPr>
          <a:xfrm>
            <a:off x="2478967" y="2591601"/>
            <a:ext cx="1854319" cy="1854319"/>
            <a:chOff x="3552943" y="2498822"/>
            <a:chExt cx="398028" cy="398028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3A09AC3-590A-4AD0-8FD3-654AE4257768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5E92A0E-4E53-402F-8E98-0C1C58F448A1}"/>
                </a:ext>
              </a:extLst>
            </p:cNvPr>
            <p:cNvGrpSpPr/>
            <p:nvPr/>
          </p:nvGrpSpPr>
          <p:grpSpPr>
            <a:xfrm>
              <a:off x="3653065" y="2597917"/>
              <a:ext cx="197783" cy="199002"/>
              <a:chOff x="4528188" y="3001023"/>
              <a:chExt cx="464228" cy="467087"/>
            </a:xfrm>
            <a:solidFill>
              <a:srgbClr val="009288"/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3E08FBD2-A022-41C0-A12D-B9E9B3B80372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BC6B2645-1DAA-4510-B346-3436FB155729}"/>
                  </a:ext>
                </a:extLst>
              </p:cNvPr>
              <p:cNvSpPr/>
              <p:nvPr/>
            </p:nvSpPr>
            <p:spPr bwMode="auto">
              <a:xfrm>
                <a:off x="4528188" y="3050151"/>
                <a:ext cx="464228" cy="417959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7" name="圆角矩形 16">
            <a:extLst>
              <a:ext uri="{FF2B5EF4-FFF2-40B4-BE49-F238E27FC236}">
                <a16:creationId xmlns:a16="http://schemas.microsoft.com/office/drawing/2014/main" id="{096D3880-DC85-42B7-A9FF-E2E3E7BDE4CE}"/>
              </a:ext>
            </a:extLst>
          </p:cNvPr>
          <p:cNvSpPr/>
          <p:nvPr/>
        </p:nvSpPr>
        <p:spPr>
          <a:xfrm rot="5400000" flipH="1">
            <a:off x="7032575" y="-203539"/>
            <a:ext cx="526069" cy="4096835"/>
          </a:xfrm>
          <a:prstGeom prst="roundRect">
            <a:avLst/>
          </a:prstGeom>
          <a:solidFill>
            <a:srgbClr val="008080"/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A0BD2BD-4437-430A-BC5F-73F2D22E07C4}"/>
              </a:ext>
            </a:extLst>
          </p:cNvPr>
          <p:cNvSpPr/>
          <p:nvPr/>
        </p:nvSpPr>
        <p:spPr>
          <a:xfrm>
            <a:off x="5587166" y="1641303"/>
            <a:ext cx="38194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625559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01 Economic And Statistical Analysis</a:t>
            </a:r>
          </a:p>
          <a:p>
            <a:pPr defTabSz="1625559"/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17B5EA5-6C81-4DFE-A000-4BDD241459FA}"/>
              </a:ext>
            </a:extLst>
          </p:cNvPr>
          <p:cNvGrpSpPr/>
          <p:nvPr/>
        </p:nvGrpSpPr>
        <p:grpSpPr>
          <a:xfrm>
            <a:off x="4919945" y="1522298"/>
            <a:ext cx="586480" cy="586480"/>
            <a:chOff x="3552943" y="2498822"/>
            <a:chExt cx="398028" cy="398028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A7203D-1D4A-46B6-9DFB-A1A314A03D29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D7ABB59D-3AD6-4C6A-A4AF-FA2820CC288D}"/>
                </a:ext>
              </a:extLst>
            </p:cNvPr>
            <p:cNvGrpSpPr/>
            <p:nvPr/>
          </p:nvGrpSpPr>
          <p:grpSpPr>
            <a:xfrm>
              <a:off x="3653065" y="2597911"/>
              <a:ext cx="197783" cy="205476"/>
              <a:chOff x="4528189" y="3001023"/>
              <a:chExt cx="464228" cy="482285"/>
            </a:xfrm>
            <a:solidFill>
              <a:srgbClr val="009288"/>
            </a:solidFill>
          </p:grpSpPr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FE880AB0-79EE-469A-8BE2-BC906B2E46F5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DD062133-7C71-427B-B724-513FC5AA16D2}"/>
                  </a:ext>
                </a:extLst>
              </p:cNvPr>
              <p:cNvSpPr/>
              <p:nvPr/>
            </p:nvSpPr>
            <p:spPr bwMode="auto">
              <a:xfrm>
                <a:off x="4528189" y="3065351"/>
                <a:ext cx="464228" cy="417957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圆角矩形 16">
            <a:extLst>
              <a:ext uri="{FF2B5EF4-FFF2-40B4-BE49-F238E27FC236}">
                <a16:creationId xmlns:a16="http://schemas.microsoft.com/office/drawing/2014/main" id="{3B2F4B55-FD50-42B1-926A-2FF632B44C86}"/>
              </a:ext>
            </a:extLst>
          </p:cNvPr>
          <p:cNvSpPr/>
          <p:nvPr/>
        </p:nvSpPr>
        <p:spPr>
          <a:xfrm rot="5400000" flipH="1">
            <a:off x="7304734" y="697400"/>
            <a:ext cx="526069" cy="3986653"/>
          </a:xfrm>
          <a:prstGeom prst="roundRect">
            <a:avLst/>
          </a:prstGeom>
          <a:solidFill>
            <a:srgbClr val="015A75"/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7BA3EFB-2046-4525-89FE-A40D8365DA32}"/>
              </a:ext>
            </a:extLst>
          </p:cNvPr>
          <p:cNvSpPr/>
          <p:nvPr/>
        </p:nvSpPr>
        <p:spPr>
          <a:xfrm>
            <a:off x="5914414" y="2496148"/>
            <a:ext cx="2292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625559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02 Working of Project</a:t>
            </a:r>
          </a:p>
          <a:p>
            <a:pPr defTabSz="1625559"/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EABB988-376F-4C9F-82F8-D7A8F5F254A6}"/>
              </a:ext>
            </a:extLst>
          </p:cNvPr>
          <p:cNvGrpSpPr/>
          <p:nvPr/>
        </p:nvGrpSpPr>
        <p:grpSpPr>
          <a:xfrm>
            <a:off x="5247193" y="2368145"/>
            <a:ext cx="586480" cy="586480"/>
            <a:chOff x="3552943" y="2498822"/>
            <a:chExt cx="398028" cy="398028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00ADD6B-ED20-409B-88DB-6C903679A8E6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A7EB4AF-9908-441B-8713-E28EBC4ACC10}"/>
                </a:ext>
              </a:extLst>
            </p:cNvPr>
            <p:cNvGrpSpPr/>
            <p:nvPr/>
          </p:nvGrpSpPr>
          <p:grpSpPr>
            <a:xfrm>
              <a:off x="3653065" y="2597911"/>
              <a:ext cx="197783" cy="205476"/>
              <a:chOff x="4528189" y="3001023"/>
              <a:chExt cx="464228" cy="482285"/>
            </a:xfrm>
            <a:solidFill>
              <a:srgbClr val="009288"/>
            </a:solidFill>
          </p:grpSpPr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193572E5-FFF0-4080-AEAA-794B8808275F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CAA5A571-901D-44FF-BB6A-D8576B427B9B}"/>
                  </a:ext>
                </a:extLst>
              </p:cNvPr>
              <p:cNvSpPr/>
              <p:nvPr/>
            </p:nvSpPr>
            <p:spPr bwMode="auto">
              <a:xfrm>
                <a:off x="4528189" y="3065351"/>
                <a:ext cx="464228" cy="417957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圆角矩形 16">
            <a:extLst>
              <a:ext uri="{FF2B5EF4-FFF2-40B4-BE49-F238E27FC236}">
                <a16:creationId xmlns:a16="http://schemas.microsoft.com/office/drawing/2014/main" id="{91853778-FB28-4BCA-993F-863408D4249B}"/>
              </a:ext>
            </a:extLst>
          </p:cNvPr>
          <p:cNvSpPr/>
          <p:nvPr/>
        </p:nvSpPr>
        <p:spPr>
          <a:xfrm rot="5400000" flipH="1">
            <a:off x="7566779" y="1512701"/>
            <a:ext cx="526069" cy="4054214"/>
          </a:xfrm>
          <a:prstGeom prst="roundRect">
            <a:avLst/>
          </a:prstGeom>
          <a:solidFill>
            <a:srgbClr val="F17445"/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66B2DDF-26FC-47A6-975A-9049B47BA107}"/>
              </a:ext>
            </a:extLst>
          </p:cNvPr>
          <p:cNvSpPr/>
          <p:nvPr/>
        </p:nvSpPr>
        <p:spPr>
          <a:xfrm>
            <a:off x="6142681" y="3367228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625559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03 Business Model</a:t>
            </a:r>
          </a:p>
          <a:p>
            <a:pPr defTabSz="1625559"/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53935B7-3CB4-4E9A-B689-BA32E87E3CDB}"/>
              </a:ext>
            </a:extLst>
          </p:cNvPr>
          <p:cNvGrpSpPr/>
          <p:nvPr/>
        </p:nvGrpSpPr>
        <p:grpSpPr>
          <a:xfrm>
            <a:off x="5475460" y="3217227"/>
            <a:ext cx="586480" cy="586480"/>
            <a:chOff x="3552943" y="2498822"/>
            <a:chExt cx="398028" cy="398028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288F221-B8E1-4849-99A0-F7044F0B2746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B7799AF-6B5F-42FD-8F81-6808AFFE5E4B}"/>
                </a:ext>
              </a:extLst>
            </p:cNvPr>
            <p:cNvGrpSpPr/>
            <p:nvPr/>
          </p:nvGrpSpPr>
          <p:grpSpPr>
            <a:xfrm>
              <a:off x="3653065" y="2597911"/>
              <a:ext cx="197783" cy="205476"/>
              <a:chOff x="4528189" y="3001023"/>
              <a:chExt cx="464228" cy="482285"/>
            </a:xfrm>
            <a:solidFill>
              <a:srgbClr val="009288"/>
            </a:solidFill>
          </p:grpSpPr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59F48E7E-73FD-4C10-BDF6-E4927BA9450E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Freeform 7">
                <a:extLst>
                  <a:ext uri="{FF2B5EF4-FFF2-40B4-BE49-F238E27FC236}">
                    <a16:creationId xmlns:a16="http://schemas.microsoft.com/office/drawing/2014/main" id="{BA1F0658-485A-43E9-88C3-FC6543E48351}"/>
                  </a:ext>
                </a:extLst>
              </p:cNvPr>
              <p:cNvSpPr/>
              <p:nvPr/>
            </p:nvSpPr>
            <p:spPr bwMode="auto">
              <a:xfrm>
                <a:off x="4528189" y="3065351"/>
                <a:ext cx="464228" cy="417957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8" name="圆角矩形 16">
            <a:extLst>
              <a:ext uri="{FF2B5EF4-FFF2-40B4-BE49-F238E27FC236}">
                <a16:creationId xmlns:a16="http://schemas.microsoft.com/office/drawing/2014/main" id="{A31E2496-3927-4C88-858C-7170E0A78AE5}"/>
              </a:ext>
            </a:extLst>
          </p:cNvPr>
          <p:cNvSpPr/>
          <p:nvPr/>
        </p:nvSpPr>
        <p:spPr>
          <a:xfrm rot="5400000" flipH="1">
            <a:off x="7300141" y="2409129"/>
            <a:ext cx="526069" cy="3995836"/>
          </a:xfrm>
          <a:prstGeom prst="roundRect">
            <a:avLst/>
          </a:prstGeom>
          <a:solidFill>
            <a:srgbClr val="E94744"/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8EB8C32-4FB1-4D7D-9A23-68BCCDCBB4AE}"/>
              </a:ext>
            </a:extLst>
          </p:cNvPr>
          <p:cNvSpPr/>
          <p:nvPr/>
        </p:nvSpPr>
        <p:spPr>
          <a:xfrm>
            <a:off x="5905231" y="4242217"/>
            <a:ext cx="2083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625559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04 Market Analysis 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59063E8-7279-4A1D-BB15-30875B9D204E}"/>
              </a:ext>
            </a:extLst>
          </p:cNvPr>
          <p:cNvGrpSpPr/>
          <p:nvPr/>
        </p:nvGrpSpPr>
        <p:grpSpPr>
          <a:xfrm>
            <a:off x="5238010" y="4084466"/>
            <a:ext cx="586480" cy="586480"/>
            <a:chOff x="3552943" y="2498822"/>
            <a:chExt cx="398028" cy="398028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F6E5DF7-EE02-43C4-87DC-54DDE5781390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BDA09FF3-B22C-43E6-97E6-A01DADC40EC1}"/>
                </a:ext>
              </a:extLst>
            </p:cNvPr>
            <p:cNvGrpSpPr/>
            <p:nvPr/>
          </p:nvGrpSpPr>
          <p:grpSpPr>
            <a:xfrm>
              <a:off x="3653065" y="2597911"/>
              <a:ext cx="197783" cy="205476"/>
              <a:chOff x="4528189" y="3001023"/>
              <a:chExt cx="464228" cy="482285"/>
            </a:xfrm>
            <a:solidFill>
              <a:srgbClr val="009288"/>
            </a:solidFill>
          </p:grpSpPr>
          <p:sp>
            <p:nvSpPr>
              <p:cNvPr id="53" name="Freeform 6">
                <a:extLst>
                  <a:ext uri="{FF2B5EF4-FFF2-40B4-BE49-F238E27FC236}">
                    <a16:creationId xmlns:a16="http://schemas.microsoft.com/office/drawing/2014/main" id="{CEE1ECC1-6D00-4151-989C-BFBFB277F6C0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Freeform 7">
                <a:extLst>
                  <a:ext uri="{FF2B5EF4-FFF2-40B4-BE49-F238E27FC236}">
                    <a16:creationId xmlns:a16="http://schemas.microsoft.com/office/drawing/2014/main" id="{C7592E82-B3AF-4990-9F4E-C229C36FECBC}"/>
                  </a:ext>
                </a:extLst>
              </p:cNvPr>
              <p:cNvSpPr/>
              <p:nvPr/>
            </p:nvSpPr>
            <p:spPr bwMode="auto">
              <a:xfrm>
                <a:off x="4528189" y="3065351"/>
                <a:ext cx="464228" cy="417957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5" name="圆角矩形 16">
            <a:extLst>
              <a:ext uri="{FF2B5EF4-FFF2-40B4-BE49-F238E27FC236}">
                <a16:creationId xmlns:a16="http://schemas.microsoft.com/office/drawing/2014/main" id="{27F2510D-F7C6-4619-8F71-0F3ECC8CC7A6}"/>
              </a:ext>
            </a:extLst>
          </p:cNvPr>
          <p:cNvSpPr/>
          <p:nvPr/>
        </p:nvSpPr>
        <p:spPr>
          <a:xfrm rot="5400000" flipH="1">
            <a:off x="7032574" y="3227738"/>
            <a:ext cx="526069" cy="409683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4BA5B10-F0E2-427C-9DD6-E9C334FBD835}"/>
              </a:ext>
            </a:extLst>
          </p:cNvPr>
          <p:cNvSpPr/>
          <p:nvPr/>
        </p:nvSpPr>
        <p:spPr>
          <a:xfrm>
            <a:off x="5587166" y="5119073"/>
            <a:ext cx="3437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625559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05 Related application for Future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27D1645-C55D-480D-94C7-7B59C9C6349F}"/>
              </a:ext>
            </a:extLst>
          </p:cNvPr>
          <p:cNvGrpSpPr/>
          <p:nvPr/>
        </p:nvGrpSpPr>
        <p:grpSpPr>
          <a:xfrm>
            <a:off x="4919945" y="4953574"/>
            <a:ext cx="586480" cy="586480"/>
            <a:chOff x="3552943" y="2498822"/>
            <a:chExt cx="398028" cy="398028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CB2983EC-0F61-4C20-A99D-BC741FDDB193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C423C9F7-8B63-4C3C-957E-8BDF56AA0233}"/>
                </a:ext>
              </a:extLst>
            </p:cNvPr>
            <p:cNvGrpSpPr/>
            <p:nvPr/>
          </p:nvGrpSpPr>
          <p:grpSpPr>
            <a:xfrm>
              <a:off x="3653065" y="2597911"/>
              <a:ext cx="197783" cy="205476"/>
              <a:chOff x="4528189" y="3001023"/>
              <a:chExt cx="464228" cy="482285"/>
            </a:xfrm>
            <a:solidFill>
              <a:srgbClr val="009288"/>
            </a:solidFill>
          </p:grpSpPr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50329EB6-BF26-4FDC-9911-FA7CB6820E81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Freeform 7">
                <a:extLst>
                  <a:ext uri="{FF2B5EF4-FFF2-40B4-BE49-F238E27FC236}">
                    <a16:creationId xmlns:a16="http://schemas.microsoft.com/office/drawing/2014/main" id="{A6028CAC-99FD-47D8-9E71-C975DF3D460B}"/>
                  </a:ext>
                </a:extLst>
              </p:cNvPr>
              <p:cNvSpPr/>
              <p:nvPr/>
            </p:nvSpPr>
            <p:spPr bwMode="auto">
              <a:xfrm>
                <a:off x="4528189" y="3065351"/>
                <a:ext cx="464228" cy="417957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7D1DF216-E574-4828-8F4C-C9DF72575D97}"/>
              </a:ext>
            </a:extLst>
          </p:cNvPr>
          <p:cNvSpPr txBox="1"/>
          <p:nvPr/>
        </p:nvSpPr>
        <p:spPr>
          <a:xfrm>
            <a:off x="589099" y="430715"/>
            <a:ext cx="612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  <a:sym typeface="+mn-lt"/>
              </a:rPr>
              <a:t>Point to be discussed </a:t>
            </a:r>
          </a:p>
        </p:txBody>
      </p:sp>
      <p:sp>
        <p:nvSpPr>
          <p:cNvPr id="2" name="Oval 1"/>
          <p:cNvSpPr/>
          <p:nvPr/>
        </p:nvSpPr>
        <p:spPr>
          <a:xfrm>
            <a:off x="11153104" y="5159804"/>
            <a:ext cx="45719" cy="45719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3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4" grpId="0" animBg="1"/>
      <p:bldP spid="35" grpId="0"/>
      <p:bldP spid="41" grpId="0" animBg="1"/>
      <p:bldP spid="42" grpId="0"/>
      <p:bldP spid="48" grpId="0" animBg="1"/>
      <p:bldP spid="49" grpId="0"/>
      <p:bldP spid="55" grpId="0" animBg="1"/>
      <p:bldP spid="56" grpId="0"/>
      <p:bldP spid="72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7890" y="-36874"/>
            <a:ext cx="7754110" cy="6894874"/>
          </a:xfrm>
          <a:prstGeom prst="rect">
            <a:avLst/>
          </a:prstGeom>
          <a:solidFill>
            <a:srgbClr val="DF73AC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>
              <a:ln>
                <a:solidFill>
                  <a:schemeClr val="bg1"/>
                </a:solidFill>
              </a:ln>
              <a:solidFill>
                <a:srgbClr val="00959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73E096-BB55-472B-BC17-90588069DAE9}"/>
              </a:ext>
            </a:extLst>
          </p:cNvPr>
          <p:cNvSpPr txBox="1"/>
          <p:nvPr/>
        </p:nvSpPr>
        <p:spPr>
          <a:xfrm>
            <a:off x="6298075" y="2070456"/>
            <a:ext cx="5524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Economic And Statistical Analysis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68DA095-5AA6-45CB-914D-549D391484B4}"/>
              </a:ext>
            </a:extLst>
          </p:cNvPr>
          <p:cNvGrpSpPr/>
          <p:nvPr/>
        </p:nvGrpSpPr>
        <p:grpSpPr>
          <a:xfrm>
            <a:off x="-5301004" y="-20158"/>
            <a:ext cx="10613393" cy="6894874"/>
            <a:chOff x="10249606" y="0"/>
            <a:chExt cx="10729913" cy="6858000"/>
          </a:xfrm>
          <a:solidFill>
            <a:srgbClr val="E73158"/>
          </a:solidFill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6761E50-ACF4-4AEB-91B2-4D1260FF3876}"/>
                </a:ext>
              </a:extLst>
            </p:cNvPr>
            <p:cNvGrpSpPr/>
            <p:nvPr/>
          </p:nvGrpSpPr>
          <p:grpSpPr>
            <a:xfrm>
              <a:off x="10249606" y="0"/>
              <a:ext cx="10729913" cy="6858000"/>
              <a:chOff x="-4114800" y="0"/>
              <a:chExt cx="10729913" cy="6858000"/>
            </a:xfrm>
            <a:grpFill/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5734050" y="2972999"/>
                <a:ext cx="881063" cy="881757"/>
                <a:chOff x="8401050" y="3628037"/>
                <a:chExt cx="881063" cy="881757"/>
              </a:xfrm>
              <a:grpFill/>
            </p:grpSpPr>
            <p:sp>
              <p:nvSpPr>
                <p:cNvPr id="2" name="Rectangle: Top Corners Rounded 1">
                  <a:extLst>
                    <a:ext uri="{FF2B5EF4-FFF2-40B4-BE49-F238E27FC236}">
                      <a16:creationId xmlns:a16="http://schemas.microsoft.com/office/drawing/2014/main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8511466" y="3678797"/>
                  <a:ext cx="657575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chemeClr val="bg1"/>
                      </a:solidFill>
                      <a:latin typeface="DAGGERSQUARE" pitchFamily="50" charset="0"/>
                    </a:rPr>
                    <a:t>A</a:t>
                  </a: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A82F37-F384-44AF-8D4D-8E5AB51F36CD}"/>
                  </a:ext>
                </a:extLst>
              </p:cNvPr>
              <p:cNvSpPr/>
              <p:nvPr/>
            </p:nvSpPr>
            <p:spPr>
              <a:xfrm>
                <a:off x="-4114800" y="0"/>
                <a:ext cx="984885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68F025F-C472-493C-9128-B0777320969E}"/>
                </a:ext>
              </a:extLst>
            </p:cNvPr>
            <p:cNvGrpSpPr/>
            <p:nvPr/>
          </p:nvGrpSpPr>
          <p:grpSpPr>
            <a:xfrm>
              <a:off x="12940664" y="340706"/>
              <a:ext cx="6272113" cy="4630397"/>
              <a:chOff x="4214896" y="340706"/>
              <a:chExt cx="6272113" cy="4630397"/>
            </a:xfrm>
            <a:grpFill/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CD795CE-BF8D-499C-8715-64AABB46432B}"/>
                  </a:ext>
                </a:extLst>
              </p:cNvPr>
              <p:cNvSpPr txBox="1"/>
              <p:nvPr/>
            </p:nvSpPr>
            <p:spPr>
              <a:xfrm>
                <a:off x="4214896" y="340706"/>
                <a:ext cx="499123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ln w="0"/>
                    <a:solidFill>
                      <a:schemeClr val="bg1"/>
                    </a:solidFill>
                    <a:latin typeface="Arial Rounded MT Bold" panose="020F0704030504030204" pitchFamily="34" charset="0"/>
                    <a:cs typeface="Cascadia Mono SemiBold" panose="020B0609020000020004" pitchFamily="49" charset="0"/>
                  </a:rPr>
                  <a:t>Need For World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214972-58A1-4EBD-8D15-490E9C80EA04}"/>
                  </a:ext>
                </a:extLst>
              </p:cNvPr>
              <p:cNvSpPr txBox="1"/>
              <p:nvPr/>
            </p:nvSpPr>
            <p:spPr>
              <a:xfrm>
                <a:off x="4592511" y="1319139"/>
                <a:ext cx="5894498" cy="365196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Burden on World</a:t>
                </a:r>
                <a:r>
                  <a:rPr lang="en-US" sz="2000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In 2023 the approximately 2 million people get affected by cancer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And about 6.6 lakhs (0.66 million) people get Died </a:t>
                </a:r>
              </a:p>
              <a:p>
                <a:pPr lvl="1"/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</a:rPr>
                  <a:t>Detection of Lungs Cancer</a:t>
                </a:r>
                <a:r>
                  <a:rPr lang="en-US" sz="2000" dirty="0">
                    <a:solidFill>
                      <a:schemeClr val="bg1"/>
                    </a:solidFill>
                  </a:rPr>
                  <a:t>: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Problem In Early Detection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10.6% rate of cancer 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BD0F8CB-278A-496F-BBAC-6FC9B9EC1783}"/>
              </a:ext>
            </a:extLst>
          </p:cNvPr>
          <p:cNvGrpSpPr/>
          <p:nvPr/>
        </p:nvGrpSpPr>
        <p:grpSpPr>
          <a:xfrm>
            <a:off x="-6757740" y="-43561"/>
            <a:ext cx="10963192" cy="6918278"/>
            <a:chOff x="-36059" y="-1"/>
            <a:chExt cx="10723149" cy="6877989"/>
          </a:xfrm>
          <a:solidFill>
            <a:schemeClr val="accent5">
              <a:lumMod val="75000"/>
            </a:schemeClr>
          </a:solidFill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F87DD0-B660-4FD3-9876-F10CFF006B32}"/>
                </a:ext>
              </a:extLst>
            </p:cNvPr>
            <p:cNvGrpSpPr/>
            <p:nvPr/>
          </p:nvGrpSpPr>
          <p:grpSpPr>
            <a:xfrm>
              <a:off x="-36059" y="-1"/>
              <a:ext cx="10723149" cy="6877989"/>
              <a:chOff x="-5255759" y="-1"/>
              <a:chExt cx="10723149" cy="6877989"/>
            </a:xfrm>
            <a:grpFill/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75D813-8D64-4748-8D21-48563217B55D}"/>
                  </a:ext>
                </a:extLst>
              </p:cNvPr>
              <p:cNvSpPr/>
              <p:nvPr/>
            </p:nvSpPr>
            <p:spPr>
              <a:xfrm>
                <a:off x="-5255759" y="-1"/>
                <a:ext cx="9884709" cy="68779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586327" y="2532120"/>
                <a:ext cx="881063" cy="881757"/>
                <a:chOff x="8358227" y="3628036"/>
                <a:chExt cx="881063" cy="881757"/>
              </a:xfrm>
              <a:grpFill/>
            </p:grpSpPr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8357880" y="3628383"/>
                  <a:ext cx="881757" cy="881063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513923" y="3641379"/>
                  <a:ext cx="563752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chemeClr val="bg1"/>
                      </a:solidFill>
                      <a:latin typeface="DAGGERSQUARE" pitchFamily="50" charset="0"/>
                    </a:rPr>
                    <a:t>B</a:t>
                  </a: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74B79D3-2A17-4D81-A029-C45B90DB89C4}"/>
                </a:ext>
              </a:extLst>
            </p:cNvPr>
            <p:cNvGrpSpPr/>
            <p:nvPr/>
          </p:nvGrpSpPr>
          <p:grpSpPr>
            <a:xfrm>
              <a:off x="2537761" y="430072"/>
              <a:ext cx="6146597" cy="5453318"/>
              <a:chOff x="2400447" y="430072"/>
              <a:chExt cx="6146597" cy="5453318"/>
            </a:xfrm>
            <a:grpFill/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469AAC1-7343-4418-AD30-FED6DE56D3B3}"/>
                  </a:ext>
                </a:extLst>
              </p:cNvPr>
              <p:cNvSpPr txBox="1"/>
              <p:nvPr/>
            </p:nvSpPr>
            <p:spPr>
              <a:xfrm>
                <a:off x="2625165" y="430072"/>
                <a:ext cx="5921879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General System Analysis 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289CBEF-8F9F-465C-A267-20782384B6A8}"/>
                  </a:ext>
                </a:extLst>
              </p:cNvPr>
              <p:cNvSpPr txBox="1"/>
              <p:nvPr/>
            </p:nvSpPr>
            <p:spPr>
              <a:xfrm>
                <a:off x="2400447" y="1482185"/>
                <a:ext cx="6146597" cy="440120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000" dirty="0">
                    <a:ln/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Screening: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2000" dirty="0">
                  <a:ln/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/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It have the effectiveness of screening  method like LDCT , chest X-ray , PTE Scan etc.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/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But the its very expensive 2000.Rs up-to 50000.Rs .</a:t>
                </a:r>
              </a:p>
              <a:p>
                <a:pPr lvl="1" algn="just"/>
                <a:endParaRPr lang="en-US" sz="2000" dirty="0">
                  <a:ln/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sz="2000" dirty="0">
                    <a:ln/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Assets: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2000" dirty="0">
                  <a:ln/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/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General System need More Assets such as Medical Equipment , Hospital facility , Well trained human resource , Financial Resource.</a:t>
                </a: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E63A556-ED80-4CB3-B3C4-7604C96C4387}"/>
              </a:ext>
            </a:extLst>
          </p:cNvPr>
          <p:cNvGrpSpPr/>
          <p:nvPr/>
        </p:nvGrpSpPr>
        <p:grpSpPr>
          <a:xfrm>
            <a:off x="-7911664" y="-36874"/>
            <a:ext cx="10892452" cy="6918278"/>
            <a:chOff x="-1201987" y="0"/>
            <a:chExt cx="10729913" cy="6858000"/>
          </a:xfrm>
          <a:solidFill>
            <a:srgbClr val="26CC3A"/>
          </a:solidFill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AB1F5F-FC4D-4A86-A9E5-BBEB8A5FDA63}"/>
                </a:ext>
              </a:extLst>
            </p:cNvPr>
            <p:cNvGrpSpPr/>
            <p:nvPr/>
          </p:nvGrpSpPr>
          <p:grpSpPr>
            <a:xfrm>
              <a:off x="-1201987" y="0"/>
              <a:ext cx="10729913" cy="6858000"/>
              <a:chOff x="-6324600" y="0"/>
              <a:chExt cx="10729913" cy="6858000"/>
            </a:xfrm>
            <a:grpFill/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61F369-01B8-42C0-AB81-1CDAED90BB31}"/>
                  </a:ext>
                </a:extLst>
              </p:cNvPr>
              <p:cNvSpPr/>
              <p:nvPr/>
            </p:nvSpPr>
            <p:spPr>
              <a:xfrm>
                <a:off x="-6324600" y="0"/>
                <a:ext cx="984885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70456"/>
                <a:ext cx="881063" cy="881757"/>
                <a:chOff x="8401050" y="3628037"/>
                <a:chExt cx="881063" cy="881757"/>
              </a:xfrm>
              <a:grpFill/>
            </p:grpSpPr>
            <p:sp>
              <p:nvSpPr>
                <p:cNvPr id="16" name="Rectangle: Top Corners Rounded 15">
                  <a:extLst>
                    <a:ext uri="{FF2B5EF4-FFF2-40B4-BE49-F238E27FC236}">
                      <a16:creationId xmlns:a16="http://schemas.microsoft.com/office/drawing/2014/main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31933" y="3678797"/>
                  <a:ext cx="541888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chemeClr val="bg1"/>
                      </a:solidFill>
                      <a:latin typeface="DAGGERSQUARE" pitchFamily="50" charset="0"/>
                    </a:rPr>
                    <a:t>C</a:t>
                  </a:r>
                  <a:endParaRPr lang="en-US" sz="5400" b="1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</p:grp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AD794E1-758E-4C6B-A0AE-EF3F86D1FE3C}"/>
                </a:ext>
              </a:extLst>
            </p:cNvPr>
            <p:cNvSpPr txBox="1"/>
            <p:nvPr/>
          </p:nvSpPr>
          <p:spPr>
            <a:xfrm>
              <a:off x="-241666" y="492853"/>
              <a:ext cx="6442047" cy="46679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 "/>
                </a:rPr>
                <a:t>       Our Trained Modul :</a:t>
              </a:r>
            </a:p>
            <a:p>
              <a:pPr lvl="1"/>
              <a:endParaRPr lang="en-US" sz="2000" dirty="0">
                <a:solidFill>
                  <a:schemeClr val="bg1"/>
                </a:solidFill>
                <a:latin typeface="Arial 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ln/>
                  <a:solidFill>
                    <a:schemeClr val="bg1"/>
                  </a:solidFill>
                  <a:latin typeface="Arial "/>
                </a:rPr>
                <a:t>Higher rate of Early detection 94.07%.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ln/>
                  <a:solidFill>
                    <a:schemeClr val="bg1"/>
                  </a:solidFill>
                  <a:latin typeface="Arial "/>
                </a:rPr>
                <a:t>More affordable Method Over traditional methods.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ln/>
                  <a:solidFill>
                    <a:schemeClr val="bg1"/>
                  </a:solidFill>
                  <a:latin typeface="Arial "/>
                </a:rPr>
                <a:t>Budget – Friendly.</a:t>
              </a:r>
            </a:p>
            <a:p>
              <a:pPr lvl="1"/>
              <a:endParaRPr lang="en-US" sz="2000" dirty="0">
                <a:solidFill>
                  <a:schemeClr val="bg1"/>
                </a:solidFill>
                <a:latin typeface="Arial "/>
              </a:endParaRPr>
            </a:p>
            <a:p>
              <a:pPr lvl="1"/>
              <a:r>
                <a:rPr lang="en-US" sz="2000" b="1" dirty="0">
                  <a:solidFill>
                    <a:schemeClr val="bg1"/>
                  </a:solidFill>
                  <a:latin typeface="Arial "/>
                </a:rPr>
                <a:t>Statistical Value:</a:t>
              </a:r>
            </a:p>
            <a:p>
              <a:pPr lvl="1"/>
              <a:endParaRPr lang="en-US" sz="2000" b="1" dirty="0">
                <a:solidFill>
                  <a:schemeClr val="bg1"/>
                </a:solidFill>
                <a:latin typeface="Arial 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000" b="1" dirty="0">
                  <a:ln/>
                  <a:solidFill>
                    <a:schemeClr val="bg1"/>
                  </a:solidFill>
                  <a:latin typeface="Arial "/>
                </a:rPr>
                <a:t>ML models can achieve high accuracy in cancer detection.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bg1"/>
                  </a:solidFill>
                  <a:latin typeface="Arial "/>
                </a:rPr>
                <a:t>Maintenance and Updates</a:t>
              </a:r>
              <a:r>
                <a:rPr lang="en-US" sz="2000" dirty="0">
                  <a:solidFill>
                    <a:schemeClr val="bg1"/>
                  </a:solidFill>
                  <a:latin typeface="Arial "/>
                </a:rPr>
                <a:t>: </a:t>
              </a:r>
              <a:r>
                <a:rPr lang="en-US" sz="2000" b="1" dirty="0">
                  <a:ln/>
                  <a:solidFill>
                    <a:schemeClr val="bg1"/>
                  </a:solidFill>
                  <a:latin typeface="Arial "/>
                </a:rPr>
                <a:t>Regular model updates, bug fixes, and security patches are essential.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2000" b="1" dirty="0">
                <a:ln/>
                <a:solidFill>
                  <a:schemeClr val="bg1"/>
                </a:solidFill>
                <a:latin typeface="Arial 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71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0.54388 1.48148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5474 1.85185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55247 -4.07407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5309" y="418836"/>
            <a:ext cx="7249003" cy="655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  <a:sym typeface="+mn-lt"/>
              </a:rPr>
              <a:t>Working of </a:t>
            </a:r>
            <a:r>
              <a:rPr lang="en-US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Project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0918" y="389465"/>
            <a:ext cx="799105" cy="799105"/>
            <a:chOff x="189829" y="357751"/>
            <a:chExt cx="599329" cy="599329"/>
          </a:xfrm>
        </p:grpSpPr>
        <p:sp>
          <p:nvSpPr>
            <p:cNvPr id="5" name="椭圆 4"/>
            <p:cNvSpPr/>
            <p:nvPr/>
          </p:nvSpPr>
          <p:spPr>
            <a:xfrm>
              <a:off x="189829" y="357751"/>
              <a:ext cx="599329" cy="59932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127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" name="KSO_Shape"/>
            <p:cNvSpPr/>
            <p:nvPr/>
          </p:nvSpPr>
          <p:spPr bwMode="auto">
            <a:xfrm>
              <a:off x="306636" y="473946"/>
              <a:ext cx="365717" cy="366941"/>
            </a:xfrm>
            <a:custGeom>
              <a:avLst/>
              <a:gdLst>
                <a:gd name="T0" fmla="*/ 29924 w 3851276"/>
                <a:gd name="T1" fmla="*/ 1836816 h 3867150"/>
                <a:gd name="T2" fmla="*/ 1133881 w 3851276"/>
                <a:gd name="T3" fmla="*/ 1627701 h 3867150"/>
                <a:gd name="T4" fmla="*/ 1266953 w 3851276"/>
                <a:gd name="T5" fmla="*/ 1549037 h 3867150"/>
                <a:gd name="T6" fmla="*/ 1451061 w 3851276"/>
                <a:gd name="T7" fmla="*/ 1469122 h 3867150"/>
                <a:gd name="T8" fmla="*/ 1477049 w 3851276"/>
                <a:gd name="T9" fmla="*/ 1373568 h 3867150"/>
                <a:gd name="T10" fmla="*/ 1663505 w 3851276"/>
                <a:gd name="T11" fmla="*/ 1293653 h 3867150"/>
                <a:gd name="T12" fmla="*/ 1436814 w 3851276"/>
                <a:gd name="T13" fmla="*/ 1552947 h 3867150"/>
                <a:gd name="T14" fmla="*/ 1777790 w 3851276"/>
                <a:gd name="T15" fmla="*/ 1204199 h 3867150"/>
                <a:gd name="T16" fmla="*/ 659695 w 3851276"/>
                <a:gd name="T17" fmla="*/ 1139353 h 3867150"/>
                <a:gd name="T18" fmla="*/ 1690119 w 3851276"/>
                <a:gd name="T19" fmla="*/ 1091755 h 3867150"/>
                <a:gd name="T20" fmla="*/ 556723 w 3851276"/>
                <a:gd name="T21" fmla="*/ 919923 h 3867150"/>
                <a:gd name="T22" fmla="*/ 522816 w 3851276"/>
                <a:gd name="T23" fmla="*/ 1028232 h 3867150"/>
                <a:gd name="T24" fmla="*/ 1814580 w 3851276"/>
                <a:gd name="T25" fmla="*/ 949753 h 3867150"/>
                <a:gd name="T26" fmla="*/ 1617791 w 3851276"/>
                <a:gd name="T27" fmla="*/ 1088470 h 3867150"/>
                <a:gd name="T28" fmla="*/ 710010 w 3851276"/>
                <a:gd name="T29" fmla="*/ 948211 h 3867150"/>
                <a:gd name="T30" fmla="*/ 652039 w 3851276"/>
                <a:gd name="T31" fmla="*/ 1063553 h 3867150"/>
                <a:gd name="T32" fmla="*/ 630788 w 3851276"/>
                <a:gd name="T33" fmla="*/ 1256414 h 3867150"/>
                <a:gd name="T34" fmla="*/ 504690 w 3851276"/>
                <a:gd name="T35" fmla="*/ 1179832 h 3867150"/>
                <a:gd name="T36" fmla="*/ 450001 w 3851276"/>
                <a:gd name="T37" fmla="*/ 1011508 h 3867150"/>
                <a:gd name="T38" fmla="*/ 503698 w 3851276"/>
                <a:gd name="T39" fmla="*/ 747004 h 3867150"/>
                <a:gd name="T40" fmla="*/ 248093 w 3851276"/>
                <a:gd name="T41" fmla="*/ 1036554 h 3867150"/>
                <a:gd name="T42" fmla="*/ 434514 w 3851276"/>
                <a:gd name="T43" fmla="*/ 1372094 h 3867150"/>
                <a:gd name="T44" fmla="*/ 811427 w 3851276"/>
                <a:gd name="T45" fmla="*/ 1312807 h 3867150"/>
                <a:gd name="T46" fmla="*/ 884837 w 3851276"/>
                <a:gd name="T47" fmla="*/ 934562 h 3867150"/>
                <a:gd name="T48" fmla="*/ 1706401 w 3851276"/>
                <a:gd name="T49" fmla="*/ 671693 h 3867150"/>
                <a:gd name="T50" fmla="*/ 1700139 w 3851276"/>
                <a:gd name="T51" fmla="*/ 636818 h 3867150"/>
                <a:gd name="T52" fmla="*/ 991430 w 3851276"/>
                <a:gd name="T53" fmla="*/ 909846 h 3867150"/>
                <a:gd name="T54" fmla="*/ 880141 w 3851276"/>
                <a:gd name="T55" fmla="*/ 1396184 h 3867150"/>
                <a:gd name="T56" fmla="*/ 433418 w 3851276"/>
                <a:gd name="T57" fmla="*/ 1488008 h 3867150"/>
                <a:gd name="T58" fmla="*/ 142125 w 3851276"/>
                <a:gd name="T59" fmla="*/ 1014810 h 3867150"/>
                <a:gd name="T60" fmla="*/ 468637 w 3851276"/>
                <a:gd name="T61" fmla="*/ 644543 h 3867150"/>
                <a:gd name="T62" fmla="*/ 1609181 w 3851276"/>
                <a:gd name="T63" fmla="*/ 590683 h 3867150"/>
                <a:gd name="T64" fmla="*/ 1621392 w 3851276"/>
                <a:gd name="T65" fmla="*/ 399888 h 3867150"/>
                <a:gd name="T66" fmla="*/ 1800177 w 3851276"/>
                <a:gd name="T67" fmla="*/ 613985 h 3867150"/>
                <a:gd name="T68" fmla="*/ 1590864 w 3851276"/>
                <a:gd name="T69" fmla="*/ 545956 h 3867150"/>
                <a:gd name="T70" fmla="*/ 1297011 w 3851276"/>
                <a:gd name="T71" fmla="*/ 473078 h 3867150"/>
                <a:gd name="T72" fmla="*/ 864608 w 3851276"/>
                <a:gd name="T73" fmla="*/ 229267 h 3867150"/>
                <a:gd name="T74" fmla="*/ 1442763 w 3851276"/>
                <a:gd name="T75" fmla="*/ 157484 h 3867150"/>
                <a:gd name="T76" fmla="*/ 1798768 w 3851276"/>
                <a:gd name="T77" fmla="*/ 541576 h 3867150"/>
                <a:gd name="T78" fmla="*/ 1560805 w 3851276"/>
                <a:gd name="T79" fmla="*/ 211751 h 3867150"/>
                <a:gd name="T80" fmla="*/ 559326 w 3851276"/>
                <a:gd name="T81" fmla="*/ 205496 h 3867150"/>
                <a:gd name="T82" fmla="*/ 527233 w 3851276"/>
                <a:gd name="T83" fmla="*/ 319660 h 3867150"/>
                <a:gd name="T84" fmla="*/ 1297481 w 3851276"/>
                <a:gd name="T85" fmla="*/ 182350 h 3867150"/>
                <a:gd name="T86" fmla="*/ 1292001 w 3851276"/>
                <a:gd name="T87" fmla="*/ 93208 h 3867150"/>
                <a:gd name="T88" fmla="*/ 619600 w 3851276"/>
                <a:gd name="T89" fmla="*/ 270241 h 3867150"/>
                <a:gd name="T90" fmla="*/ 1207932 w 3851276"/>
                <a:gd name="T91" fmla="*/ 190482 h 3867150"/>
                <a:gd name="T92" fmla="*/ 994391 w 3851276"/>
                <a:gd name="T93" fmla="*/ 47699 h 3867150"/>
                <a:gd name="T94" fmla="*/ 1076896 w 3851276"/>
                <a:gd name="T95" fmla="*/ 156 h 3867150"/>
                <a:gd name="T96" fmla="*/ 1557987 w 3851276"/>
                <a:gd name="T97" fmla="*/ 165616 h 3867150"/>
                <a:gd name="T98" fmla="*/ 1856380 w 3851276"/>
                <a:gd name="T99" fmla="*/ 577390 h 3867150"/>
                <a:gd name="T100" fmla="*/ 1862486 w 3851276"/>
                <a:gd name="T101" fmla="*/ 1085812 h 3867150"/>
                <a:gd name="T102" fmla="*/ 1574426 w 3851276"/>
                <a:gd name="T103" fmla="*/ 1504779 h 3867150"/>
                <a:gd name="T104" fmla="*/ 1097560 w 3851276"/>
                <a:gd name="T105" fmla="*/ 1681812 h 3867150"/>
                <a:gd name="T106" fmla="*/ 735607 w 3851276"/>
                <a:gd name="T107" fmla="*/ 1578126 h 3867150"/>
                <a:gd name="T108" fmla="*/ 900928 w 3851276"/>
                <a:gd name="T109" fmla="*/ 1563268 h 3867150"/>
                <a:gd name="T110" fmla="*/ 1048403 w 3851276"/>
                <a:gd name="T111" fmla="*/ 1320865 h 3867150"/>
                <a:gd name="T112" fmla="*/ 1176777 w 3851276"/>
                <a:gd name="T113" fmla="*/ 1222183 h 3867150"/>
                <a:gd name="T114" fmla="*/ 1043706 w 3851276"/>
                <a:gd name="T115" fmla="*/ 813381 h 3867150"/>
                <a:gd name="T116" fmla="*/ 633533 w 3851276"/>
                <a:gd name="T117" fmla="*/ 505138 h 3867150"/>
                <a:gd name="T118" fmla="*/ 477292 w 3851276"/>
                <a:gd name="T119" fmla="*/ 525312 h 3867150"/>
                <a:gd name="T120" fmla="*/ 324495 w 3851276"/>
                <a:gd name="T121" fmla="*/ 560812 h 3867150"/>
                <a:gd name="T122" fmla="*/ 355649 w 3851276"/>
                <a:gd name="T123" fmla="*/ 373771 h 3867150"/>
                <a:gd name="T124" fmla="*/ 752828 w 3851276"/>
                <a:gd name="T125" fmla="*/ 56144 h 386715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851276" h="3867150">
                  <a:moveTo>
                    <a:pt x="40010" y="3597275"/>
                  </a:moveTo>
                  <a:lnTo>
                    <a:pt x="414338" y="3827016"/>
                  </a:lnTo>
                  <a:lnTo>
                    <a:pt x="407017" y="3831441"/>
                  </a:lnTo>
                  <a:lnTo>
                    <a:pt x="399696" y="3835865"/>
                  </a:lnTo>
                  <a:lnTo>
                    <a:pt x="392056" y="3839657"/>
                  </a:lnTo>
                  <a:lnTo>
                    <a:pt x="384417" y="3843449"/>
                  </a:lnTo>
                  <a:lnTo>
                    <a:pt x="376459" y="3846925"/>
                  </a:lnTo>
                  <a:lnTo>
                    <a:pt x="368820" y="3850401"/>
                  </a:lnTo>
                  <a:lnTo>
                    <a:pt x="360544" y="3853246"/>
                  </a:lnTo>
                  <a:lnTo>
                    <a:pt x="352586" y="3855774"/>
                  </a:lnTo>
                  <a:lnTo>
                    <a:pt x="344310" y="3858302"/>
                  </a:lnTo>
                  <a:lnTo>
                    <a:pt x="336671" y="3860514"/>
                  </a:lnTo>
                  <a:lnTo>
                    <a:pt x="328395" y="3862094"/>
                  </a:lnTo>
                  <a:lnTo>
                    <a:pt x="319801" y="3863674"/>
                  </a:lnTo>
                  <a:lnTo>
                    <a:pt x="311525" y="3864938"/>
                  </a:lnTo>
                  <a:lnTo>
                    <a:pt x="302931" y="3866202"/>
                  </a:lnTo>
                  <a:lnTo>
                    <a:pt x="294655" y="3866834"/>
                  </a:lnTo>
                  <a:lnTo>
                    <a:pt x="286060" y="3867150"/>
                  </a:lnTo>
                  <a:lnTo>
                    <a:pt x="277466" y="3867150"/>
                  </a:lnTo>
                  <a:lnTo>
                    <a:pt x="268872" y="3866834"/>
                  </a:lnTo>
                  <a:lnTo>
                    <a:pt x="260596" y="3866518"/>
                  </a:lnTo>
                  <a:lnTo>
                    <a:pt x="252002" y="3865254"/>
                  </a:lnTo>
                  <a:lnTo>
                    <a:pt x="243407" y="3864306"/>
                  </a:lnTo>
                  <a:lnTo>
                    <a:pt x="234813" y="3862726"/>
                  </a:lnTo>
                  <a:lnTo>
                    <a:pt x="226537" y="3861146"/>
                  </a:lnTo>
                  <a:lnTo>
                    <a:pt x="217943" y="3859250"/>
                  </a:lnTo>
                  <a:lnTo>
                    <a:pt x="209667" y="3856722"/>
                  </a:lnTo>
                  <a:lnTo>
                    <a:pt x="201391" y="3853878"/>
                  </a:lnTo>
                  <a:lnTo>
                    <a:pt x="193115" y="3851033"/>
                  </a:lnTo>
                  <a:lnTo>
                    <a:pt x="184839" y="3847557"/>
                  </a:lnTo>
                  <a:lnTo>
                    <a:pt x="176563" y="3844081"/>
                  </a:lnTo>
                  <a:lnTo>
                    <a:pt x="168605" y="3839973"/>
                  </a:lnTo>
                  <a:lnTo>
                    <a:pt x="160648" y="3835865"/>
                  </a:lnTo>
                  <a:lnTo>
                    <a:pt x="152690" y="3831125"/>
                  </a:lnTo>
                  <a:lnTo>
                    <a:pt x="145051" y="3826384"/>
                  </a:lnTo>
                  <a:lnTo>
                    <a:pt x="137411" y="3821012"/>
                  </a:lnTo>
                  <a:lnTo>
                    <a:pt x="130409" y="3815956"/>
                  </a:lnTo>
                  <a:lnTo>
                    <a:pt x="123406" y="3810268"/>
                  </a:lnTo>
                  <a:lnTo>
                    <a:pt x="117040" y="3804264"/>
                  </a:lnTo>
                  <a:lnTo>
                    <a:pt x="110355" y="3798575"/>
                  </a:lnTo>
                  <a:lnTo>
                    <a:pt x="104307" y="3792255"/>
                  </a:lnTo>
                  <a:lnTo>
                    <a:pt x="98260" y="3785619"/>
                  </a:lnTo>
                  <a:lnTo>
                    <a:pt x="92848" y="3778983"/>
                  </a:lnTo>
                  <a:lnTo>
                    <a:pt x="87437" y="3772346"/>
                  </a:lnTo>
                  <a:lnTo>
                    <a:pt x="82344" y="3765710"/>
                  </a:lnTo>
                  <a:lnTo>
                    <a:pt x="77570" y="3758442"/>
                  </a:lnTo>
                  <a:lnTo>
                    <a:pt x="72795" y="3751173"/>
                  </a:lnTo>
                  <a:lnTo>
                    <a:pt x="68657" y="3743905"/>
                  </a:lnTo>
                  <a:lnTo>
                    <a:pt x="64519" y="3736321"/>
                  </a:lnTo>
                  <a:lnTo>
                    <a:pt x="60699" y="3728736"/>
                  </a:lnTo>
                  <a:lnTo>
                    <a:pt x="57516" y="3721152"/>
                  </a:lnTo>
                  <a:lnTo>
                    <a:pt x="54015" y="3713252"/>
                  </a:lnTo>
                  <a:lnTo>
                    <a:pt x="51469" y="3705668"/>
                  </a:lnTo>
                  <a:lnTo>
                    <a:pt x="48922" y="3697451"/>
                  </a:lnTo>
                  <a:lnTo>
                    <a:pt x="46376" y="3689551"/>
                  </a:lnTo>
                  <a:lnTo>
                    <a:pt x="44148" y="3681335"/>
                  </a:lnTo>
                  <a:lnTo>
                    <a:pt x="42556" y="3673118"/>
                  </a:lnTo>
                  <a:lnTo>
                    <a:pt x="41283" y="3664586"/>
                  </a:lnTo>
                  <a:lnTo>
                    <a:pt x="40010" y="3656370"/>
                  </a:lnTo>
                  <a:lnTo>
                    <a:pt x="38736" y="3648153"/>
                  </a:lnTo>
                  <a:lnTo>
                    <a:pt x="38100" y="3639621"/>
                  </a:lnTo>
                  <a:lnTo>
                    <a:pt x="38100" y="3631089"/>
                  </a:lnTo>
                  <a:lnTo>
                    <a:pt x="38100" y="3622556"/>
                  </a:lnTo>
                  <a:lnTo>
                    <a:pt x="38100" y="3614340"/>
                  </a:lnTo>
                  <a:lnTo>
                    <a:pt x="38736" y="3605807"/>
                  </a:lnTo>
                  <a:lnTo>
                    <a:pt x="40010" y="3597275"/>
                  </a:lnTo>
                  <a:close/>
                  <a:moveTo>
                    <a:pt x="282694" y="3070225"/>
                  </a:moveTo>
                  <a:lnTo>
                    <a:pt x="750888" y="3359468"/>
                  </a:lnTo>
                  <a:lnTo>
                    <a:pt x="468193" y="3816350"/>
                  </a:lnTo>
                  <a:lnTo>
                    <a:pt x="0" y="3526473"/>
                  </a:lnTo>
                  <a:lnTo>
                    <a:pt x="282694" y="3070225"/>
                  </a:lnTo>
                  <a:close/>
                  <a:moveTo>
                    <a:pt x="2572781" y="3007398"/>
                  </a:moveTo>
                  <a:lnTo>
                    <a:pt x="2548329" y="3012478"/>
                  </a:lnTo>
                  <a:lnTo>
                    <a:pt x="2523877" y="3017557"/>
                  </a:lnTo>
                  <a:lnTo>
                    <a:pt x="2499425" y="3021684"/>
                  </a:lnTo>
                  <a:lnTo>
                    <a:pt x="2474972" y="3026129"/>
                  </a:lnTo>
                  <a:lnTo>
                    <a:pt x="2450203" y="3029621"/>
                  </a:lnTo>
                  <a:lnTo>
                    <a:pt x="2425751" y="3033113"/>
                  </a:lnTo>
                  <a:lnTo>
                    <a:pt x="2400981" y="3036605"/>
                  </a:lnTo>
                  <a:lnTo>
                    <a:pt x="2376212" y="3039463"/>
                  </a:lnTo>
                  <a:lnTo>
                    <a:pt x="2351442" y="3042320"/>
                  </a:lnTo>
                  <a:lnTo>
                    <a:pt x="2326672" y="3044860"/>
                  </a:lnTo>
                  <a:lnTo>
                    <a:pt x="2301902" y="3046764"/>
                  </a:lnTo>
                  <a:lnTo>
                    <a:pt x="2277133" y="3048669"/>
                  </a:lnTo>
                  <a:lnTo>
                    <a:pt x="2252363" y="3050257"/>
                  </a:lnTo>
                  <a:lnTo>
                    <a:pt x="2227276" y="3051844"/>
                  </a:lnTo>
                  <a:lnTo>
                    <a:pt x="2202506" y="3052796"/>
                  </a:lnTo>
                  <a:lnTo>
                    <a:pt x="2177737" y="3053431"/>
                  </a:lnTo>
                  <a:lnTo>
                    <a:pt x="2177737" y="3343599"/>
                  </a:lnTo>
                  <a:lnTo>
                    <a:pt x="2189487" y="3342012"/>
                  </a:lnTo>
                  <a:lnTo>
                    <a:pt x="2200601" y="3340107"/>
                  </a:lnTo>
                  <a:lnTo>
                    <a:pt x="2212033" y="3337567"/>
                  </a:lnTo>
                  <a:lnTo>
                    <a:pt x="2223465" y="3334710"/>
                  </a:lnTo>
                  <a:lnTo>
                    <a:pt x="2234580" y="3331535"/>
                  </a:lnTo>
                  <a:lnTo>
                    <a:pt x="2245694" y="3327726"/>
                  </a:lnTo>
                  <a:lnTo>
                    <a:pt x="2256809" y="3323916"/>
                  </a:lnTo>
                  <a:lnTo>
                    <a:pt x="2267924" y="3319472"/>
                  </a:lnTo>
                  <a:lnTo>
                    <a:pt x="2278403" y="3314710"/>
                  </a:lnTo>
                  <a:lnTo>
                    <a:pt x="2289200" y="3309630"/>
                  </a:lnTo>
                  <a:lnTo>
                    <a:pt x="2299997" y="3304233"/>
                  </a:lnTo>
                  <a:lnTo>
                    <a:pt x="2310477" y="3298519"/>
                  </a:lnTo>
                  <a:lnTo>
                    <a:pt x="2320638" y="3292487"/>
                  </a:lnTo>
                  <a:lnTo>
                    <a:pt x="2330800" y="3286137"/>
                  </a:lnTo>
                  <a:lnTo>
                    <a:pt x="2340645" y="3279153"/>
                  </a:lnTo>
                  <a:lnTo>
                    <a:pt x="2350807" y="3272486"/>
                  </a:lnTo>
                  <a:lnTo>
                    <a:pt x="2362239" y="3263914"/>
                  </a:lnTo>
                  <a:lnTo>
                    <a:pt x="2373671" y="3255025"/>
                  </a:lnTo>
                  <a:lnTo>
                    <a:pt x="2385103" y="3245818"/>
                  </a:lnTo>
                  <a:lnTo>
                    <a:pt x="2395900" y="3236294"/>
                  </a:lnTo>
                  <a:lnTo>
                    <a:pt x="2406380" y="3226453"/>
                  </a:lnTo>
                  <a:lnTo>
                    <a:pt x="2416859" y="3216294"/>
                  </a:lnTo>
                  <a:lnTo>
                    <a:pt x="2427656" y="3206135"/>
                  </a:lnTo>
                  <a:lnTo>
                    <a:pt x="2437818" y="3195658"/>
                  </a:lnTo>
                  <a:lnTo>
                    <a:pt x="2447662" y="3184547"/>
                  </a:lnTo>
                  <a:lnTo>
                    <a:pt x="2457189" y="3173435"/>
                  </a:lnTo>
                  <a:lnTo>
                    <a:pt x="2466716" y="3162324"/>
                  </a:lnTo>
                  <a:lnTo>
                    <a:pt x="2476560" y="3150895"/>
                  </a:lnTo>
                  <a:lnTo>
                    <a:pt x="2485770" y="3139148"/>
                  </a:lnTo>
                  <a:lnTo>
                    <a:pt x="2494661" y="3127719"/>
                  </a:lnTo>
                  <a:lnTo>
                    <a:pt x="2503553" y="3115656"/>
                  </a:lnTo>
                  <a:lnTo>
                    <a:pt x="2512127" y="3103592"/>
                  </a:lnTo>
                  <a:lnTo>
                    <a:pt x="2528322" y="3080099"/>
                  </a:lnTo>
                  <a:lnTo>
                    <a:pt x="2543248" y="3056289"/>
                  </a:lnTo>
                  <a:lnTo>
                    <a:pt x="2558491" y="3031843"/>
                  </a:lnTo>
                  <a:lnTo>
                    <a:pt x="2572781" y="3007398"/>
                  </a:lnTo>
                  <a:close/>
                  <a:moveTo>
                    <a:pt x="3072620" y="2827710"/>
                  </a:moveTo>
                  <a:lnTo>
                    <a:pt x="3048485" y="2840726"/>
                  </a:lnTo>
                  <a:lnTo>
                    <a:pt x="3023716" y="2852790"/>
                  </a:lnTo>
                  <a:lnTo>
                    <a:pt x="2998946" y="2864854"/>
                  </a:lnTo>
                  <a:lnTo>
                    <a:pt x="2974176" y="2875965"/>
                  </a:lnTo>
                  <a:lnTo>
                    <a:pt x="2949089" y="2887077"/>
                  </a:lnTo>
                  <a:lnTo>
                    <a:pt x="2924002" y="2897553"/>
                  </a:lnTo>
                  <a:lnTo>
                    <a:pt x="2898597" y="2908347"/>
                  </a:lnTo>
                  <a:lnTo>
                    <a:pt x="2873192" y="2918189"/>
                  </a:lnTo>
                  <a:lnTo>
                    <a:pt x="2847788" y="2927713"/>
                  </a:lnTo>
                  <a:lnTo>
                    <a:pt x="2822065" y="2936920"/>
                  </a:lnTo>
                  <a:lnTo>
                    <a:pt x="2796025" y="2946126"/>
                  </a:lnTo>
                  <a:lnTo>
                    <a:pt x="2769986" y="2954381"/>
                  </a:lnTo>
                  <a:lnTo>
                    <a:pt x="2743946" y="2962635"/>
                  </a:lnTo>
                  <a:lnTo>
                    <a:pt x="2717906" y="2970571"/>
                  </a:lnTo>
                  <a:lnTo>
                    <a:pt x="2691548" y="2978191"/>
                  </a:lnTo>
                  <a:lnTo>
                    <a:pt x="2665191" y="2985175"/>
                  </a:lnTo>
                  <a:lnTo>
                    <a:pt x="2654394" y="3005493"/>
                  </a:lnTo>
                  <a:lnTo>
                    <a:pt x="2643279" y="3026129"/>
                  </a:lnTo>
                  <a:lnTo>
                    <a:pt x="2631847" y="3046129"/>
                  </a:lnTo>
                  <a:lnTo>
                    <a:pt x="2620415" y="3066130"/>
                  </a:lnTo>
                  <a:lnTo>
                    <a:pt x="2608030" y="3086131"/>
                  </a:lnTo>
                  <a:lnTo>
                    <a:pt x="2595963" y="3105496"/>
                  </a:lnTo>
                  <a:lnTo>
                    <a:pt x="2582943" y="3124862"/>
                  </a:lnTo>
                  <a:lnTo>
                    <a:pt x="2569923" y="3144545"/>
                  </a:lnTo>
                  <a:lnTo>
                    <a:pt x="2553727" y="3166133"/>
                  </a:lnTo>
                  <a:lnTo>
                    <a:pt x="2536897" y="3188039"/>
                  </a:lnTo>
                  <a:lnTo>
                    <a:pt x="2528322" y="3198515"/>
                  </a:lnTo>
                  <a:lnTo>
                    <a:pt x="2519431" y="3208992"/>
                  </a:lnTo>
                  <a:lnTo>
                    <a:pt x="2510539" y="3219468"/>
                  </a:lnTo>
                  <a:lnTo>
                    <a:pt x="2501012" y="3229945"/>
                  </a:lnTo>
                  <a:lnTo>
                    <a:pt x="2491803" y="3240104"/>
                  </a:lnTo>
                  <a:lnTo>
                    <a:pt x="2482276" y="3249946"/>
                  </a:lnTo>
                  <a:lnTo>
                    <a:pt x="2472432" y="3259787"/>
                  </a:lnTo>
                  <a:lnTo>
                    <a:pt x="2462588" y="3269311"/>
                  </a:lnTo>
                  <a:lnTo>
                    <a:pt x="2452743" y="3278835"/>
                  </a:lnTo>
                  <a:lnTo>
                    <a:pt x="2442264" y="3288042"/>
                  </a:lnTo>
                  <a:lnTo>
                    <a:pt x="2431784" y="3297566"/>
                  </a:lnTo>
                  <a:lnTo>
                    <a:pt x="2420987" y="3306455"/>
                  </a:lnTo>
                  <a:lnTo>
                    <a:pt x="2438136" y="3301376"/>
                  </a:lnTo>
                  <a:lnTo>
                    <a:pt x="2455284" y="3295979"/>
                  </a:lnTo>
                  <a:lnTo>
                    <a:pt x="2472114" y="3290582"/>
                  </a:lnTo>
                  <a:lnTo>
                    <a:pt x="2489263" y="3284550"/>
                  </a:lnTo>
                  <a:lnTo>
                    <a:pt x="2506093" y="3278200"/>
                  </a:lnTo>
                  <a:lnTo>
                    <a:pt x="2522606" y="3271851"/>
                  </a:lnTo>
                  <a:lnTo>
                    <a:pt x="2539437" y="3264867"/>
                  </a:lnTo>
                  <a:lnTo>
                    <a:pt x="2555633" y="3257882"/>
                  </a:lnTo>
                  <a:lnTo>
                    <a:pt x="2572146" y="3250580"/>
                  </a:lnTo>
                  <a:lnTo>
                    <a:pt x="2588341" y="3242961"/>
                  </a:lnTo>
                  <a:lnTo>
                    <a:pt x="2604537" y="3235024"/>
                  </a:lnTo>
                  <a:lnTo>
                    <a:pt x="2620732" y="3226770"/>
                  </a:lnTo>
                  <a:lnTo>
                    <a:pt x="2636293" y="3218198"/>
                  </a:lnTo>
                  <a:lnTo>
                    <a:pt x="2651853" y="3209627"/>
                  </a:lnTo>
                  <a:lnTo>
                    <a:pt x="2667731" y="3200738"/>
                  </a:lnTo>
                  <a:lnTo>
                    <a:pt x="2682974" y="3191531"/>
                  </a:lnTo>
                  <a:lnTo>
                    <a:pt x="2697582" y="3182959"/>
                  </a:lnTo>
                  <a:lnTo>
                    <a:pt x="2711237" y="3174070"/>
                  </a:lnTo>
                  <a:lnTo>
                    <a:pt x="2725527" y="3164863"/>
                  </a:lnTo>
                  <a:lnTo>
                    <a:pt x="2739500" y="3155657"/>
                  </a:lnTo>
                  <a:lnTo>
                    <a:pt x="2753155" y="3146133"/>
                  </a:lnTo>
                  <a:lnTo>
                    <a:pt x="2766810" y="3136609"/>
                  </a:lnTo>
                  <a:lnTo>
                    <a:pt x="2780147" y="3126450"/>
                  </a:lnTo>
                  <a:lnTo>
                    <a:pt x="2793485" y="3116290"/>
                  </a:lnTo>
                  <a:lnTo>
                    <a:pt x="2806822" y="3106131"/>
                  </a:lnTo>
                  <a:lnTo>
                    <a:pt x="2819842" y="3095655"/>
                  </a:lnTo>
                  <a:lnTo>
                    <a:pt x="2832862" y="3085178"/>
                  </a:lnTo>
                  <a:lnTo>
                    <a:pt x="2845565" y="3074384"/>
                  </a:lnTo>
                  <a:lnTo>
                    <a:pt x="2858267" y="3063273"/>
                  </a:lnTo>
                  <a:lnTo>
                    <a:pt x="2870652" y="3052479"/>
                  </a:lnTo>
                  <a:lnTo>
                    <a:pt x="2883354" y="3041050"/>
                  </a:lnTo>
                  <a:lnTo>
                    <a:pt x="2895422" y="3029621"/>
                  </a:lnTo>
                  <a:lnTo>
                    <a:pt x="2907489" y="3018192"/>
                  </a:lnTo>
                  <a:lnTo>
                    <a:pt x="2919556" y="3006128"/>
                  </a:lnTo>
                  <a:lnTo>
                    <a:pt x="2931306" y="2994382"/>
                  </a:lnTo>
                  <a:lnTo>
                    <a:pt x="2943373" y="2982318"/>
                  </a:lnTo>
                  <a:lnTo>
                    <a:pt x="2954805" y="2970254"/>
                  </a:lnTo>
                  <a:lnTo>
                    <a:pt x="2965920" y="2958190"/>
                  </a:lnTo>
                  <a:lnTo>
                    <a:pt x="2988466" y="2933110"/>
                  </a:lnTo>
                  <a:lnTo>
                    <a:pt x="3010696" y="2907395"/>
                  </a:lnTo>
                  <a:lnTo>
                    <a:pt x="3031654" y="2881680"/>
                  </a:lnTo>
                  <a:lnTo>
                    <a:pt x="3052614" y="2854695"/>
                  </a:lnTo>
                  <a:lnTo>
                    <a:pt x="3072620" y="2827710"/>
                  </a:lnTo>
                  <a:close/>
                  <a:moveTo>
                    <a:pt x="3344133" y="2258803"/>
                  </a:moveTo>
                  <a:lnTo>
                    <a:pt x="3315235" y="2272136"/>
                  </a:lnTo>
                  <a:lnTo>
                    <a:pt x="3286020" y="2284518"/>
                  </a:lnTo>
                  <a:lnTo>
                    <a:pt x="3256487" y="2296582"/>
                  </a:lnTo>
                  <a:lnTo>
                    <a:pt x="3226954" y="2308011"/>
                  </a:lnTo>
                  <a:lnTo>
                    <a:pt x="3197421" y="2319122"/>
                  </a:lnTo>
                  <a:lnTo>
                    <a:pt x="3167252" y="2329916"/>
                  </a:lnTo>
                  <a:lnTo>
                    <a:pt x="3137402" y="2340393"/>
                  </a:lnTo>
                  <a:lnTo>
                    <a:pt x="3107234" y="2349917"/>
                  </a:lnTo>
                  <a:lnTo>
                    <a:pt x="3075796" y="2359758"/>
                  </a:lnTo>
                  <a:lnTo>
                    <a:pt x="3044992" y="2368965"/>
                  </a:lnTo>
                  <a:lnTo>
                    <a:pt x="3013554" y="2377854"/>
                  </a:lnTo>
                  <a:lnTo>
                    <a:pt x="2981798" y="2386108"/>
                  </a:lnTo>
                  <a:lnTo>
                    <a:pt x="2950677" y="2394363"/>
                  </a:lnTo>
                  <a:lnTo>
                    <a:pt x="2918921" y="2401982"/>
                  </a:lnTo>
                  <a:lnTo>
                    <a:pt x="2887165" y="2409601"/>
                  </a:lnTo>
                  <a:lnTo>
                    <a:pt x="2855409" y="2416585"/>
                  </a:lnTo>
                  <a:lnTo>
                    <a:pt x="2848105" y="2451190"/>
                  </a:lnTo>
                  <a:lnTo>
                    <a:pt x="2840484" y="2485477"/>
                  </a:lnTo>
                  <a:lnTo>
                    <a:pt x="2832227" y="2520081"/>
                  </a:lnTo>
                  <a:lnTo>
                    <a:pt x="2823653" y="2554368"/>
                  </a:lnTo>
                  <a:lnTo>
                    <a:pt x="2814444" y="2588654"/>
                  </a:lnTo>
                  <a:lnTo>
                    <a:pt x="2804917" y="2622941"/>
                  </a:lnTo>
                  <a:lnTo>
                    <a:pt x="2795073" y="2656911"/>
                  </a:lnTo>
                  <a:lnTo>
                    <a:pt x="2784593" y="2690880"/>
                  </a:lnTo>
                  <a:lnTo>
                    <a:pt x="2776019" y="2717548"/>
                  </a:lnTo>
                  <a:lnTo>
                    <a:pt x="2766810" y="2743898"/>
                  </a:lnTo>
                  <a:lnTo>
                    <a:pt x="2757600" y="2770248"/>
                  </a:lnTo>
                  <a:lnTo>
                    <a:pt x="2747756" y="2796915"/>
                  </a:lnTo>
                  <a:lnTo>
                    <a:pt x="2737594" y="2823265"/>
                  </a:lnTo>
                  <a:lnTo>
                    <a:pt x="2727115" y="2849298"/>
                  </a:lnTo>
                  <a:lnTo>
                    <a:pt x="2716318" y="2875330"/>
                  </a:lnTo>
                  <a:lnTo>
                    <a:pt x="2705203" y="2901045"/>
                  </a:lnTo>
                  <a:lnTo>
                    <a:pt x="2735054" y="2892156"/>
                  </a:lnTo>
                  <a:lnTo>
                    <a:pt x="2764904" y="2882632"/>
                  </a:lnTo>
                  <a:lnTo>
                    <a:pt x="2794438" y="2872156"/>
                  </a:lnTo>
                  <a:lnTo>
                    <a:pt x="2823970" y="2861679"/>
                  </a:lnTo>
                  <a:lnTo>
                    <a:pt x="2852868" y="2850568"/>
                  </a:lnTo>
                  <a:lnTo>
                    <a:pt x="2881766" y="2839139"/>
                  </a:lnTo>
                  <a:lnTo>
                    <a:pt x="2910982" y="2827075"/>
                  </a:lnTo>
                  <a:lnTo>
                    <a:pt x="2939245" y="2814693"/>
                  </a:lnTo>
                  <a:lnTo>
                    <a:pt x="2967825" y="2801677"/>
                  </a:lnTo>
                  <a:lnTo>
                    <a:pt x="2996088" y="2788343"/>
                  </a:lnTo>
                  <a:lnTo>
                    <a:pt x="3023716" y="2774057"/>
                  </a:lnTo>
                  <a:lnTo>
                    <a:pt x="3051343" y="2759454"/>
                  </a:lnTo>
                  <a:lnTo>
                    <a:pt x="3078971" y="2744533"/>
                  </a:lnTo>
                  <a:lnTo>
                    <a:pt x="3105964" y="2729294"/>
                  </a:lnTo>
                  <a:lnTo>
                    <a:pt x="3132638" y="2713103"/>
                  </a:lnTo>
                  <a:lnTo>
                    <a:pt x="3158996" y="2696594"/>
                  </a:lnTo>
                  <a:lnTo>
                    <a:pt x="3174239" y="2670879"/>
                  </a:lnTo>
                  <a:lnTo>
                    <a:pt x="3188529" y="2644847"/>
                  </a:lnTo>
                  <a:lnTo>
                    <a:pt x="3202502" y="2618814"/>
                  </a:lnTo>
                  <a:lnTo>
                    <a:pt x="3216157" y="2591829"/>
                  </a:lnTo>
                  <a:lnTo>
                    <a:pt x="3229177" y="2565162"/>
                  </a:lnTo>
                  <a:lnTo>
                    <a:pt x="3241879" y="2538494"/>
                  </a:lnTo>
                  <a:lnTo>
                    <a:pt x="3253946" y="2511192"/>
                  </a:lnTo>
                  <a:lnTo>
                    <a:pt x="3266014" y="2483889"/>
                  </a:lnTo>
                  <a:lnTo>
                    <a:pt x="3277128" y="2456269"/>
                  </a:lnTo>
                  <a:lnTo>
                    <a:pt x="3287925" y="2428649"/>
                  </a:lnTo>
                  <a:lnTo>
                    <a:pt x="3298722" y="2400712"/>
                  </a:lnTo>
                  <a:lnTo>
                    <a:pt x="3308566" y="2372775"/>
                  </a:lnTo>
                  <a:lnTo>
                    <a:pt x="3318094" y="2344202"/>
                  </a:lnTo>
                  <a:lnTo>
                    <a:pt x="3327303" y="2315947"/>
                  </a:lnTo>
                  <a:lnTo>
                    <a:pt x="3335877" y="2287692"/>
                  </a:lnTo>
                  <a:lnTo>
                    <a:pt x="3344133" y="2258803"/>
                  </a:lnTo>
                  <a:close/>
                  <a:moveTo>
                    <a:pt x="3688686" y="2249279"/>
                  </a:moveTo>
                  <a:lnTo>
                    <a:pt x="3679159" y="2267057"/>
                  </a:lnTo>
                  <a:lnTo>
                    <a:pt x="3673760" y="2275946"/>
                  </a:lnTo>
                  <a:lnTo>
                    <a:pt x="3668679" y="2284835"/>
                  </a:lnTo>
                  <a:lnTo>
                    <a:pt x="3658835" y="2301026"/>
                  </a:lnTo>
                  <a:lnTo>
                    <a:pt x="3648673" y="2317217"/>
                  </a:lnTo>
                  <a:lnTo>
                    <a:pt x="3638511" y="2333091"/>
                  </a:lnTo>
                  <a:lnTo>
                    <a:pt x="3628032" y="2348647"/>
                  </a:lnTo>
                  <a:lnTo>
                    <a:pt x="3616917" y="2364203"/>
                  </a:lnTo>
                  <a:lnTo>
                    <a:pt x="3605802" y="2379441"/>
                  </a:lnTo>
                  <a:lnTo>
                    <a:pt x="3594688" y="2394680"/>
                  </a:lnTo>
                  <a:lnTo>
                    <a:pt x="3583256" y="2409601"/>
                  </a:lnTo>
                  <a:lnTo>
                    <a:pt x="3571506" y="2424522"/>
                  </a:lnTo>
                  <a:lnTo>
                    <a:pt x="3559756" y="2439126"/>
                  </a:lnTo>
                  <a:lnTo>
                    <a:pt x="3547689" y="2453412"/>
                  </a:lnTo>
                  <a:lnTo>
                    <a:pt x="3535304" y="2468016"/>
                  </a:lnTo>
                  <a:lnTo>
                    <a:pt x="3522920" y="2481984"/>
                  </a:lnTo>
                  <a:lnTo>
                    <a:pt x="3510217" y="2495953"/>
                  </a:lnTo>
                  <a:lnTo>
                    <a:pt x="3497197" y="2509922"/>
                  </a:lnTo>
                  <a:lnTo>
                    <a:pt x="3484495" y="2523256"/>
                  </a:lnTo>
                  <a:lnTo>
                    <a:pt x="3471157" y="2536907"/>
                  </a:lnTo>
                  <a:lnTo>
                    <a:pt x="3458137" y="2549923"/>
                  </a:lnTo>
                  <a:lnTo>
                    <a:pt x="3444482" y="2563257"/>
                  </a:lnTo>
                  <a:lnTo>
                    <a:pt x="3430510" y="2576273"/>
                  </a:lnTo>
                  <a:lnTo>
                    <a:pt x="3416854" y="2588972"/>
                  </a:lnTo>
                  <a:lnTo>
                    <a:pt x="3402882" y="2601671"/>
                  </a:lnTo>
                  <a:lnTo>
                    <a:pt x="3388592" y="2614052"/>
                  </a:lnTo>
                  <a:lnTo>
                    <a:pt x="3374302" y="2626116"/>
                  </a:lnTo>
                  <a:lnTo>
                    <a:pt x="3360011" y="2638180"/>
                  </a:lnTo>
                  <a:lnTo>
                    <a:pt x="3345086" y="2649926"/>
                  </a:lnTo>
                  <a:lnTo>
                    <a:pt x="3330478" y="2661990"/>
                  </a:lnTo>
                  <a:lnTo>
                    <a:pt x="3315870" y="2673419"/>
                  </a:lnTo>
                  <a:lnTo>
                    <a:pt x="3300628" y="2684531"/>
                  </a:lnTo>
                  <a:lnTo>
                    <a:pt x="3285702" y="2695960"/>
                  </a:lnTo>
                  <a:lnTo>
                    <a:pt x="3270460" y="2706754"/>
                  </a:lnTo>
                  <a:lnTo>
                    <a:pt x="3255216" y="2717548"/>
                  </a:lnTo>
                  <a:lnTo>
                    <a:pt x="3233305" y="2732151"/>
                  </a:lnTo>
                  <a:lnTo>
                    <a:pt x="3211393" y="2746755"/>
                  </a:lnTo>
                  <a:lnTo>
                    <a:pt x="3197421" y="2769930"/>
                  </a:lnTo>
                  <a:lnTo>
                    <a:pt x="3182496" y="2793105"/>
                  </a:lnTo>
                  <a:lnTo>
                    <a:pt x="3167570" y="2815963"/>
                  </a:lnTo>
                  <a:lnTo>
                    <a:pt x="3152010" y="2838504"/>
                  </a:lnTo>
                  <a:lnTo>
                    <a:pt x="3132321" y="2866441"/>
                  </a:lnTo>
                  <a:lnTo>
                    <a:pt x="3111997" y="2894061"/>
                  </a:lnTo>
                  <a:lnTo>
                    <a:pt x="3090721" y="2921046"/>
                  </a:lnTo>
                  <a:lnTo>
                    <a:pt x="3069127" y="2947714"/>
                  </a:lnTo>
                  <a:lnTo>
                    <a:pt x="3046898" y="2973746"/>
                  </a:lnTo>
                  <a:lnTo>
                    <a:pt x="3023716" y="2999461"/>
                  </a:lnTo>
                  <a:lnTo>
                    <a:pt x="3012284" y="3012160"/>
                  </a:lnTo>
                  <a:lnTo>
                    <a:pt x="3000216" y="3024541"/>
                  </a:lnTo>
                  <a:lnTo>
                    <a:pt x="2988466" y="3037240"/>
                  </a:lnTo>
                  <a:lnTo>
                    <a:pt x="2976399" y="3049304"/>
                  </a:lnTo>
                  <a:lnTo>
                    <a:pt x="2964014" y="3061368"/>
                  </a:lnTo>
                  <a:lnTo>
                    <a:pt x="2951947" y="3073432"/>
                  </a:lnTo>
                  <a:lnTo>
                    <a:pt x="2939245" y="3085178"/>
                  </a:lnTo>
                  <a:lnTo>
                    <a:pt x="2926542" y="3096925"/>
                  </a:lnTo>
                  <a:lnTo>
                    <a:pt x="2913840" y="3108036"/>
                  </a:lnTo>
                  <a:lnTo>
                    <a:pt x="2900820" y="3119783"/>
                  </a:lnTo>
                  <a:lnTo>
                    <a:pt x="2887800" y="3130894"/>
                  </a:lnTo>
                  <a:lnTo>
                    <a:pt x="2874780" y="3141688"/>
                  </a:lnTo>
                  <a:lnTo>
                    <a:pt x="2861125" y="3152482"/>
                  </a:lnTo>
                  <a:lnTo>
                    <a:pt x="2847470" y="3163276"/>
                  </a:lnTo>
                  <a:lnTo>
                    <a:pt x="2834132" y="3173753"/>
                  </a:lnTo>
                  <a:lnTo>
                    <a:pt x="2820160" y="3184229"/>
                  </a:lnTo>
                  <a:lnTo>
                    <a:pt x="2806505" y="3194071"/>
                  </a:lnTo>
                  <a:lnTo>
                    <a:pt x="2792214" y="3204547"/>
                  </a:lnTo>
                  <a:lnTo>
                    <a:pt x="2777924" y="3214071"/>
                  </a:lnTo>
                  <a:lnTo>
                    <a:pt x="2763317" y="3223595"/>
                  </a:lnTo>
                  <a:lnTo>
                    <a:pt x="2766492" y="3222643"/>
                  </a:lnTo>
                  <a:lnTo>
                    <a:pt x="2769350" y="3221691"/>
                  </a:lnTo>
                  <a:lnTo>
                    <a:pt x="2787769" y="3213754"/>
                  </a:lnTo>
                  <a:lnTo>
                    <a:pt x="2806505" y="3205817"/>
                  </a:lnTo>
                  <a:lnTo>
                    <a:pt x="2824606" y="3197563"/>
                  </a:lnTo>
                  <a:lnTo>
                    <a:pt x="2843024" y="3188991"/>
                  </a:lnTo>
                  <a:lnTo>
                    <a:pt x="2861125" y="3180102"/>
                  </a:lnTo>
                  <a:lnTo>
                    <a:pt x="2878908" y="3171213"/>
                  </a:lnTo>
                  <a:lnTo>
                    <a:pt x="2896692" y="3162006"/>
                  </a:lnTo>
                  <a:lnTo>
                    <a:pt x="2914475" y="3152482"/>
                  </a:lnTo>
                  <a:lnTo>
                    <a:pt x="2932258" y="3142958"/>
                  </a:lnTo>
                  <a:lnTo>
                    <a:pt x="2949724" y="3133116"/>
                  </a:lnTo>
                  <a:lnTo>
                    <a:pt x="2967508" y="3123275"/>
                  </a:lnTo>
                  <a:lnTo>
                    <a:pt x="2984656" y="3113116"/>
                  </a:lnTo>
                  <a:lnTo>
                    <a:pt x="3001804" y="3102639"/>
                  </a:lnTo>
                  <a:lnTo>
                    <a:pt x="3018952" y="3091845"/>
                  </a:lnTo>
                  <a:lnTo>
                    <a:pt x="3035783" y="3081051"/>
                  </a:lnTo>
                  <a:lnTo>
                    <a:pt x="3052614" y="3069940"/>
                  </a:lnTo>
                  <a:lnTo>
                    <a:pt x="3069444" y="3058511"/>
                  </a:lnTo>
                  <a:lnTo>
                    <a:pt x="3085957" y="3047082"/>
                  </a:lnTo>
                  <a:lnTo>
                    <a:pt x="3101835" y="3035653"/>
                  </a:lnTo>
                  <a:lnTo>
                    <a:pt x="3118031" y="3023589"/>
                  </a:lnTo>
                  <a:lnTo>
                    <a:pt x="3134226" y="3011525"/>
                  </a:lnTo>
                  <a:lnTo>
                    <a:pt x="3150104" y="2999144"/>
                  </a:lnTo>
                  <a:lnTo>
                    <a:pt x="3165982" y="2986762"/>
                  </a:lnTo>
                  <a:lnTo>
                    <a:pt x="3181860" y="2974064"/>
                  </a:lnTo>
                  <a:lnTo>
                    <a:pt x="3197103" y="2961365"/>
                  </a:lnTo>
                  <a:lnTo>
                    <a:pt x="3212664" y="2948031"/>
                  </a:lnTo>
                  <a:lnTo>
                    <a:pt x="3227589" y="2935015"/>
                  </a:lnTo>
                  <a:lnTo>
                    <a:pt x="3242514" y="2921681"/>
                  </a:lnTo>
                  <a:lnTo>
                    <a:pt x="3257440" y="2908030"/>
                  </a:lnTo>
                  <a:lnTo>
                    <a:pt x="3272047" y="2894379"/>
                  </a:lnTo>
                  <a:lnTo>
                    <a:pt x="3286338" y="2880092"/>
                  </a:lnTo>
                  <a:lnTo>
                    <a:pt x="3300945" y="2866441"/>
                  </a:lnTo>
                  <a:lnTo>
                    <a:pt x="3314918" y="2851838"/>
                  </a:lnTo>
                  <a:lnTo>
                    <a:pt x="3328890" y="2837234"/>
                  </a:lnTo>
                  <a:lnTo>
                    <a:pt x="3342863" y="2822948"/>
                  </a:lnTo>
                  <a:lnTo>
                    <a:pt x="3356518" y="2808027"/>
                  </a:lnTo>
                  <a:lnTo>
                    <a:pt x="3369538" y="2793105"/>
                  </a:lnTo>
                  <a:lnTo>
                    <a:pt x="3382876" y="2777867"/>
                  </a:lnTo>
                  <a:lnTo>
                    <a:pt x="3395896" y="2762628"/>
                  </a:lnTo>
                  <a:lnTo>
                    <a:pt x="3408916" y="2747072"/>
                  </a:lnTo>
                  <a:lnTo>
                    <a:pt x="3421300" y="2731516"/>
                  </a:lnTo>
                  <a:lnTo>
                    <a:pt x="3434003" y="2715643"/>
                  </a:lnTo>
                  <a:lnTo>
                    <a:pt x="3446070" y="2699769"/>
                  </a:lnTo>
                  <a:lnTo>
                    <a:pt x="3458455" y="2683578"/>
                  </a:lnTo>
                  <a:lnTo>
                    <a:pt x="3470204" y="2667387"/>
                  </a:lnTo>
                  <a:lnTo>
                    <a:pt x="3481637" y="2650879"/>
                  </a:lnTo>
                  <a:lnTo>
                    <a:pt x="3493386" y="2634370"/>
                  </a:lnTo>
                  <a:lnTo>
                    <a:pt x="3504818" y="2617862"/>
                  </a:lnTo>
                  <a:lnTo>
                    <a:pt x="3515616" y="2601036"/>
                  </a:lnTo>
                  <a:lnTo>
                    <a:pt x="3526730" y="2584527"/>
                  </a:lnTo>
                  <a:lnTo>
                    <a:pt x="3537210" y="2567067"/>
                  </a:lnTo>
                  <a:lnTo>
                    <a:pt x="3547689" y="2549923"/>
                  </a:lnTo>
                  <a:lnTo>
                    <a:pt x="3557851" y="2532780"/>
                  </a:lnTo>
                  <a:lnTo>
                    <a:pt x="3568330" y="2515319"/>
                  </a:lnTo>
                  <a:lnTo>
                    <a:pt x="3577857" y="2497858"/>
                  </a:lnTo>
                  <a:lnTo>
                    <a:pt x="3587384" y="2480080"/>
                  </a:lnTo>
                  <a:lnTo>
                    <a:pt x="3596911" y="2462301"/>
                  </a:lnTo>
                  <a:lnTo>
                    <a:pt x="3606120" y="2444523"/>
                  </a:lnTo>
                  <a:lnTo>
                    <a:pt x="3615012" y="2426427"/>
                  </a:lnTo>
                  <a:lnTo>
                    <a:pt x="3623586" y="2408331"/>
                  </a:lnTo>
                  <a:lnTo>
                    <a:pt x="3632160" y="2390235"/>
                  </a:lnTo>
                  <a:lnTo>
                    <a:pt x="3640416" y="2371505"/>
                  </a:lnTo>
                  <a:lnTo>
                    <a:pt x="3648356" y="2353091"/>
                  </a:lnTo>
                  <a:lnTo>
                    <a:pt x="3656294" y="2334678"/>
                  </a:lnTo>
                  <a:lnTo>
                    <a:pt x="3664868" y="2313725"/>
                  </a:lnTo>
                  <a:lnTo>
                    <a:pt x="3673125" y="2292455"/>
                  </a:lnTo>
                  <a:lnTo>
                    <a:pt x="3681064" y="2271184"/>
                  </a:lnTo>
                  <a:lnTo>
                    <a:pt x="3688686" y="2249279"/>
                  </a:lnTo>
                  <a:close/>
                  <a:moveTo>
                    <a:pt x="1219922" y="2218024"/>
                  </a:moveTo>
                  <a:lnTo>
                    <a:pt x="1219922" y="2474059"/>
                  </a:lnTo>
                  <a:lnTo>
                    <a:pt x="1226578" y="2472473"/>
                  </a:lnTo>
                  <a:lnTo>
                    <a:pt x="1233234" y="2470569"/>
                  </a:lnTo>
                  <a:lnTo>
                    <a:pt x="1239256" y="2468665"/>
                  </a:lnTo>
                  <a:lnTo>
                    <a:pt x="1245595" y="2466762"/>
                  </a:lnTo>
                  <a:lnTo>
                    <a:pt x="1251934" y="2464224"/>
                  </a:lnTo>
                  <a:lnTo>
                    <a:pt x="1257639" y="2461686"/>
                  </a:lnTo>
                  <a:lnTo>
                    <a:pt x="1263661" y="2459147"/>
                  </a:lnTo>
                  <a:lnTo>
                    <a:pt x="1269366" y="2455975"/>
                  </a:lnTo>
                  <a:lnTo>
                    <a:pt x="1274755" y="2453119"/>
                  </a:lnTo>
                  <a:lnTo>
                    <a:pt x="1280143" y="2449947"/>
                  </a:lnTo>
                  <a:lnTo>
                    <a:pt x="1285531" y="2446457"/>
                  </a:lnTo>
                  <a:lnTo>
                    <a:pt x="1290285" y="2442967"/>
                  </a:lnTo>
                  <a:lnTo>
                    <a:pt x="1295040" y="2439160"/>
                  </a:lnTo>
                  <a:lnTo>
                    <a:pt x="1299477" y="2435352"/>
                  </a:lnTo>
                  <a:lnTo>
                    <a:pt x="1304231" y="2431545"/>
                  </a:lnTo>
                  <a:lnTo>
                    <a:pt x="1308352" y="2427421"/>
                  </a:lnTo>
                  <a:lnTo>
                    <a:pt x="1312472" y="2423296"/>
                  </a:lnTo>
                  <a:lnTo>
                    <a:pt x="1315958" y="2418537"/>
                  </a:lnTo>
                  <a:lnTo>
                    <a:pt x="1319762" y="2414413"/>
                  </a:lnTo>
                  <a:lnTo>
                    <a:pt x="1323248" y="2409654"/>
                  </a:lnTo>
                  <a:lnTo>
                    <a:pt x="1326418" y="2404577"/>
                  </a:lnTo>
                  <a:lnTo>
                    <a:pt x="1329271" y="2399818"/>
                  </a:lnTo>
                  <a:lnTo>
                    <a:pt x="1331806" y="2394742"/>
                  </a:lnTo>
                  <a:lnTo>
                    <a:pt x="1334025" y="2389983"/>
                  </a:lnTo>
                  <a:lnTo>
                    <a:pt x="1336244" y="2384590"/>
                  </a:lnTo>
                  <a:lnTo>
                    <a:pt x="1338145" y="2379196"/>
                  </a:lnTo>
                  <a:lnTo>
                    <a:pt x="1339730" y="2374120"/>
                  </a:lnTo>
                  <a:lnTo>
                    <a:pt x="1340998" y="2368409"/>
                  </a:lnTo>
                  <a:lnTo>
                    <a:pt x="1341949" y="2362698"/>
                  </a:lnTo>
                  <a:lnTo>
                    <a:pt x="1342583" y="2357622"/>
                  </a:lnTo>
                  <a:lnTo>
                    <a:pt x="1343533" y="2351594"/>
                  </a:lnTo>
                  <a:lnTo>
                    <a:pt x="1343533" y="2345883"/>
                  </a:lnTo>
                  <a:lnTo>
                    <a:pt x="1343533" y="2340489"/>
                  </a:lnTo>
                  <a:lnTo>
                    <a:pt x="1342583" y="2334779"/>
                  </a:lnTo>
                  <a:lnTo>
                    <a:pt x="1341949" y="2329068"/>
                  </a:lnTo>
                  <a:lnTo>
                    <a:pt x="1340998" y="2323674"/>
                  </a:lnTo>
                  <a:lnTo>
                    <a:pt x="1339730" y="2317963"/>
                  </a:lnTo>
                  <a:lnTo>
                    <a:pt x="1338145" y="2312887"/>
                  </a:lnTo>
                  <a:lnTo>
                    <a:pt x="1336244" y="2307494"/>
                  </a:lnTo>
                  <a:lnTo>
                    <a:pt x="1334025" y="2302100"/>
                  </a:lnTo>
                  <a:lnTo>
                    <a:pt x="1331806" y="2297341"/>
                  </a:lnTo>
                  <a:lnTo>
                    <a:pt x="1329271" y="2292265"/>
                  </a:lnTo>
                  <a:lnTo>
                    <a:pt x="1326418" y="2287506"/>
                  </a:lnTo>
                  <a:lnTo>
                    <a:pt x="1323248" y="2282747"/>
                  </a:lnTo>
                  <a:lnTo>
                    <a:pt x="1319762" y="2277670"/>
                  </a:lnTo>
                  <a:lnTo>
                    <a:pt x="1315958" y="2273546"/>
                  </a:lnTo>
                  <a:lnTo>
                    <a:pt x="1312472" y="2268787"/>
                  </a:lnTo>
                  <a:lnTo>
                    <a:pt x="1308352" y="2264662"/>
                  </a:lnTo>
                  <a:lnTo>
                    <a:pt x="1304231" y="2260538"/>
                  </a:lnTo>
                  <a:lnTo>
                    <a:pt x="1299477" y="2256731"/>
                  </a:lnTo>
                  <a:lnTo>
                    <a:pt x="1295040" y="2252606"/>
                  </a:lnTo>
                  <a:lnTo>
                    <a:pt x="1290285" y="2249116"/>
                  </a:lnTo>
                  <a:lnTo>
                    <a:pt x="1285531" y="2245626"/>
                  </a:lnTo>
                  <a:lnTo>
                    <a:pt x="1280143" y="2242136"/>
                  </a:lnTo>
                  <a:lnTo>
                    <a:pt x="1274755" y="2238964"/>
                  </a:lnTo>
                  <a:lnTo>
                    <a:pt x="1269366" y="2235791"/>
                  </a:lnTo>
                  <a:lnTo>
                    <a:pt x="1263661" y="2232936"/>
                  </a:lnTo>
                  <a:lnTo>
                    <a:pt x="1257639" y="2230397"/>
                  </a:lnTo>
                  <a:lnTo>
                    <a:pt x="1251934" y="2227859"/>
                  </a:lnTo>
                  <a:lnTo>
                    <a:pt x="1245595" y="2225321"/>
                  </a:lnTo>
                  <a:lnTo>
                    <a:pt x="1239256" y="2223418"/>
                  </a:lnTo>
                  <a:lnTo>
                    <a:pt x="1233234" y="2221514"/>
                  </a:lnTo>
                  <a:lnTo>
                    <a:pt x="1226578" y="2219928"/>
                  </a:lnTo>
                  <a:lnTo>
                    <a:pt x="1219922" y="2218024"/>
                  </a:lnTo>
                  <a:close/>
                  <a:moveTo>
                    <a:pt x="3722982" y="1986413"/>
                  </a:moveTo>
                  <a:lnTo>
                    <a:pt x="3714090" y="1997207"/>
                  </a:lnTo>
                  <a:lnTo>
                    <a:pt x="3705199" y="2008001"/>
                  </a:lnTo>
                  <a:lnTo>
                    <a:pt x="3695672" y="2018160"/>
                  </a:lnTo>
                  <a:lnTo>
                    <a:pt x="3685828" y="2028319"/>
                  </a:lnTo>
                  <a:lnTo>
                    <a:pt x="3676301" y="2038161"/>
                  </a:lnTo>
                  <a:lnTo>
                    <a:pt x="3666456" y="2047685"/>
                  </a:lnTo>
                  <a:lnTo>
                    <a:pt x="3656612" y="2057209"/>
                  </a:lnTo>
                  <a:lnTo>
                    <a:pt x="3646450" y="2067050"/>
                  </a:lnTo>
                  <a:lnTo>
                    <a:pt x="3636288" y="2075940"/>
                  </a:lnTo>
                  <a:lnTo>
                    <a:pt x="3625491" y="2085146"/>
                  </a:lnTo>
                  <a:lnTo>
                    <a:pt x="3615329" y="2093718"/>
                  </a:lnTo>
                  <a:lnTo>
                    <a:pt x="3604532" y="2102290"/>
                  </a:lnTo>
                  <a:lnTo>
                    <a:pt x="3594053" y="2110861"/>
                  </a:lnTo>
                  <a:lnTo>
                    <a:pt x="3582938" y="2119116"/>
                  </a:lnTo>
                  <a:lnTo>
                    <a:pt x="3561026" y="2135307"/>
                  </a:lnTo>
                  <a:lnTo>
                    <a:pt x="3544831" y="2146418"/>
                  </a:lnTo>
                  <a:lnTo>
                    <a:pt x="3528636" y="2156895"/>
                  </a:lnTo>
                  <a:lnTo>
                    <a:pt x="3512122" y="2167371"/>
                  </a:lnTo>
                  <a:lnTo>
                    <a:pt x="3495609" y="2177848"/>
                  </a:lnTo>
                  <a:lnTo>
                    <a:pt x="3479096" y="2187689"/>
                  </a:lnTo>
                  <a:lnTo>
                    <a:pt x="3462266" y="2197531"/>
                  </a:lnTo>
                  <a:lnTo>
                    <a:pt x="3445435" y="2207055"/>
                  </a:lnTo>
                  <a:lnTo>
                    <a:pt x="3428286" y="2216262"/>
                  </a:lnTo>
                  <a:lnTo>
                    <a:pt x="3421936" y="2241342"/>
                  </a:lnTo>
                  <a:lnTo>
                    <a:pt x="3415267" y="2266422"/>
                  </a:lnTo>
                  <a:lnTo>
                    <a:pt x="3408598" y="2291185"/>
                  </a:lnTo>
                  <a:lnTo>
                    <a:pt x="3401294" y="2315947"/>
                  </a:lnTo>
                  <a:lnTo>
                    <a:pt x="3393672" y="2340710"/>
                  </a:lnTo>
                  <a:lnTo>
                    <a:pt x="3385734" y="2365473"/>
                  </a:lnTo>
                  <a:lnTo>
                    <a:pt x="3377477" y="2389918"/>
                  </a:lnTo>
                  <a:lnTo>
                    <a:pt x="3368903" y="2414046"/>
                  </a:lnTo>
                  <a:lnTo>
                    <a:pt x="3360011" y="2438491"/>
                  </a:lnTo>
                  <a:lnTo>
                    <a:pt x="3350802" y="2462619"/>
                  </a:lnTo>
                  <a:lnTo>
                    <a:pt x="3341275" y="2486746"/>
                  </a:lnTo>
                  <a:lnTo>
                    <a:pt x="3331431" y="2510557"/>
                  </a:lnTo>
                  <a:lnTo>
                    <a:pt x="3320952" y="2534367"/>
                  </a:lnTo>
                  <a:lnTo>
                    <a:pt x="3310472" y="2557860"/>
                  </a:lnTo>
                  <a:lnTo>
                    <a:pt x="3299992" y="2581353"/>
                  </a:lnTo>
                  <a:lnTo>
                    <a:pt x="3288878" y="2604845"/>
                  </a:lnTo>
                  <a:lnTo>
                    <a:pt x="3312060" y="2585797"/>
                  </a:lnTo>
                  <a:lnTo>
                    <a:pt x="3335242" y="2566432"/>
                  </a:lnTo>
                  <a:lnTo>
                    <a:pt x="3358106" y="2546748"/>
                  </a:lnTo>
                  <a:lnTo>
                    <a:pt x="3380335" y="2526430"/>
                  </a:lnTo>
                  <a:lnTo>
                    <a:pt x="3402247" y="2505477"/>
                  </a:lnTo>
                  <a:lnTo>
                    <a:pt x="3423523" y="2484524"/>
                  </a:lnTo>
                  <a:lnTo>
                    <a:pt x="3444482" y="2462619"/>
                  </a:lnTo>
                  <a:lnTo>
                    <a:pt x="3464806" y="2441031"/>
                  </a:lnTo>
                  <a:lnTo>
                    <a:pt x="3485130" y="2418173"/>
                  </a:lnTo>
                  <a:lnTo>
                    <a:pt x="3504183" y="2395315"/>
                  </a:lnTo>
                  <a:lnTo>
                    <a:pt x="3522920" y="2371822"/>
                  </a:lnTo>
                  <a:lnTo>
                    <a:pt x="3541338" y="2348329"/>
                  </a:lnTo>
                  <a:lnTo>
                    <a:pt x="3558804" y="2323884"/>
                  </a:lnTo>
                  <a:lnTo>
                    <a:pt x="3575952" y="2299121"/>
                  </a:lnTo>
                  <a:lnTo>
                    <a:pt x="3592465" y="2274041"/>
                  </a:lnTo>
                  <a:lnTo>
                    <a:pt x="3608343" y="2248644"/>
                  </a:lnTo>
                  <a:lnTo>
                    <a:pt x="3617552" y="2233088"/>
                  </a:lnTo>
                  <a:lnTo>
                    <a:pt x="3626444" y="2217531"/>
                  </a:lnTo>
                  <a:lnTo>
                    <a:pt x="3635018" y="2201658"/>
                  </a:lnTo>
                  <a:lnTo>
                    <a:pt x="3643274" y="2186102"/>
                  </a:lnTo>
                  <a:lnTo>
                    <a:pt x="3651531" y="2169911"/>
                  </a:lnTo>
                  <a:lnTo>
                    <a:pt x="3659470" y="2154037"/>
                  </a:lnTo>
                  <a:lnTo>
                    <a:pt x="3667092" y="2137529"/>
                  </a:lnTo>
                  <a:lnTo>
                    <a:pt x="3674395" y="2121338"/>
                  </a:lnTo>
                  <a:lnTo>
                    <a:pt x="3681699" y="2104829"/>
                  </a:lnTo>
                  <a:lnTo>
                    <a:pt x="3688368" y="2088003"/>
                  </a:lnTo>
                  <a:lnTo>
                    <a:pt x="3695037" y="2071495"/>
                  </a:lnTo>
                  <a:lnTo>
                    <a:pt x="3701070" y="2054669"/>
                  </a:lnTo>
                  <a:lnTo>
                    <a:pt x="3707104" y="2037843"/>
                  </a:lnTo>
                  <a:lnTo>
                    <a:pt x="3712820" y="2020700"/>
                  </a:lnTo>
                  <a:lnTo>
                    <a:pt x="3717901" y="2003556"/>
                  </a:lnTo>
                  <a:lnTo>
                    <a:pt x="3722982" y="1986413"/>
                  </a:lnTo>
                  <a:close/>
                  <a:moveTo>
                    <a:pt x="1135929" y="1865857"/>
                  </a:moveTo>
                  <a:lnTo>
                    <a:pt x="1129273" y="1867443"/>
                  </a:lnTo>
                  <a:lnTo>
                    <a:pt x="1122617" y="1869030"/>
                  </a:lnTo>
                  <a:lnTo>
                    <a:pt x="1116278" y="1870933"/>
                  </a:lnTo>
                  <a:lnTo>
                    <a:pt x="1110256" y="1873471"/>
                  </a:lnTo>
                  <a:lnTo>
                    <a:pt x="1103917" y="1875692"/>
                  </a:lnTo>
                  <a:lnTo>
                    <a:pt x="1098211" y="1877913"/>
                  </a:lnTo>
                  <a:lnTo>
                    <a:pt x="1092189" y="1880769"/>
                  </a:lnTo>
                  <a:lnTo>
                    <a:pt x="1086484" y="1883624"/>
                  </a:lnTo>
                  <a:lnTo>
                    <a:pt x="1080779" y="1886479"/>
                  </a:lnTo>
                  <a:lnTo>
                    <a:pt x="1075708" y="1889969"/>
                  </a:lnTo>
                  <a:lnTo>
                    <a:pt x="1070320" y="1893142"/>
                  </a:lnTo>
                  <a:lnTo>
                    <a:pt x="1065565" y="1896632"/>
                  </a:lnTo>
                  <a:lnTo>
                    <a:pt x="1060494" y="1900439"/>
                  </a:lnTo>
                  <a:lnTo>
                    <a:pt x="1056057" y="1904246"/>
                  </a:lnTo>
                  <a:lnTo>
                    <a:pt x="1051619" y="1908371"/>
                  </a:lnTo>
                  <a:lnTo>
                    <a:pt x="1047499" y="1912495"/>
                  </a:lnTo>
                  <a:lnTo>
                    <a:pt x="1043378" y="1916937"/>
                  </a:lnTo>
                  <a:lnTo>
                    <a:pt x="1039575" y="1921062"/>
                  </a:lnTo>
                  <a:lnTo>
                    <a:pt x="1035772" y="1925821"/>
                  </a:lnTo>
                  <a:lnTo>
                    <a:pt x="1032602" y="1930262"/>
                  </a:lnTo>
                  <a:lnTo>
                    <a:pt x="1029433" y="1935021"/>
                  </a:lnTo>
                  <a:lnTo>
                    <a:pt x="1026580" y="1940098"/>
                  </a:lnTo>
                  <a:lnTo>
                    <a:pt x="1024044" y="1944857"/>
                  </a:lnTo>
                  <a:lnTo>
                    <a:pt x="1021509" y="1950250"/>
                  </a:lnTo>
                  <a:lnTo>
                    <a:pt x="1019290" y="1955326"/>
                  </a:lnTo>
                  <a:lnTo>
                    <a:pt x="1017705" y="1960720"/>
                  </a:lnTo>
                  <a:lnTo>
                    <a:pt x="1016120" y="1966114"/>
                  </a:lnTo>
                  <a:lnTo>
                    <a:pt x="1014853" y="1971190"/>
                  </a:lnTo>
                  <a:lnTo>
                    <a:pt x="1013902" y="1976901"/>
                  </a:lnTo>
                  <a:lnTo>
                    <a:pt x="1012634" y="1982611"/>
                  </a:lnTo>
                  <a:lnTo>
                    <a:pt x="1012317" y="1988005"/>
                  </a:lnTo>
                  <a:lnTo>
                    <a:pt x="1012317" y="1994033"/>
                  </a:lnTo>
                  <a:lnTo>
                    <a:pt x="1012317" y="1999744"/>
                  </a:lnTo>
                  <a:lnTo>
                    <a:pt x="1012634" y="2005137"/>
                  </a:lnTo>
                  <a:lnTo>
                    <a:pt x="1013902" y="2010848"/>
                  </a:lnTo>
                  <a:lnTo>
                    <a:pt x="1014853" y="2016559"/>
                  </a:lnTo>
                  <a:lnTo>
                    <a:pt x="1016120" y="2021635"/>
                  </a:lnTo>
                  <a:lnTo>
                    <a:pt x="1017705" y="2027346"/>
                  </a:lnTo>
                  <a:lnTo>
                    <a:pt x="1019290" y="2032740"/>
                  </a:lnTo>
                  <a:lnTo>
                    <a:pt x="1021509" y="2037499"/>
                  </a:lnTo>
                  <a:lnTo>
                    <a:pt x="1024044" y="2042892"/>
                  </a:lnTo>
                  <a:lnTo>
                    <a:pt x="1026580" y="2047651"/>
                  </a:lnTo>
                  <a:lnTo>
                    <a:pt x="1029433" y="2052728"/>
                  </a:lnTo>
                  <a:lnTo>
                    <a:pt x="1032602" y="2057169"/>
                  </a:lnTo>
                  <a:lnTo>
                    <a:pt x="1035772" y="2061928"/>
                  </a:lnTo>
                  <a:lnTo>
                    <a:pt x="1039575" y="2066687"/>
                  </a:lnTo>
                  <a:lnTo>
                    <a:pt x="1043378" y="2070812"/>
                  </a:lnTo>
                  <a:lnTo>
                    <a:pt x="1047499" y="2075254"/>
                  </a:lnTo>
                  <a:lnTo>
                    <a:pt x="1051619" y="2079378"/>
                  </a:lnTo>
                  <a:lnTo>
                    <a:pt x="1056057" y="2083185"/>
                  </a:lnTo>
                  <a:lnTo>
                    <a:pt x="1060494" y="2087310"/>
                  </a:lnTo>
                  <a:lnTo>
                    <a:pt x="1065565" y="2090800"/>
                  </a:lnTo>
                  <a:lnTo>
                    <a:pt x="1070320" y="2094607"/>
                  </a:lnTo>
                  <a:lnTo>
                    <a:pt x="1075708" y="2097780"/>
                  </a:lnTo>
                  <a:lnTo>
                    <a:pt x="1080779" y="2101270"/>
                  </a:lnTo>
                  <a:lnTo>
                    <a:pt x="1086484" y="2104125"/>
                  </a:lnTo>
                  <a:lnTo>
                    <a:pt x="1092189" y="2106980"/>
                  </a:lnTo>
                  <a:lnTo>
                    <a:pt x="1098211" y="2109836"/>
                  </a:lnTo>
                  <a:lnTo>
                    <a:pt x="1103917" y="2112374"/>
                  </a:lnTo>
                  <a:lnTo>
                    <a:pt x="1110256" y="2114595"/>
                  </a:lnTo>
                  <a:lnTo>
                    <a:pt x="1116278" y="2116498"/>
                  </a:lnTo>
                  <a:lnTo>
                    <a:pt x="1122617" y="2118719"/>
                  </a:lnTo>
                  <a:lnTo>
                    <a:pt x="1129273" y="2120306"/>
                  </a:lnTo>
                  <a:lnTo>
                    <a:pt x="1135929" y="2121892"/>
                  </a:lnTo>
                  <a:lnTo>
                    <a:pt x="1135929" y="1865857"/>
                  </a:lnTo>
                  <a:close/>
                  <a:moveTo>
                    <a:pt x="3488623" y="1743231"/>
                  </a:moveTo>
                  <a:lnTo>
                    <a:pt x="3487988" y="1767358"/>
                  </a:lnTo>
                  <a:lnTo>
                    <a:pt x="3487353" y="1791169"/>
                  </a:lnTo>
                  <a:lnTo>
                    <a:pt x="3486400" y="1814979"/>
                  </a:lnTo>
                  <a:lnTo>
                    <a:pt x="3485130" y="1839107"/>
                  </a:lnTo>
                  <a:lnTo>
                    <a:pt x="3483542" y="1862599"/>
                  </a:lnTo>
                  <a:lnTo>
                    <a:pt x="3481637" y="1886410"/>
                  </a:lnTo>
                  <a:lnTo>
                    <a:pt x="3479414" y="1910537"/>
                  </a:lnTo>
                  <a:lnTo>
                    <a:pt x="3477191" y="1934348"/>
                  </a:lnTo>
                  <a:lnTo>
                    <a:pt x="3474333" y="1958158"/>
                  </a:lnTo>
                  <a:lnTo>
                    <a:pt x="3471475" y="1981968"/>
                  </a:lnTo>
                  <a:lnTo>
                    <a:pt x="3468617" y="2005461"/>
                  </a:lnTo>
                  <a:lnTo>
                    <a:pt x="3464806" y="2029271"/>
                  </a:lnTo>
                  <a:lnTo>
                    <a:pt x="3461313" y="2053082"/>
                  </a:lnTo>
                  <a:lnTo>
                    <a:pt x="3457184" y="2076575"/>
                  </a:lnTo>
                  <a:lnTo>
                    <a:pt x="3453374" y="2100067"/>
                  </a:lnTo>
                  <a:lnTo>
                    <a:pt x="3448610" y="2123560"/>
                  </a:lnTo>
                  <a:lnTo>
                    <a:pt x="3467029" y="2112766"/>
                  </a:lnTo>
                  <a:lnTo>
                    <a:pt x="3484812" y="2101337"/>
                  </a:lnTo>
                  <a:lnTo>
                    <a:pt x="3502596" y="2089591"/>
                  </a:lnTo>
                  <a:lnTo>
                    <a:pt x="3520061" y="2077844"/>
                  </a:lnTo>
                  <a:lnTo>
                    <a:pt x="3532128" y="2068955"/>
                  </a:lnTo>
                  <a:lnTo>
                    <a:pt x="3544196" y="2060066"/>
                  </a:lnTo>
                  <a:lnTo>
                    <a:pt x="3555946" y="2051177"/>
                  </a:lnTo>
                  <a:lnTo>
                    <a:pt x="3567378" y="2041970"/>
                  </a:lnTo>
                  <a:lnTo>
                    <a:pt x="3579128" y="2032764"/>
                  </a:lnTo>
                  <a:lnTo>
                    <a:pt x="3590242" y="2022922"/>
                  </a:lnTo>
                  <a:lnTo>
                    <a:pt x="3601039" y="2013080"/>
                  </a:lnTo>
                  <a:lnTo>
                    <a:pt x="3612154" y="2003239"/>
                  </a:lnTo>
                  <a:lnTo>
                    <a:pt x="3622633" y="1993080"/>
                  </a:lnTo>
                  <a:lnTo>
                    <a:pt x="3632795" y="1982921"/>
                  </a:lnTo>
                  <a:lnTo>
                    <a:pt x="3642957" y="1972127"/>
                  </a:lnTo>
                  <a:lnTo>
                    <a:pt x="3653119" y="1961333"/>
                  </a:lnTo>
                  <a:lnTo>
                    <a:pt x="3662646" y="1950539"/>
                  </a:lnTo>
                  <a:lnTo>
                    <a:pt x="3671855" y="1939427"/>
                  </a:lnTo>
                  <a:lnTo>
                    <a:pt x="3680746" y="1927998"/>
                  </a:lnTo>
                  <a:lnTo>
                    <a:pt x="3689321" y="1916252"/>
                  </a:lnTo>
                  <a:lnTo>
                    <a:pt x="3696307" y="1906728"/>
                  </a:lnTo>
                  <a:lnTo>
                    <a:pt x="3702658" y="1896251"/>
                  </a:lnTo>
                  <a:lnTo>
                    <a:pt x="3709009" y="1886092"/>
                  </a:lnTo>
                  <a:lnTo>
                    <a:pt x="3715360" y="1875933"/>
                  </a:lnTo>
                  <a:lnTo>
                    <a:pt x="3721076" y="1865457"/>
                  </a:lnTo>
                  <a:lnTo>
                    <a:pt x="3726158" y="1854980"/>
                  </a:lnTo>
                  <a:lnTo>
                    <a:pt x="3731556" y="1844186"/>
                  </a:lnTo>
                  <a:lnTo>
                    <a:pt x="3736002" y="1833392"/>
                  </a:lnTo>
                  <a:lnTo>
                    <a:pt x="3740448" y="1822598"/>
                  </a:lnTo>
                  <a:lnTo>
                    <a:pt x="3744258" y="1811169"/>
                  </a:lnTo>
                  <a:lnTo>
                    <a:pt x="3748069" y="1800375"/>
                  </a:lnTo>
                  <a:lnTo>
                    <a:pt x="3751245" y="1789264"/>
                  </a:lnTo>
                  <a:lnTo>
                    <a:pt x="3754420" y="1777517"/>
                  </a:lnTo>
                  <a:lnTo>
                    <a:pt x="3756643" y="1766406"/>
                  </a:lnTo>
                  <a:lnTo>
                    <a:pt x="3758549" y="1754977"/>
                  </a:lnTo>
                  <a:lnTo>
                    <a:pt x="3760136" y="1743231"/>
                  </a:lnTo>
                  <a:lnTo>
                    <a:pt x="3488623" y="1743231"/>
                  </a:lnTo>
                  <a:close/>
                  <a:moveTo>
                    <a:pt x="2924954" y="1743231"/>
                  </a:moveTo>
                  <a:lnTo>
                    <a:pt x="2924002" y="1781010"/>
                  </a:lnTo>
                  <a:lnTo>
                    <a:pt x="2923049" y="1818471"/>
                  </a:lnTo>
                  <a:lnTo>
                    <a:pt x="2922096" y="1855933"/>
                  </a:lnTo>
                  <a:lnTo>
                    <a:pt x="2920509" y="1893394"/>
                  </a:lnTo>
                  <a:lnTo>
                    <a:pt x="2918603" y="1930538"/>
                  </a:lnTo>
                  <a:lnTo>
                    <a:pt x="2916063" y="1968317"/>
                  </a:lnTo>
                  <a:lnTo>
                    <a:pt x="2913205" y="2005461"/>
                  </a:lnTo>
                  <a:lnTo>
                    <a:pt x="2910347" y="2043240"/>
                  </a:lnTo>
                  <a:lnTo>
                    <a:pt x="2906536" y="2080384"/>
                  </a:lnTo>
                  <a:lnTo>
                    <a:pt x="2902725" y="2117846"/>
                  </a:lnTo>
                  <a:lnTo>
                    <a:pt x="2898280" y="2154990"/>
                  </a:lnTo>
                  <a:lnTo>
                    <a:pt x="2893834" y="2192134"/>
                  </a:lnTo>
                  <a:lnTo>
                    <a:pt x="2888435" y="2229595"/>
                  </a:lnTo>
                  <a:lnTo>
                    <a:pt x="2883037" y="2266739"/>
                  </a:lnTo>
                  <a:lnTo>
                    <a:pt x="2877003" y="2303566"/>
                  </a:lnTo>
                  <a:lnTo>
                    <a:pt x="2870652" y="2340710"/>
                  </a:lnTo>
                  <a:lnTo>
                    <a:pt x="2897644" y="2334361"/>
                  </a:lnTo>
                  <a:lnTo>
                    <a:pt x="2924954" y="2327694"/>
                  </a:lnTo>
                  <a:lnTo>
                    <a:pt x="2951947" y="2321344"/>
                  </a:lnTo>
                  <a:lnTo>
                    <a:pt x="2978940" y="2314360"/>
                  </a:lnTo>
                  <a:lnTo>
                    <a:pt x="3005615" y="2306741"/>
                  </a:lnTo>
                  <a:lnTo>
                    <a:pt x="3032607" y="2299121"/>
                  </a:lnTo>
                  <a:lnTo>
                    <a:pt x="3059282" y="2291185"/>
                  </a:lnTo>
                  <a:lnTo>
                    <a:pt x="3085957" y="2282930"/>
                  </a:lnTo>
                  <a:lnTo>
                    <a:pt x="3121842" y="2271184"/>
                  </a:lnTo>
                  <a:lnTo>
                    <a:pt x="3157726" y="2258485"/>
                  </a:lnTo>
                  <a:lnTo>
                    <a:pt x="3193292" y="2245786"/>
                  </a:lnTo>
                  <a:lnTo>
                    <a:pt x="3228859" y="2231818"/>
                  </a:lnTo>
                  <a:lnTo>
                    <a:pt x="3246642" y="2224516"/>
                  </a:lnTo>
                  <a:lnTo>
                    <a:pt x="3264108" y="2217214"/>
                  </a:lnTo>
                  <a:lnTo>
                    <a:pt x="3281574" y="2209595"/>
                  </a:lnTo>
                  <a:lnTo>
                    <a:pt x="3298722" y="2201975"/>
                  </a:lnTo>
                  <a:lnTo>
                    <a:pt x="3315870" y="2194356"/>
                  </a:lnTo>
                  <a:lnTo>
                    <a:pt x="3333019" y="2186419"/>
                  </a:lnTo>
                  <a:lnTo>
                    <a:pt x="3350167" y="2178165"/>
                  </a:lnTo>
                  <a:lnTo>
                    <a:pt x="3366998" y="2169593"/>
                  </a:lnTo>
                  <a:lnTo>
                    <a:pt x="3372396" y="2143243"/>
                  </a:lnTo>
                  <a:lnTo>
                    <a:pt x="3378112" y="2116576"/>
                  </a:lnTo>
                  <a:lnTo>
                    <a:pt x="3383193" y="2090226"/>
                  </a:lnTo>
                  <a:lnTo>
                    <a:pt x="3387956" y="2063876"/>
                  </a:lnTo>
                  <a:lnTo>
                    <a:pt x="3392402" y="2037526"/>
                  </a:lnTo>
                  <a:lnTo>
                    <a:pt x="3396213" y="2010858"/>
                  </a:lnTo>
                  <a:lnTo>
                    <a:pt x="3400341" y="1984508"/>
                  </a:lnTo>
                  <a:lnTo>
                    <a:pt x="3403517" y="1957841"/>
                  </a:lnTo>
                  <a:lnTo>
                    <a:pt x="3406375" y="1931173"/>
                  </a:lnTo>
                  <a:lnTo>
                    <a:pt x="3409233" y="1904188"/>
                  </a:lnTo>
                  <a:lnTo>
                    <a:pt x="3411456" y="1877521"/>
                  </a:lnTo>
                  <a:lnTo>
                    <a:pt x="3413361" y="1850536"/>
                  </a:lnTo>
                  <a:lnTo>
                    <a:pt x="3414949" y="1823868"/>
                  </a:lnTo>
                  <a:lnTo>
                    <a:pt x="3416537" y="1797201"/>
                  </a:lnTo>
                  <a:lnTo>
                    <a:pt x="3417490" y="1770533"/>
                  </a:lnTo>
                  <a:lnTo>
                    <a:pt x="3418125" y="1743231"/>
                  </a:lnTo>
                  <a:lnTo>
                    <a:pt x="2924954" y="1743231"/>
                  </a:lnTo>
                  <a:close/>
                  <a:moveTo>
                    <a:pt x="1135929" y="1741488"/>
                  </a:moveTo>
                  <a:lnTo>
                    <a:pt x="1219922" y="1741488"/>
                  </a:lnTo>
                  <a:lnTo>
                    <a:pt x="1219922" y="1776705"/>
                  </a:lnTo>
                  <a:lnTo>
                    <a:pt x="1232283" y="1778608"/>
                  </a:lnTo>
                  <a:lnTo>
                    <a:pt x="1244644" y="1780512"/>
                  </a:lnTo>
                  <a:lnTo>
                    <a:pt x="1256371" y="1783050"/>
                  </a:lnTo>
                  <a:lnTo>
                    <a:pt x="1268099" y="1785906"/>
                  </a:lnTo>
                  <a:lnTo>
                    <a:pt x="1279509" y="1789713"/>
                  </a:lnTo>
                  <a:lnTo>
                    <a:pt x="1290602" y="1793203"/>
                  </a:lnTo>
                  <a:lnTo>
                    <a:pt x="1301696" y="1797644"/>
                  </a:lnTo>
                  <a:lnTo>
                    <a:pt x="1312472" y="1801769"/>
                  </a:lnTo>
                  <a:lnTo>
                    <a:pt x="1322931" y="1806845"/>
                  </a:lnTo>
                  <a:lnTo>
                    <a:pt x="1332757" y="1812239"/>
                  </a:lnTo>
                  <a:lnTo>
                    <a:pt x="1342583" y="1817632"/>
                  </a:lnTo>
                  <a:lnTo>
                    <a:pt x="1352408" y="1823660"/>
                  </a:lnTo>
                  <a:lnTo>
                    <a:pt x="1361600" y="1829688"/>
                  </a:lnTo>
                  <a:lnTo>
                    <a:pt x="1370158" y="1836034"/>
                  </a:lnTo>
                  <a:lnTo>
                    <a:pt x="1378715" y="1843014"/>
                  </a:lnTo>
                  <a:lnTo>
                    <a:pt x="1386639" y="1849994"/>
                  </a:lnTo>
                  <a:lnTo>
                    <a:pt x="1394563" y="1857291"/>
                  </a:lnTo>
                  <a:lnTo>
                    <a:pt x="1401536" y="1865222"/>
                  </a:lnTo>
                  <a:lnTo>
                    <a:pt x="1408192" y="1873154"/>
                  </a:lnTo>
                  <a:lnTo>
                    <a:pt x="1414848" y="1881086"/>
                  </a:lnTo>
                  <a:lnTo>
                    <a:pt x="1420870" y="1889652"/>
                  </a:lnTo>
                  <a:lnTo>
                    <a:pt x="1426258" y="1898218"/>
                  </a:lnTo>
                  <a:lnTo>
                    <a:pt x="1431330" y="1906784"/>
                  </a:lnTo>
                  <a:lnTo>
                    <a:pt x="1436084" y="1915985"/>
                  </a:lnTo>
                  <a:lnTo>
                    <a:pt x="1440204" y="1924869"/>
                  </a:lnTo>
                  <a:lnTo>
                    <a:pt x="1443691" y="1934387"/>
                  </a:lnTo>
                  <a:lnTo>
                    <a:pt x="1446860" y="1943905"/>
                  </a:lnTo>
                  <a:lnTo>
                    <a:pt x="1449396" y="1953423"/>
                  </a:lnTo>
                  <a:lnTo>
                    <a:pt x="1451298" y="1963258"/>
                  </a:lnTo>
                  <a:lnTo>
                    <a:pt x="1452882" y="1973728"/>
                  </a:lnTo>
                  <a:lnTo>
                    <a:pt x="1453833" y="1983563"/>
                  </a:lnTo>
                  <a:lnTo>
                    <a:pt x="1454150" y="1994033"/>
                  </a:lnTo>
                  <a:lnTo>
                    <a:pt x="1344167" y="1994033"/>
                  </a:lnTo>
                  <a:lnTo>
                    <a:pt x="1343850" y="1988005"/>
                  </a:lnTo>
                  <a:lnTo>
                    <a:pt x="1343533" y="1982611"/>
                  </a:lnTo>
                  <a:lnTo>
                    <a:pt x="1342266" y="1976901"/>
                  </a:lnTo>
                  <a:lnTo>
                    <a:pt x="1341315" y="1971190"/>
                  </a:lnTo>
                  <a:lnTo>
                    <a:pt x="1340047" y="1966114"/>
                  </a:lnTo>
                  <a:lnTo>
                    <a:pt x="1338462" y="1960403"/>
                  </a:lnTo>
                  <a:lnTo>
                    <a:pt x="1336877" y="1955009"/>
                  </a:lnTo>
                  <a:lnTo>
                    <a:pt x="1334659" y="1949933"/>
                  </a:lnTo>
                  <a:lnTo>
                    <a:pt x="1332123" y="1944857"/>
                  </a:lnTo>
                  <a:lnTo>
                    <a:pt x="1329587" y="1940098"/>
                  </a:lnTo>
                  <a:lnTo>
                    <a:pt x="1326735" y="1935021"/>
                  </a:lnTo>
                  <a:lnTo>
                    <a:pt x="1323565" y="1930262"/>
                  </a:lnTo>
                  <a:lnTo>
                    <a:pt x="1320079" y="1925503"/>
                  </a:lnTo>
                  <a:lnTo>
                    <a:pt x="1316592" y="1921062"/>
                  </a:lnTo>
                  <a:lnTo>
                    <a:pt x="1312789" y="1916620"/>
                  </a:lnTo>
                  <a:lnTo>
                    <a:pt x="1308669" y="1912178"/>
                  </a:lnTo>
                  <a:lnTo>
                    <a:pt x="1304548" y="1908371"/>
                  </a:lnTo>
                  <a:lnTo>
                    <a:pt x="1299794" y="1904246"/>
                  </a:lnTo>
                  <a:lnTo>
                    <a:pt x="1295357" y="1900439"/>
                  </a:lnTo>
                  <a:lnTo>
                    <a:pt x="1290602" y="1896632"/>
                  </a:lnTo>
                  <a:lnTo>
                    <a:pt x="1285531" y="1893142"/>
                  </a:lnTo>
                  <a:lnTo>
                    <a:pt x="1280460" y="1889969"/>
                  </a:lnTo>
                  <a:lnTo>
                    <a:pt x="1274755" y="1886479"/>
                  </a:lnTo>
                  <a:lnTo>
                    <a:pt x="1269683" y="1883624"/>
                  </a:lnTo>
                  <a:lnTo>
                    <a:pt x="1263661" y="1880769"/>
                  </a:lnTo>
                  <a:lnTo>
                    <a:pt x="1257956" y="1877913"/>
                  </a:lnTo>
                  <a:lnTo>
                    <a:pt x="1251934" y="1875375"/>
                  </a:lnTo>
                  <a:lnTo>
                    <a:pt x="1245912" y="1873154"/>
                  </a:lnTo>
                  <a:lnTo>
                    <a:pt x="1239573" y="1870933"/>
                  </a:lnTo>
                  <a:lnTo>
                    <a:pt x="1233234" y="1869030"/>
                  </a:lnTo>
                  <a:lnTo>
                    <a:pt x="1226578" y="1867443"/>
                  </a:lnTo>
                  <a:lnTo>
                    <a:pt x="1219922" y="1865857"/>
                  </a:lnTo>
                  <a:lnTo>
                    <a:pt x="1219922" y="2128872"/>
                  </a:lnTo>
                  <a:lnTo>
                    <a:pt x="1232283" y="2130458"/>
                  </a:lnTo>
                  <a:lnTo>
                    <a:pt x="1244327" y="2132679"/>
                  </a:lnTo>
                  <a:lnTo>
                    <a:pt x="1256371" y="2135534"/>
                  </a:lnTo>
                  <a:lnTo>
                    <a:pt x="1268099" y="2138390"/>
                  </a:lnTo>
                  <a:lnTo>
                    <a:pt x="1279509" y="2141563"/>
                  </a:lnTo>
                  <a:lnTo>
                    <a:pt x="1290602" y="2145687"/>
                  </a:lnTo>
                  <a:lnTo>
                    <a:pt x="1301696" y="2149494"/>
                  </a:lnTo>
                  <a:lnTo>
                    <a:pt x="1312155" y="2154253"/>
                  </a:lnTo>
                  <a:lnTo>
                    <a:pt x="1322615" y="2159012"/>
                  </a:lnTo>
                  <a:lnTo>
                    <a:pt x="1332757" y="2164406"/>
                  </a:lnTo>
                  <a:lnTo>
                    <a:pt x="1342266" y="2170117"/>
                  </a:lnTo>
                  <a:lnTo>
                    <a:pt x="1352091" y="2175510"/>
                  </a:lnTo>
                  <a:lnTo>
                    <a:pt x="1361283" y="2181856"/>
                  </a:lnTo>
                  <a:lnTo>
                    <a:pt x="1369841" y="2188518"/>
                  </a:lnTo>
                  <a:lnTo>
                    <a:pt x="1378398" y="2195498"/>
                  </a:lnTo>
                  <a:lnTo>
                    <a:pt x="1386322" y="2202478"/>
                  </a:lnTo>
                  <a:lnTo>
                    <a:pt x="1394246" y="2209458"/>
                  </a:lnTo>
                  <a:lnTo>
                    <a:pt x="1401219" y="2217390"/>
                  </a:lnTo>
                  <a:lnTo>
                    <a:pt x="1407875" y="2225004"/>
                  </a:lnTo>
                  <a:lnTo>
                    <a:pt x="1414531" y="2233253"/>
                  </a:lnTo>
                  <a:lnTo>
                    <a:pt x="1420553" y="2241502"/>
                  </a:lnTo>
                  <a:lnTo>
                    <a:pt x="1425941" y="2250068"/>
                  </a:lnTo>
                  <a:lnTo>
                    <a:pt x="1431013" y="2258952"/>
                  </a:lnTo>
                  <a:lnTo>
                    <a:pt x="1435450" y="2267835"/>
                  </a:lnTo>
                  <a:lnTo>
                    <a:pt x="1439570" y="2277036"/>
                  </a:lnTo>
                  <a:lnTo>
                    <a:pt x="1443057" y="2286554"/>
                  </a:lnTo>
                  <a:lnTo>
                    <a:pt x="1446543" y="2296389"/>
                  </a:lnTo>
                  <a:lnTo>
                    <a:pt x="1448762" y="2305907"/>
                  </a:lnTo>
                  <a:lnTo>
                    <a:pt x="1450664" y="2315742"/>
                  </a:lnTo>
                  <a:lnTo>
                    <a:pt x="1452248" y="2325578"/>
                  </a:lnTo>
                  <a:lnTo>
                    <a:pt x="1453199" y="2335730"/>
                  </a:lnTo>
                  <a:lnTo>
                    <a:pt x="1453516" y="2345883"/>
                  </a:lnTo>
                  <a:lnTo>
                    <a:pt x="1453199" y="2356353"/>
                  </a:lnTo>
                  <a:lnTo>
                    <a:pt x="1452248" y="2366505"/>
                  </a:lnTo>
                  <a:lnTo>
                    <a:pt x="1450664" y="2376341"/>
                  </a:lnTo>
                  <a:lnTo>
                    <a:pt x="1448762" y="2386176"/>
                  </a:lnTo>
                  <a:lnTo>
                    <a:pt x="1446543" y="2395694"/>
                  </a:lnTo>
                  <a:lnTo>
                    <a:pt x="1443057" y="2405212"/>
                  </a:lnTo>
                  <a:lnTo>
                    <a:pt x="1439570" y="2415047"/>
                  </a:lnTo>
                  <a:lnTo>
                    <a:pt x="1435450" y="2424248"/>
                  </a:lnTo>
                  <a:lnTo>
                    <a:pt x="1431013" y="2433131"/>
                  </a:lnTo>
                  <a:lnTo>
                    <a:pt x="1425941" y="2442015"/>
                  </a:lnTo>
                  <a:lnTo>
                    <a:pt x="1420553" y="2450581"/>
                  </a:lnTo>
                  <a:lnTo>
                    <a:pt x="1414531" y="2458830"/>
                  </a:lnTo>
                  <a:lnTo>
                    <a:pt x="1407875" y="2467079"/>
                  </a:lnTo>
                  <a:lnTo>
                    <a:pt x="1401219" y="2475011"/>
                  </a:lnTo>
                  <a:lnTo>
                    <a:pt x="1394246" y="2482625"/>
                  </a:lnTo>
                  <a:lnTo>
                    <a:pt x="1386322" y="2489605"/>
                  </a:lnTo>
                  <a:lnTo>
                    <a:pt x="1378398" y="2496902"/>
                  </a:lnTo>
                  <a:lnTo>
                    <a:pt x="1369841" y="2503565"/>
                  </a:lnTo>
                  <a:lnTo>
                    <a:pt x="1361283" y="2510227"/>
                  </a:lnTo>
                  <a:lnTo>
                    <a:pt x="1352091" y="2516573"/>
                  </a:lnTo>
                  <a:lnTo>
                    <a:pt x="1342266" y="2522284"/>
                  </a:lnTo>
                  <a:lnTo>
                    <a:pt x="1332757" y="2527994"/>
                  </a:lnTo>
                  <a:lnTo>
                    <a:pt x="1322615" y="2532753"/>
                  </a:lnTo>
                  <a:lnTo>
                    <a:pt x="1312155" y="2537830"/>
                  </a:lnTo>
                  <a:lnTo>
                    <a:pt x="1301696" y="2542589"/>
                  </a:lnTo>
                  <a:lnTo>
                    <a:pt x="1290602" y="2546396"/>
                  </a:lnTo>
                  <a:lnTo>
                    <a:pt x="1279509" y="2550520"/>
                  </a:lnTo>
                  <a:lnTo>
                    <a:pt x="1268099" y="2553693"/>
                  </a:lnTo>
                  <a:lnTo>
                    <a:pt x="1256371" y="2556549"/>
                  </a:lnTo>
                  <a:lnTo>
                    <a:pt x="1244327" y="2559404"/>
                  </a:lnTo>
                  <a:lnTo>
                    <a:pt x="1232283" y="2561625"/>
                  </a:lnTo>
                  <a:lnTo>
                    <a:pt x="1219922" y="2563211"/>
                  </a:lnTo>
                  <a:lnTo>
                    <a:pt x="1219922" y="2608263"/>
                  </a:lnTo>
                  <a:lnTo>
                    <a:pt x="1135929" y="2608263"/>
                  </a:lnTo>
                  <a:lnTo>
                    <a:pt x="1135929" y="2563211"/>
                  </a:lnTo>
                  <a:lnTo>
                    <a:pt x="1123568" y="2561625"/>
                  </a:lnTo>
                  <a:lnTo>
                    <a:pt x="1111207" y="2559404"/>
                  </a:lnTo>
                  <a:lnTo>
                    <a:pt x="1099479" y="2556549"/>
                  </a:lnTo>
                  <a:lnTo>
                    <a:pt x="1087435" y="2553693"/>
                  </a:lnTo>
                  <a:lnTo>
                    <a:pt x="1076342" y="2550520"/>
                  </a:lnTo>
                  <a:lnTo>
                    <a:pt x="1065248" y="2546396"/>
                  </a:lnTo>
                  <a:lnTo>
                    <a:pt x="1053838" y="2542589"/>
                  </a:lnTo>
                  <a:lnTo>
                    <a:pt x="1043378" y="2537830"/>
                  </a:lnTo>
                  <a:lnTo>
                    <a:pt x="1032919" y="2532753"/>
                  </a:lnTo>
                  <a:lnTo>
                    <a:pt x="1022776" y="2527994"/>
                  </a:lnTo>
                  <a:lnTo>
                    <a:pt x="1012951" y="2522284"/>
                  </a:lnTo>
                  <a:lnTo>
                    <a:pt x="1003442" y="2516573"/>
                  </a:lnTo>
                  <a:lnTo>
                    <a:pt x="994251" y="2510227"/>
                  </a:lnTo>
                  <a:lnTo>
                    <a:pt x="985376" y="2503565"/>
                  </a:lnTo>
                  <a:lnTo>
                    <a:pt x="977135" y="2496902"/>
                  </a:lnTo>
                  <a:lnTo>
                    <a:pt x="968894" y="2489605"/>
                  </a:lnTo>
                  <a:lnTo>
                    <a:pt x="961288" y="2482625"/>
                  </a:lnTo>
                  <a:lnTo>
                    <a:pt x="953998" y="2475011"/>
                  </a:lnTo>
                  <a:lnTo>
                    <a:pt x="947342" y="2467079"/>
                  </a:lnTo>
                  <a:lnTo>
                    <a:pt x="941002" y="2458830"/>
                  </a:lnTo>
                  <a:lnTo>
                    <a:pt x="934663" y="2450581"/>
                  </a:lnTo>
                  <a:lnTo>
                    <a:pt x="929592" y="2442015"/>
                  </a:lnTo>
                  <a:lnTo>
                    <a:pt x="924204" y="2433131"/>
                  </a:lnTo>
                  <a:lnTo>
                    <a:pt x="919450" y="2424248"/>
                  </a:lnTo>
                  <a:lnTo>
                    <a:pt x="915646" y="2415047"/>
                  </a:lnTo>
                  <a:lnTo>
                    <a:pt x="911843" y="2405212"/>
                  </a:lnTo>
                  <a:lnTo>
                    <a:pt x="908990" y="2396011"/>
                  </a:lnTo>
                  <a:lnTo>
                    <a:pt x="906455" y="2386176"/>
                  </a:lnTo>
                  <a:lnTo>
                    <a:pt x="904553" y="2376341"/>
                  </a:lnTo>
                  <a:lnTo>
                    <a:pt x="902651" y="2366505"/>
                  </a:lnTo>
                  <a:lnTo>
                    <a:pt x="902017" y="2356353"/>
                  </a:lnTo>
                  <a:lnTo>
                    <a:pt x="901700" y="2345883"/>
                  </a:lnTo>
                  <a:lnTo>
                    <a:pt x="1011683" y="2345883"/>
                  </a:lnTo>
                  <a:lnTo>
                    <a:pt x="1011683" y="2351594"/>
                  </a:lnTo>
                  <a:lnTo>
                    <a:pt x="1012317" y="2357622"/>
                  </a:lnTo>
                  <a:lnTo>
                    <a:pt x="1012951" y="2363015"/>
                  </a:lnTo>
                  <a:lnTo>
                    <a:pt x="1014219" y="2368409"/>
                  </a:lnTo>
                  <a:lnTo>
                    <a:pt x="1015487" y="2374120"/>
                  </a:lnTo>
                  <a:lnTo>
                    <a:pt x="1017071" y="2379196"/>
                  </a:lnTo>
                  <a:lnTo>
                    <a:pt x="1018973" y="2384590"/>
                  </a:lnTo>
                  <a:lnTo>
                    <a:pt x="1020875" y="2389983"/>
                  </a:lnTo>
                  <a:lnTo>
                    <a:pt x="1023727" y="2395059"/>
                  </a:lnTo>
                  <a:lnTo>
                    <a:pt x="1026263" y="2400136"/>
                  </a:lnTo>
                  <a:lnTo>
                    <a:pt x="1028799" y="2404577"/>
                  </a:lnTo>
                  <a:lnTo>
                    <a:pt x="1032285" y="2409654"/>
                  </a:lnTo>
                  <a:lnTo>
                    <a:pt x="1035455" y="2414413"/>
                  </a:lnTo>
                  <a:lnTo>
                    <a:pt x="1039258" y="2418854"/>
                  </a:lnTo>
                  <a:lnTo>
                    <a:pt x="1043062" y="2423296"/>
                  </a:lnTo>
                  <a:lnTo>
                    <a:pt x="1046865" y="2427421"/>
                  </a:lnTo>
                  <a:lnTo>
                    <a:pt x="1051302" y="2431862"/>
                  </a:lnTo>
                  <a:lnTo>
                    <a:pt x="1055423" y="2435670"/>
                  </a:lnTo>
                  <a:lnTo>
                    <a:pt x="1060177" y="2439160"/>
                  </a:lnTo>
                  <a:lnTo>
                    <a:pt x="1065248" y="2443284"/>
                  </a:lnTo>
                  <a:lnTo>
                    <a:pt x="1070003" y="2446457"/>
                  </a:lnTo>
                  <a:lnTo>
                    <a:pt x="1075391" y="2450264"/>
                  </a:lnTo>
                  <a:lnTo>
                    <a:pt x="1080779" y="2453119"/>
                  </a:lnTo>
                  <a:lnTo>
                    <a:pt x="1086167" y="2456292"/>
                  </a:lnTo>
                  <a:lnTo>
                    <a:pt x="1092189" y="2459147"/>
                  </a:lnTo>
                  <a:lnTo>
                    <a:pt x="1097578" y="2461686"/>
                  </a:lnTo>
                  <a:lnTo>
                    <a:pt x="1103917" y="2464224"/>
                  </a:lnTo>
                  <a:lnTo>
                    <a:pt x="1109939" y="2466762"/>
                  </a:lnTo>
                  <a:lnTo>
                    <a:pt x="1116278" y="2468665"/>
                  </a:lnTo>
                  <a:lnTo>
                    <a:pt x="1122617" y="2470569"/>
                  </a:lnTo>
                  <a:lnTo>
                    <a:pt x="1128956" y="2472473"/>
                  </a:lnTo>
                  <a:lnTo>
                    <a:pt x="1135929" y="2474059"/>
                  </a:lnTo>
                  <a:lnTo>
                    <a:pt x="1135929" y="2211044"/>
                  </a:lnTo>
                  <a:lnTo>
                    <a:pt x="1123568" y="2209141"/>
                  </a:lnTo>
                  <a:lnTo>
                    <a:pt x="1111207" y="2206920"/>
                  </a:lnTo>
                  <a:lnTo>
                    <a:pt x="1099479" y="2204699"/>
                  </a:lnTo>
                  <a:lnTo>
                    <a:pt x="1087752" y="2201526"/>
                  </a:lnTo>
                  <a:lnTo>
                    <a:pt x="1076342" y="2198036"/>
                  </a:lnTo>
                  <a:lnTo>
                    <a:pt x="1065248" y="2194546"/>
                  </a:lnTo>
                  <a:lnTo>
                    <a:pt x="1054155" y="2190104"/>
                  </a:lnTo>
                  <a:lnTo>
                    <a:pt x="1043378" y="2185663"/>
                  </a:lnTo>
                  <a:lnTo>
                    <a:pt x="1033236" y="2180904"/>
                  </a:lnTo>
                  <a:lnTo>
                    <a:pt x="1023093" y="2175510"/>
                  </a:lnTo>
                  <a:lnTo>
                    <a:pt x="1012951" y="2170117"/>
                  </a:lnTo>
                  <a:lnTo>
                    <a:pt x="1003759" y="2164089"/>
                  </a:lnTo>
                  <a:lnTo>
                    <a:pt x="994568" y="2157743"/>
                  </a:lnTo>
                  <a:lnTo>
                    <a:pt x="985693" y="2151715"/>
                  </a:lnTo>
                  <a:lnTo>
                    <a:pt x="977452" y="2144735"/>
                  </a:lnTo>
                  <a:lnTo>
                    <a:pt x="969211" y="2137438"/>
                  </a:lnTo>
                  <a:lnTo>
                    <a:pt x="961604" y="2130141"/>
                  </a:lnTo>
                  <a:lnTo>
                    <a:pt x="954631" y="2122527"/>
                  </a:lnTo>
                  <a:lnTo>
                    <a:pt x="947659" y="2114595"/>
                  </a:lnTo>
                  <a:lnTo>
                    <a:pt x="941319" y="2106346"/>
                  </a:lnTo>
                  <a:lnTo>
                    <a:pt x="935297" y="2098097"/>
                  </a:lnTo>
                  <a:lnTo>
                    <a:pt x="929909" y="2089531"/>
                  </a:lnTo>
                  <a:lnTo>
                    <a:pt x="924838" y="2080647"/>
                  </a:lnTo>
                  <a:lnTo>
                    <a:pt x="920084" y="2071764"/>
                  </a:lnTo>
                  <a:lnTo>
                    <a:pt x="915963" y="2062563"/>
                  </a:lnTo>
                  <a:lnTo>
                    <a:pt x="912794" y="2053362"/>
                  </a:lnTo>
                  <a:lnTo>
                    <a:pt x="909307" y="2043844"/>
                  </a:lnTo>
                  <a:lnTo>
                    <a:pt x="907088" y="2034009"/>
                  </a:lnTo>
                  <a:lnTo>
                    <a:pt x="905187" y="2024491"/>
                  </a:lnTo>
                  <a:lnTo>
                    <a:pt x="903285" y="2014021"/>
                  </a:lnTo>
                  <a:lnTo>
                    <a:pt x="902651" y="2004186"/>
                  </a:lnTo>
                  <a:lnTo>
                    <a:pt x="902334" y="1994033"/>
                  </a:lnTo>
                  <a:lnTo>
                    <a:pt x="902651" y="1983563"/>
                  </a:lnTo>
                  <a:lnTo>
                    <a:pt x="903285" y="1973728"/>
                  </a:lnTo>
                  <a:lnTo>
                    <a:pt x="905187" y="1963258"/>
                  </a:lnTo>
                  <a:lnTo>
                    <a:pt x="907088" y="1953740"/>
                  </a:lnTo>
                  <a:lnTo>
                    <a:pt x="909307" y="1943905"/>
                  </a:lnTo>
                  <a:lnTo>
                    <a:pt x="912794" y="1934387"/>
                  </a:lnTo>
                  <a:lnTo>
                    <a:pt x="915963" y="1925186"/>
                  </a:lnTo>
                  <a:lnTo>
                    <a:pt x="920084" y="1915985"/>
                  </a:lnTo>
                  <a:lnTo>
                    <a:pt x="924838" y="1907102"/>
                  </a:lnTo>
                  <a:lnTo>
                    <a:pt x="929909" y="1898218"/>
                  </a:lnTo>
                  <a:lnTo>
                    <a:pt x="935297" y="1889652"/>
                  </a:lnTo>
                  <a:lnTo>
                    <a:pt x="941319" y="1881403"/>
                  </a:lnTo>
                  <a:lnTo>
                    <a:pt x="947659" y="1873154"/>
                  </a:lnTo>
                  <a:lnTo>
                    <a:pt x="954631" y="1865222"/>
                  </a:lnTo>
                  <a:lnTo>
                    <a:pt x="961604" y="1857608"/>
                  </a:lnTo>
                  <a:lnTo>
                    <a:pt x="969211" y="1850311"/>
                  </a:lnTo>
                  <a:lnTo>
                    <a:pt x="977452" y="1843014"/>
                  </a:lnTo>
                  <a:lnTo>
                    <a:pt x="985693" y="1836034"/>
                  </a:lnTo>
                  <a:lnTo>
                    <a:pt x="994568" y="1830006"/>
                  </a:lnTo>
                  <a:lnTo>
                    <a:pt x="1003759" y="1823660"/>
                  </a:lnTo>
                  <a:lnTo>
                    <a:pt x="1012951" y="1817632"/>
                  </a:lnTo>
                  <a:lnTo>
                    <a:pt x="1023093" y="1812239"/>
                  </a:lnTo>
                  <a:lnTo>
                    <a:pt x="1033236" y="1806845"/>
                  </a:lnTo>
                  <a:lnTo>
                    <a:pt x="1043378" y="1802086"/>
                  </a:lnTo>
                  <a:lnTo>
                    <a:pt x="1054155" y="1797644"/>
                  </a:lnTo>
                  <a:lnTo>
                    <a:pt x="1065248" y="1793203"/>
                  </a:lnTo>
                  <a:lnTo>
                    <a:pt x="1076342" y="1789713"/>
                  </a:lnTo>
                  <a:lnTo>
                    <a:pt x="1087752" y="1785906"/>
                  </a:lnTo>
                  <a:lnTo>
                    <a:pt x="1099479" y="1783050"/>
                  </a:lnTo>
                  <a:lnTo>
                    <a:pt x="1111207" y="1780829"/>
                  </a:lnTo>
                  <a:lnTo>
                    <a:pt x="1123568" y="1778608"/>
                  </a:lnTo>
                  <a:lnTo>
                    <a:pt x="1135929" y="1776705"/>
                  </a:lnTo>
                  <a:lnTo>
                    <a:pt x="1135929" y="1741488"/>
                  </a:lnTo>
                  <a:close/>
                  <a:moveTo>
                    <a:pt x="1183323" y="1498000"/>
                  </a:moveTo>
                  <a:lnTo>
                    <a:pt x="1166813" y="1498635"/>
                  </a:lnTo>
                  <a:lnTo>
                    <a:pt x="1150621" y="1498953"/>
                  </a:lnTo>
                  <a:lnTo>
                    <a:pt x="1134111" y="1499588"/>
                  </a:lnTo>
                  <a:lnTo>
                    <a:pt x="1117918" y="1500858"/>
                  </a:lnTo>
                  <a:lnTo>
                    <a:pt x="1101726" y="1502446"/>
                  </a:lnTo>
                  <a:lnTo>
                    <a:pt x="1085533" y="1504351"/>
                  </a:lnTo>
                  <a:lnTo>
                    <a:pt x="1069341" y="1507209"/>
                  </a:lnTo>
                  <a:lnTo>
                    <a:pt x="1053466" y="1509749"/>
                  </a:lnTo>
                  <a:lnTo>
                    <a:pt x="1037273" y="1512925"/>
                  </a:lnTo>
                  <a:lnTo>
                    <a:pt x="1021716" y="1516418"/>
                  </a:lnTo>
                  <a:lnTo>
                    <a:pt x="1005841" y="1520229"/>
                  </a:lnTo>
                  <a:lnTo>
                    <a:pt x="990283" y="1524674"/>
                  </a:lnTo>
                  <a:lnTo>
                    <a:pt x="974726" y="1529120"/>
                  </a:lnTo>
                  <a:lnTo>
                    <a:pt x="959168" y="1534518"/>
                  </a:lnTo>
                  <a:lnTo>
                    <a:pt x="943611" y="1539599"/>
                  </a:lnTo>
                  <a:lnTo>
                    <a:pt x="928688" y="1545633"/>
                  </a:lnTo>
                  <a:lnTo>
                    <a:pt x="913448" y="1551666"/>
                  </a:lnTo>
                  <a:lnTo>
                    <a:pt x="898526" y="1558335"/>
                  </a:lnTo>
                  <a:lnTo>
                    <a:pt x="883603" y="1565003"/>
                  </a:lnTo>
                  <a:lnTo>
                    <a:pt x="869316" y="1572307"/>
                  </a:lnTo>
                  <a:lnTo>
                    <a:pt x="854711" y="1579928"/>
                  </a:lnTo>
                  <a:lnTo>
                    <a:pt x="840106" y="1587867"/>
                  </a:lnTo>
                  <a:lnTo>
                    <a:pt x="826453" y="1596123"/>
                  </a:lnTo>
                  <a:lnTo>
                    <a:pt x="812166" y="1604697"/>
                  </a:lnTo>
                  <a:lnTo>
                    <a:pt x="798513" y="1613906"/>
                  </a:lnTo>
                  <a:lnTo>
                    <a:pt x="785178" y="1623115"/>
                  </a:lnTo>
                  <a:lnTo>
                    <a:pt x="771526" y="1632642"/>
                  </a:lnTo>
                  <a:lnTo>
                    <a:pt x="758191" y="1643121"/>
                  </a:lnTo>
                  <a:lnTo>
                    <a:pt x="745491" y="1653600"/>
                  </a:lnTo>
                  <a:lnTo>
                    <a:pt x="732791" y="1664079"/>
                  </a:lnTo>
                  <a:lnTo>
                    <a:pt x="720408" y="1675193"/>
                  </a:lnTo>
                  <a:lnTo>
                    <a:pt x="708343" y="1686625"/>
                  </a:lnTo>
                  <a:lnTo>
                    <a:pt x="695961" y="1698375"/>
                  </a:lnTo>
                  <a:lnTo>
                    <a:pt x="684531" y="1710442"/>
                  </a:lnTo>
                  <a:lnTo>
                    <a:pt x="672783" y="1723144"/>
                  </a:lnTo>
                  <a:lnTo>
                    <a:pt x="661671" y="1735528"/>
                  </a:lnTo>
                  <a:lnTo>
                    <a:pt x="650876" y="1748865"/>
                  </a:lnTo>
                  <a:lnTo>
                    <a:pt x="640398" y="1762520"/>
                  </a:lnTo>
                  <a:lnTo>
                    <a:pt x="629921" y="1776175"/>
                  </a:lnTo>
                  <a:lnTo>
                    <a:pt x="620078" y="1790464"/>
                  </a:lnTo>
                  <a:lnTo>
                    <a:pt x="610236" y="1804754"/>
                  </a:lnTo>
                  <a:lnTo>
                    <a:pt x="601028" y="1819361"/>
                  </a:lnTo>
                  <a:lnTo>
                    <a:pt x="592138" y="1834286"/>
                  </a:lnTo>
                  <a:lnTo>
                    <a:pt x="583566" y="1849529"/>
                  </a:lnTo>
                  <a:lnTo>
                    <a:pt x="575311" y="1864771"/>
                  </a:lnTo>
                  <a:lnTo>
                    <a:pt x="567373" y="1880014"/>
                  </a:lnTo>
                  <a:lnTo>
                    <a:pt x="560071" y="1895574"/>
                  </a:lnTo>
                  <a:lnTo>
                    <a:pt x="553086" y="1911134"/>
                  </a:lnTo>
                  <a:lnTo>
                    <a:pt x="546736" y="1927011"/>
                  </a:lnTo>
                  <a:lnTo>
                    <a:pt x="541021" y="1942889"/>
                  </a:lnTo>
                  <a:lnTo>
                    <a:pt x="535306" y="1958766"/>
                  </a:lnTo>
                  <a:lnTo>
                    <a:pt x="529908" y="1974644"/>
                  </a:lnTo>
                  <a:lnTo>
                    <a:pt x="525146" y="1990521"/>
                  </a:lnTo>
                  <a:lnTo>
                    <a:pt x="520701" y="2006716"/>
                  </a:lnTo>
                  <a:lnTo>
                    <a:pt x="516891" y="2022912"/>
                  </a:lnTo>
                  <a:lnTo>
                    <a:pt x="513398" y="2039107"/>
                  </a:lnTo>
                  <a:lnTo>
                    <a:pt x="510223" y="2055302"/>
                  </a:lnTo>
                  <a:lnTo>
                    <a:pt x="507683" y="2071497"/>
                  </a:lnTo>
                  <a:lnTo>
                    <a:pt x="505461" y="2088009"/>
                  </a:lnTo>
                  <a:lnTo>
                    <a:pt x="503238" y="2104205"/>
                  </a:lnTo>
                  <a:lnTo>
                    <a:pt x="501651" y="2120717"/>
                  </a:lnTo>
                  <a:lnTo>
                    <a:pt x="500698" y="2136912"/>
                  </a:lnTo>
                  <a:lnTo>
                    <a:pt x="500063" y="2153425"/>
                  </a:lnTo>
                  <a:lnTo>
                    <a:pt x="499746" y="2169938"/>
                  </a:lnTo>
                  <a:lnTo>
                    <a:pt x="499746" y="2185815"/>
                  </a:lnTo>
                  <a:lnTo>
                    <a:pt x="500063" y="2202328"/>
                  </a:lnTo>
                  <a:lnTo>
                    <a:pt x="501016" y="2218523"/>
                  </a:lnTo>
                  <a:lnTo>
                    <a:pt x="502286" y="2234718"/>
                  </a:lnTo>
                  <a:lnTo>
                    <a:pt x="503556" y="2250913"/>
                  </a:lnTo>
                  <a:lnTo>
                    <a:pt x="506096" y="2267108"/>
                  </a:lnTo>
                  <a:lnTo>
                    <a:pt x="508318" y="2283303"/>
                  </a:lnTo>
                  <a:lnTo>
                    <a:pt x="510858" y="2299181"/>
                  </a:lnTo>
                  <a:lnTo>
                    <a:pt x="514351" y="2315376"/>
                  </a:lnTo>
                  <a:lnTo>
                    <a:pt x="517843" y="2331253"/>
                  </a:lnTo>
                  <a:lnTo>
                    <a:pt x="521336" y="2346813"/>
                  </a:lnTo>
                  <a:lnTo>
                    <a:pt x="525781" y="2362373"/>
                  </a:lnTo>
                  <a:lnTo>
                    <a:pt x="530861" y="2377933"/>
                  </a:lnTo>
                  <a:lnTo>
                    <a:pt x="535623" y="2393493"/>
                  </a:lnTo>
                  <a:lnTo>
                    <a:pt x="541021" y="2409053"/>
                  </a:lnTo>
                  <a:lnTo>
                    <a:pt x="546736" y="2424296"/>
                  </a:lnTo>
                  <a:lnTo>
                    <a:pt x="552768" y="2439221"/>
                  </a:lnTo>
                  <a:lnTo>
                    <a:pt x="559436" y="2454146"/>
                  </a:lnTo>
                  <a:lnTo>
                    <a:pt x="566421" y="2469071"/>
                  </a:lnTo>
                  <a:lnTo>
                    <a:pt x="573723" y="2483678"/>
                  </a:lnTo>
                  <a:lnTo>
                    <a:pt x="581343" y="2497968"/>
                  </a:lnTo>
                  <a:lnTo>
                    <a:pt x="588963" y="2512257"/>
                  </a:lnTo>
                  <a:lnTo>
                    <a:pt x="597218" y="2526547"/>
                  </a:lnTo>
                  <a:lnTo>
                    <a:pt x="605791" y="2540519"/>
                  </a:lnTo>
                  <a:lnTo>
                    <a:pt x="615316" y="2554174"/>
                  </a:lnTo>
                  <a:lnTo>
                    <a:pt x="624523" y="2567511"/>
                  </a:lnTo>
                  <a:lnTo>
                    <a:pt x="634366" y="2581166"/>
                  </a:lnTo>
                  <a:lnTo>
                    <a:pt x="644208" y="2594503"/>
                  </a:lnTo>
                  <a:lnTo>
                    <a:pt x="654686" y="2607205"/>
                  </a:lnTo>
                  <a:lnTo>
                    <a:pt x="665163" y="2619907"/>
                  </a:lnTo>
                  <a:lnTo>
                    <a:pt x="676593" y="2632292"/>
                  </a:lnTo>
                  <a:lnTo>
                    <a:pt x="688023" y="2644676"/>
                  </a:lnTo>
                  <a:lnTo>
                    <a:pt x="699771" y="2656426"/>
                  </a:lnTo>
                  <a:lnTo>
                    <a:pt x="711836" y="2668175"/>
                  </a:lnTo>
                  <a:lnTo>
                    <a:pt x="724218" y="2679924"/>
                  </a:lnTo>
                  <a:lnTo>
                    <a:pt x="737236" y="2691039"/>
                  </a:lnTo>
                  <a:lnTo>
                    <a:pt x="749936" y="2701835"/>
                  </a:lnTo>
                  <a:lnTo>
                    <a:pt x="763588" y="2712632"/>
                  </a:lnTo>
                  <a:lnTo>
                    <a:pt x="777558" y="2722794"/>
                  </a:lnTo>
                  <a:lnTo>
                    <a:pt x="791528" y="2732638"/>
                  </a:lnTo>
                  <a:lnTo>
                    <a:pt x="805816" y="2742482"/>
                  </a:lnTo>
                  <a:lnTo>
                    <a:pt x="820738" y="2751691"/>
                  </a:lnTo>
                  <a:lnTo>
                    <a:pt x="835661" y="2760582"/>
                  </a:lnTo>
                  <a:lnTo>
                    <a:pt x="850583" y="2769156"/>
                  </a:lnTo>
                  <a:lnTo>
                    <a:pt x="866141" y="2777412"/>
                  </a:lnTo>
                  <a:lnTo>
                    <a:pt x="881381" y="2785351"/>
                  </a:lnTo>
                  <a:lnTo>
                    <a:pt x="896938" y="2792655"/>
                  </a:lnTo>
                  <a:lnTo>
                    <a:pt x="912496" y="2799641"/>
                  </a:lnTo>
                  <a:lnTo>
                    <a:pt x="928371" y="2805992"/>
                  </a:lnTo>
                  <a:lnTo>
                    <a:pt x="943928" y="2811708"/>
                  </a:lnTo>
                  <a:lnTo>
                    <a:pt x="959803" y="2817424"/>
                  </a:lnTo>
                  <a:lnTo>
                    <a:pt x="975678" y="2822505"/>
                  </a:lnTo>
                  <a:lnTo>
                    <a:pt x="991871" y="2827585"/>
                  </a:lnTo>
                  <a:lnTo>
                    <a:pt x="1008063" y="2832031"/>
                  </a:lnTo>
                  <a:lnTo>
                    <a:pt x="1024256" y="2835842"/>
                  </a:lnTo>
                  <a:lnTo>
                    <a:pt x="1040448" y="2839335"/>
                  </a:lnTo>
                  <a:lnTo>
                    <a:pt x="1056641" y="2842510"/>
                  </a:lnTo>
                  <a:lnTo>
                    <a:pt x="1073151" y="2845051"/>
                  </a:lnTo>
                  <a:lnTo>
                    <a:pt x="1089343" y="2847591"/>
                  </a:lnTo>
                  <a:lnTo>
                    <a:pt x="1105853" y="2849496"/>
                  </a:lnTo>
                  <a:lnTo>
                    <a:pt x="1121728" y="2851084"/>
                  </a:lnTo>
                  <a:lnTo>
                    <a:pt x="1138238" y="2852037"/>
                  </a:lnTo>
                  <a:lnTo>
                    <a:pt x="1154431" y="2852989"/>
                  </a:lnTo>
                  <a:lnTo>
                    <a:pt x="1170941" y="2853307"/>
                  </a:lnTo>
                  <a:lnTo>
                    <a:pt x="1187133" y="2852989"/>
                  </a:lnTo>
                  <a:lnTo>
                    <a:pt x="1203643" y="2852672"/>
                  </a:lnTo>
                  <a:lnTo>
                    <a:pt x="1219836" y="2851719"/>
                  </a:lnTo>
                  <a:lnTo>
                    <a:pt x="1236346" y="2850767"/>
                  </a:lnTo>
                  <a:lnTo>
                    <a:pt x="1252538" y="2849179"/>
                  </a:lnTo>
                  <a:lnTo>
                    <a:pt x="1268731" y="2846956"/>
                  </a:lnTo>
                  <a:lnTo>
                    <a:pt x="1284606" y="2844416"/>
                  </a:lnTo>
                  <a:lnTo>
                    <a:pt x="1300799" y="2841875"/>
                  </a:lnTo>
                  <a:lnTo>
                    <a:pt x="1316356" y="2838382"/>
                  </a:lnTo>
                  <a:lnTo>
                    <a:pt x="1332231" y="2835207"/>
                  </a:lnTo>
                  <a:lnTo>
                    <a:pt x="1348106" y="2831396"/>
                  </a:lnTo>
                  <a:lnTo>
                    <a:pt x="1363981" y="2826950"/>
                  </a:lnTo>
                  <a:lnTo>
                    <a:pt x="1379539" y="2822187"/>
                  </a:lnTo>
                  <a:lnTo>
                    <a:pt x="1395096" y="2817106"/>
                  </a:lnTo>
                  <a:lnTo>
                    <a:pt x="1410336" y="2811708"/>
                  </a:lnTo>
                  <a:lnTo>
                    <a:pt x="1425259" y="2805992"/>
                  </a:lnTo>
                  <a:lnTo>
                    <a:pt x="1440499" y="2799958"/>
                  </a:lnTo>
                  <a:lnTo>
                    <a:pt x="1455421" y="2793290"/>
                  </a:lnTo>
                  <a:lnTo>
                    <a:pt x="1470344" y="2786304"/>
                  </a:lnTo>
                  <a:lnTo>
                    <a:pt x="1484949" y="2779000"/>
                  </a:lnTo>
                  <a:lnTo>
                    <a:pt x="1499554" y="2771379"/>
                  </a:lnTo>
                  <a:lnTo>
                    <a:pt x="1513841" y="2763758"/>
                  </a:lnTo>
                  <a:lnTo>
                    <a:pt x="1527811" y="2755501"/>
                  </a:lnTo>
                  <a:lnTo>
                    <a:pt x="1541781" y="2746927"/>
                  </a:lnTo>
                  <a:lnTo>
                    <a:pt x="1555751" y="2738036"/>
                  </a:lnTo>
                  <a:lnTo>
                    <a:pt x="1569086" y="2728192"/>
                  </a:lnTo>
                  <a:lnTo>
                    <a:pt x="1582421" y="2718665"/>
                  </a:lnTo>
                  <a:lnTo>
                    <a:pt x="1595439" y="2708504"/>
                  </a:lnTo>
                  <a:lnTo>
                    <a:pt x="1608456" y="2698342"/>
                  </a:lnTo>
                  <a:lnTo>
                    <a:pt x="1621156" y="2687545"/>
                  </a:lnTo>
                  <a:lnTo>
                    <a:pt x="1633856" y="2676431"/>
                  </a:lnTo>
                  <a:lnTo>
                    <a:pt x="1645921" y="2664999"/>
                  </a:lnTo>
                  <a:lnTo>
                    <a:pt x="1657986" y="2653250"/>
                  </a:lnTo>
                  <a:lnTo>
                    <a:pt x="1669416" y="2640866"/>
                  </a:lnTo>
                  <a:lnTo>
                    <a:pt x="1681164" y="2628799"/>
                  </a:lnTo>
                  <a:lnTo>
                    <a:pt x="1692276" y="2615779"/>
                  </a:lnTo>
                  <a:lnTo>
                    <a:pt x="1703071" y="2602759"/>
                  </a:lnTo>
                  <a:lnTo>
                    <a:pt x="1713549" y="2589422"/>
                  </a:lnTo>
                  <a:lnTo>
                    <a:pt x="1724026" y="2575450"/>
                  </a:lnTo>
                  <a:lnTo>
                    <a:pt x="1734186" y="2561478"/>
                  </a:lnTo>
                  <a:lnTo>
                    <a:pt x="1743711" y="2546870"/>
                  </a:lnTo>
                  <a:lnTo>
                    <a:pt x="1753236" y="2532263"/>
                  </a:lnTo>
                  <a:lnTo>
                    <a:pt x="1762126" y="2517338"/>
                  </a:lnTo>
                  <a:lnTo>
                    <a:pt x="1770699" y="2502096"/>
                  </a:lnTo>
                  <a:lnTo>
                    <a:pt x="1778954" y="2486853"/>
                  </a:lnTo>
                  <a:lnTo>
                    <a:pt x="1786574" y="2471611"/>
                  </a:lnTo>
                  <a:lnTo>
                    <a:pt x="1793876" y="2456051"/>
                  </a:lnTo>
                  <a:lnTo>
                    <a:pt x="1800861" y="2440173"/>
                  </a:lnTo>
                  <a:lnTo>
                    <a:pt x="1807211" y="2424931"/>
                  </a:lnTo>
                  <a:lnTo>
                    <a:pt x="1813244" y="2409053"/>
                  </a:lnTo>
                  <a:lnTo>
                    <a:pt x="1818959" y="2393176"/>
                  </a:lnTo>
                  <a:lnTo>
                    <a:pt x="1824039" y="2376981"/>
                  </a:lnTo>
                  <a:lnTo>
                    <a:pt x="1828801" y="2361103"/>
                  </a:lnTo>
                  <a:lnTo>
                    <a:pt x="1833246" y="2344908"/>
                  </a:lnTo>
                  <a:lnTo>
                    <a:pt x="1837056" y="2328713"/>
                  </a:lnTo>
                  <a:lnTo>
                    <a:pt x="1840549" y="2312518"/>
                  </a:lnTo>
                  <a:lnTo>
                    <a:pt x="1844041" y="2296005"/>
                  </a:lnTo>
                  <a:lnTo>
                    <a:pt x="1846581" y="2280128"/>
                  </a:lnTo>
                  <a:lnTo>
                    <a:pt x="1848804" y="2263615"/>
                  </a:lnTo>
                  <a:lnTo>
                    <a:pt x="1851026" y="2247420"/>
                  </a:lnTo>
                  <a:lnTo>
                    <a:pt x="1852614" y="2230907"/>
                  </a:lnTo>
                  <a:lnTo>
                    <a:pt x="1853566" y="2214712"/>
                  </a:lnTo>
                  <a:lnTo>
                    <a:pt x="1854201" y="2198200"/>
                  </a:lnTo>
                  <a:lnTo>
                    <a:pt x="1854519" y="2182005"/>
                  </a:lnTo>
                  <a:lnTo>
                    <a:pt x="1854519" y="2165492"/>
                  </a:lnTo>
                  <a:lnTo>
                    <a:pt x="1853884" y="2149297"/>
                  </a:lnTo>
                  <a:lnTo>
                    <a:pt x="1853249" y="2132784"/>
                  </a:lnTo>
                  <a:lnTo>
                    <a:pt x="1851979" y="2116589"/>
                  </a:lnTo>
                  <a:lnTo>
                    <a:pt x="1850391" y="2100394"/>
                  </a:lnTo>
                  <a:lnTo>
                    <a:pt x="1848169" y="2084516"/>
                  </a:lnTo>
                  <a:lnTo>
                    <a:pt x="1845946" y="2068321"/>
                  </a:lnTo>
                  <a:lnTo>
                    <a:pt x="1843089" y="2052444"/>
                  </a:lnTo>
                  <a:lnTo>
                    <a:pt x="1839914" y="2036249"/>
                  </a:lnTo>
                  <a:lnTo>
                    <a:pt x="1836421" y="2020371"/>
                  </a:lnTo>
                  <a:lnTo>
                    <a:pt x="1832294" y="2004494"/>
                  </a:lnTo>
                  <a:lnTo>
                    <a:pt x="1828166" y="1988934"/>
                  </a:lnTo>
                  <a:lnTo>
                    <a:pt x="1823404" y="1973374"/>
                  </a:lnTo>
                  <a:lnTo>
                    <a:pt x="1818641" y="1958131"/>
                  </a:lnTo>
                  <a:lnTo>
                    <a:pt x="1812926" y="1942571"/>
                  </a:lnTo>
                  <a:lnTo>
                    <a:pt x="1807211" y="1927329"/>
                  </a:lnTo>
                  <a:lnTo>
                    <a:pt x="1801179" y="1912086"/>
                  </a:lnTo>
                  <a:lnTo>
                    <a:pt x="1794829" y="1897161"/>
                  </a:lnTo>
                  <a:lnTo>
                    <a:pt x="1787844" y="1882554"/>
                  </a:lnTo>
                  <a:lnTo>
                    <a:pt x="1780541" y="1867947"/>
                  </a:lnTo>
                  <a:lnTo>
                    <a:pt x="1772921" y="1853339"/>
                  </a:lnTo>
                  <a:lnTo>
                    <a:pt x="1764984" y="1839050"/>
                  </a:lnTo>
                  <a:lnTo>
                    <a:pt x="1757046" y="1825077"/>
                  </a:lnTo>
                  <a:lnTo>
                    <a:pt x="1747839" y="1810788"/>
                  </a:lnTo>
                  <a:lnTo>
                    <a:pt x="1738949" y="1797450"/>
                  </a:lnTo>
                  <a:lnTo>
                    <a:pt x="1729741" y="1783478"/>
                  </a:lnTo>
                  <a:lnTo>
                    <a:pt x="1719899" y="1770459"/>
                  </a:lnTo>
                  <a:lnTo>
                    <a:pt x="1710056" y="1757121"/>
                  </a:lnTo>
                  <a:lnTo>
                    <a:pt x="1699579" y="1744102"/>
                  </a:lnTo>
                  <a:lnTo>
                    <a:pt x="1688466" y="1731400"/>
                  </a:lnTo>
                  <a:lnTo>
                    <a:pt x="1677671" y="1719333"/>
                  </a:lnTo>
                  <a:lnTo>
                    <a:pt x="1666241" y="1706948"/>
                  </a:lnTo>
                  <a:lnTo>
                    <a:pt x="1654176" y="1694882"/>
                  </a:lnTo>
                  <a:lnTo>
                    <a:pt x="1642429" y="1683132"/>
                  </a:lnTo>
                  <a:lnTo>
                    <a:pt x="1629729" y="1671700"/>
                  </a:lnTo>
                  <a:lnTo>
                    <a:pt x="1617029" y="1660586"/>
                  </a:lnTo>
                  <a:lnTo>
                    <a:pt x="1603694" y="1649472"/>
                  </a:lnTo>
                  <a:lnTo>
                    <a:pt x="1590676" y="1638993"/>
                  </a:lnTo>
                  <a:lnTo>
                    <a:pt x="1576706" y="1628831"/>
                  </a:lnTo>
                  <a:lnTo>
                    <a:pt x="1562736" y="1618987"/>
                  </a:lnTo>
                  <a:lnTo>
                    <a:pt x="1548131" y="1609143"/>
                  </a:lnTo>
                  <a:lnTo>
                    <a:pt x="1533526" y="1599616"/>
                  </a:lnTo>
                  <a:lnTo>
                    <a:pt x="1518286" y="1590407"/>
                  </a:lnTo>
                  <a:lnTo>
                    <a:pt x="1503364" y="1581833"/>
                  </a:lnTo>
                  <a:lnTo>
                    <a:pt x="1488124" y="1573895"/>
                  </a:lnTo>
                  <a:lnTo>
                    <a:pt x="1472884" y="1565956"/>
                  </a:lnTo>
                  <a:lnTo>
                    <a:pt x="1457326" y="1558970"/>
                  </a:lnTo>
                  <a:lnTo>
                    <a:pt x="1441451" y="1551984"/>
                  </a:lnTo>
                  <a:lnTo>
                    <a:pt x="1425894" y="1545633"/>
                  </a:lnTo>
                  <a:lnTo>
                    <a:pt x="1410336" y="1539282"/>
                  </a:lnTo>
                  <a:lnTo>
                    <a:pt x="1394461" y="1533883"/>
                  </a:lnTo>
                  <a:lnTo>
                    <a:pt x="1378269" y="1528802"/>
                  </a:lnTo>
                  <a:lnTo>
                    <a:pt x="1362393" y="1523722"/>
                  </a:lnTo>
                  <a:lnTo>
                    <a:pt x="1346201" y="1519593"/>
                  </a:lnTo>
                  <a:lnTo>
                    <a:pt x="1330008" y="1515783"/>
                  </a:lnTo>
                  <a:lnTo>
                    <a:pt x="1313816" y="1511972"/>
                  </a:lnTo>
                  <a:lnTo>
                    <a:pt x="1297306" y="1509114"/>
                  </a:lnTo>
                  <a:lnTo>
                    <a:pt x="1281114" y="1505939"/>
                  </a:lnTo>
                  <a:lnTo>
                    <a:pt x="1264604" y="1503716"/>
                  </a:lnTo>
                  <a:lnTo>
                    <a:pt x="1248411" y="1502128"/>
                  </a:lnTo>
                  <a:lnTo>
                    <a:pt x="1231901" y="1500540"/>
                  </a:lnTo>
                  <a:lnTo>
                    <a:pt x="1216026" y="1499588"/>
                  </a:lnTo>
                  <a:lnTo>
                    <a:pt x="1199516" y="1498635"/>
                  </a:lnTo>
                  <a:lnTo>
                    <a:pt x="1183323" y="1498000"/>
                  </a:lnTo>
                  <a:close/>
                  <a:moveTo>
                    <a:pt x="3448610" y="1292740"/>
                  </a:moveTo>
                  <a:lnTo>
                    <a:pt x="3453374" y="1316233"/>
                  </a:lnTo>
                  <a:lnTo>
                    <a:pt x="3457184" y="1339726"/>
                  </a:lnTo>
                  <a:lnTo>
                    <a:pt x="3461313" y="1363536"/>
                  </a:lnTo>
                  <a:lnTo>
                    <a:pt x="3464806" y="1387029"/>
                  </a:lnTo>
                  <a:lnTo>
                    <a:pt x="3468617" y="1410521"/>
                  </a:lnTo>
                  <a:lnTo>
                    <a:pt x="3471475" y="1434332"/>
                  </a:lnTo>
                  <a:lnTo>
                    <a:pt x="3474333" y="1458142"/>
                  </a:lnTo>
                  <a:lnTo>
                    <a:pt x="3477191" y="1482270"/>
                  </a:lnTo>
                  <a:lnTo>
                    <a:pt x="3479414" y="1505763"/>
                  </a:lnTo>
                  <a:lnTo>
                    <a:pt x="3481637" y="1529573"/>
                  </a:lnTo>
                  <a:lnTo>
                    <a:pt x="3483542" y="1553383"/>
                  </a:lnTo>
                  <a:lnTo>
                    <a:pt x="3485130" y="1577511"/>
                  </a:lnTo>
                  <a:lnTo>
                    <a:pt x="3486400" y="1601321"/>
                  </a:lnTo>
                  <a:lnTo>
                    <a:pt x="3487353" y="1625449"/>
                  </a:lnTo>
                  <a:lnTo>
                    <a:pt x="3487988" y="1648942"/>
                  </a:lnTo>
                  <a:lnTo>
                    <a:pt x="3488623" y="1672752"/>
                  </a:lnTo>
                  <a:lnTo>
                    <a:pt x="3760136" y="1672752"/>
                  </a:lnTo>
                  <a:lnTo>
                    <a:pt x="3758549" y="1661641"/>
                  </a:lnTo>
                  <a:lnTo>
                    <a:pt x="3756643" y="1649894"/>
                  </a:lnTo>
                  <a:lnTo>
                    <a:pt x="3754420" y="1638465"/>
                  </a:lnTo>
                  <a:lnTo>
                    <a:pt x="3751245" y="1627354"/>
                  </a:lnTo>
                  <a:lnTo>
                    <a:pt x="3748069" y="1615925"/>
                  </a:lnTo>
                  <a:lnTo>
                    <a:pt x="3744258" y="1604813"/>
                  </a:lnTo>
                  <a:lnTo>
                    <a:pt x="3740448" y="1594019"/>
                  </a:lnTo>
                  <a:lnTo>
                    <a:pt x="3736002" y="1583225"/>
                  </a:lnTo>
                  <a:lnTo>
                    <a:pt x="3731238" y="1572114"/>
                  </a:lnTo>
                  <a:lnTo>
                    <a:pt x="3726158" y="1561320"/>
                  </a:lnTo>
                  <a:lnTo>
                    <a:pt x="3721076" y="1550843"/>
                  </a:lnTo>
                  <a:lnTo>
                    <a:pt x="3715043" y="1540049"/>
                  </a:lnTo>
                  <a:lnTo>
                    <a:pt x="3709009" y="1529890"/>
                  </a:lnTo>
                  <a:lnTo>
                    <a:pt x="3702658" y="1519731"/>
                  </a:lnTo>
                  <a:lnTo>
                    <a:pt x="3696307" y="1509890"/>
                  </a:lnTo>
                  <a:lnTo>
                    <a:pt x="3689321" y="1500048"/>
                  </a:lnTo>
                  <a:lnTo>
                    <a:pt x="3680746" y="1488302"/>
                  </a:lnTo>
                  <a:lnTo>
                    <a:pt x="3671855" y="1476873"/>
                  </a:lnTo>
                  <a:lnTo>
                    <a:pt x="3662646" y="1465761"/>
                  </a:lnTo>
                  <a:lnTo>
                    <a:pt x="3653119" y="1454650"/>
                  </a:lnTo>
                  <a:lnTo>
                    <a:pt x="3642957" y="1443856"/>
                  </a:lnTo>
                  <a:lnTo>
                    <a:pt x="3632795" y="1433379"/>
                  </a:lnTo>
                  <a:lnTo>
                    <a:pt x="3622633" y="1423220"/>
                  </a:lnTo>
                  <a:lnTo>
                    <a:pt x="3612154" y="1412744"/>
                  </a:lnTo>
                  <a:lnTo>
                    <a:pt x="3601039" y="1402902"/>
                  </a:lnTo>
                  <a:lnTo>
                    <a:pt x="3590242" y="1393061"/>
                  </a:lnTo>
                  <a:lnTo>
                    <a:pt x="3578810" y="1383536"/>
                  </a:lnTo>
                  <a:lnTo>
                    <a:pt x="3567378" y="1374330"/>
                  </a:lnTo>
                  <a:lnTo>
                    <a:pt x="3555946" y="1365123"/>
                  </a:lnTo>
                  <a:lnTo>
                    <a:pt x="3544196" y="1356234"/>
                  </a:lnTo>
                  <a:lnTo>
                    <a:pt x="3532128" y="1347345"/>
                  </a:lnTo>
                  <a:lnTo>
                    <a:pt x="3520061" y="1338456"/>
                  </a:lnTo>
                  <a:lnTo>
                    <a:pt x="3502596" y="1326392"/>
                  </a:lnTo>
                  <a:lnTo>
                    <a:pt x="3484812" y="1314963"/>
                  </a:lnTo>
                  <a:lnTo>
                    <a:pt x="3467029" y="1303851"/>
                  </a:lnTo>
                  <a:lnTo>
                    <a:pt x="3448610" y="1292740"/>
                  </a:lnTo>
                  <a:close/>
                  <a:moveTo>
                    <a:pt x="1163321" y="1279525"/>
                  </a:moveTo>
                  <a:lnTo>
                    <a:pt x="1184911" y="1279525"/>
                  </a:lnTo>
                  <a:lnTo>
                    <a:pt x="1206501" y="1279843"/>
                  </a:lnTo>
                  <a:lnTo>
                    <a:pt x="1228408" y="1280795"/>
                  </a:lnTo>
                  <a:lnTo>
                    <a:pt x="1249998" y="1282383"/>
                  </a:lnTo>
                  <a:lnTo>
                    <a:pt x="1271589" y="1284288"/>
                  </a:lnTo>
                  <a:lnTo>
                    <a:pt x="1293179" y="1287146"/>
                  </a:lnTo>
                  <a:lnTo>
                    <a:pt x="1314769" y="1290004"/>
                  </a:lnTo>
                  <a:lnTo>
                    <a:pt x="1336358" y="1293497"/>
                  </a:lnTo>
                  <a:lnTo>
                    <a:pt x="1357631" y="1297625"/>
                  </a:lnTo>
                  <a:lnTo>
                    <a:pt x="1379221" y="1302389"/>
                  </a:lnTo>
                  <a:lnTo>
                    <a:pt x="1400494" y="1307787"/>
                  </a:lnTo>
                  <a:lnTo>
                    <a:pt x="1422084" y="1313503"/>
                  </a:lnTo>
                  <a:lnTo>
                    <a:pt x="1443039" y="1319536"/>
                  </a:lnTo>
                  <a:lnTo>
                    <a:pt x="1464311" y="1326523"/>
                  </a:lnTo>
                  <a:lnTo>
                    <a:pt x="1485266" y="1334144"/>
                  </a:lnTo>
                  <a:lnTo>
                    <a:pt x="1506221" y="1342083"/>
                  </a:lnTo>
                  <a:lnTo>
                    <a:pt x="1526859" y="1350656"/>
                  </a:lnTo>
                  <a:lnTo>
                    <a:pt x="1547814" y="1359548"/>
                  </a:lnTo>
                  <a:lnTo>
                    <a:pt x="1568134" y="1369392"/>
                  </a:lnTo>
                  <a:lnTo>
                    <a:pt x="1588454" y="1379871"/>
                  </a:lnTo>
                  <a:lnTo>
                    <a:pt x="1608456" y="1390350"/>
                  </a:lnTo>
                  <a:lnTo>
                    <a:pt x="1628459" y="1401782"/>
                  </a:lnTo>
                  <a:lnTo>
                    <a:pt x="1648461" y="1413849"/>
                  </a:lnTo>
                  <a:lnTo>
                    <a:pt x="1667829" y="1426234"/>
                  </a:lnTo>
                  <a:lnTo>
                    <a:pt x="1686879" y="1438618"/>
                  </a:lnTo>
                  <a:lnTo>
                    <a:pt x="1705611" y="1451955"/>
                  </a:lnTo>
                  <a:lnTo>
                    <a:pt x="1724026" y="1465927"/>
                  </a:lnTo>
                  <a:lnTo>
                    <a:pt x="1741806" y="1479582"/>
                  </a:lnTo>
                  <a:lnTo>
                    <a:pt x="1759269" y="1494189"/>
                  </a:lnTo>
                  <a:lnTo>
                    <a:pt x="1776096" y="1509114"/>
                  </a:lnTo>
                  <a:lnTo>
                    <a:pt x="1792606" y="1524357"/>
                  </a:lnTo>
                  <a:lnTo>
                    <a:pt x="1808481" y="1539599"/>
                  </a:lnTo>
                  <a:lnTo>
                    <a:pt x="1824039" y="1555159"/>
                  </a:lnTo>
                  <a:lnTo>
                    <a:pt x="1838961" y="1571354"/>
                  </a:lnTo>
                  <a:lnTo>
                    <a:pt x="1853884" y="1587867"/>
                  </a:lnTo>
                  <a:lnTo>
                    <a:pt x="1868171" y="1604697"/>
                  </a:lnTo>
                  <a:lnTo>
                    <a:pt x="1881824" y="1621845"/>
                  </a:lnTo>
                  <a:lnTo>
                    <a:pt x="1895159" y="1639310"/>
                  </a:lnTo>
                  <a:lnTo>
                    <a:pt x="1907859" y="1656775"/>
                  </a:lnTo>
                  <a:lnTo>
                    <a:pt x="1920559" y="1674876"/>
                  </a:lnTo>
                  <a:lnTo>
                    <a:pt x="1932306" y="1692976"/>
                  </a:lnTo>
                  <a:lnTo>
                    <a:pt x="1944054" y="1711712"/>
                  </a:lnTo>
                  <a:lnTo>
                    <a:pt x="1954849" y="1730130"/>
                  </a:lnTo>
                  <a:lnTo>
                    <a:pt x="1965326" y="1749183"/>
                  </a:lnTo>
                  <a:lnTo>
                    <a:pt x="1975169" y="1768236"/>
                  </a:lnTo>
                  <a:lnTo>
                    <a:pt x="1984694" y="1787924"/>
                  </a:lnTo>
                  <a:lnTo>
                    <a:pt x="1994219" y="1807295"/>
                  </a:lnTo>
                  <a:lnTo>
                    <a:pt x="2002791" y="1826983"/>
                  </a:lnTo>
                  <a:lnTo>
                    <a:pt x="2011046" y="1846988"/>
                  </a:lnTo>
                  <a:lnTo>
                    <a:pt x="2018349" y="1866994"/>
                  </a:lnTo>
                  <a:lnTo>
                    <a:pt x="2025334" y="1887317"/>
                  </a:lnTo>
                  <a:lnTo>
                    <a:pt x="2032319" y="1907958"/>
                  </a:lnTo>
                  <a:lnTo>
                    <a:pt x="2038351" y="1928281"/>
                  </a:lnTo>
                  <a:lnTo>
                    <a:pt x="2044066" y="1949240"/>
                  </a:lnTo>
                  <a:lnTo>
                    <a:pt x="2049146" y="1970198"/>
                  </a:lnTo>
                  <a:lnTo>
                    <a:pt x="2054226" y="1991156"/>
                  </a:lnTo>
                  <a:lnTo>
                    <a:pt x="2058036" y="2012115"/>
                  </a:lnTo>
                  <a:lnTo>
                    <a:pt x="2061846" y="2033391"/>
                  </a:lnTo>
                  <a:lnTo>
                    <a:pt x="2065021" y="2054667"/>
                  </a:lnTo>
                  <a:lnTo>
                    <a:pt x="2067561" y="2076260"/>
                  </a:lnTo>
                  <a:lnTo>
                    <a:pt x="2070101" y="2097536"/>
                  </a:lnTo>
                  <a:lnTo>
                    <a:pt x="2071689" y="2119130"/>
                  </a:lnTo>
                  <a:lnTo>
                    <a:pt x="2072641" y="2140405"/>
                  </a:lnTo>
                  <a:lnTo>
                    <a:pt x="2073276" y="2161999"/>
                  </a:lnTo>
                  <a:lnTo>
                    <a:pt x="2073276" y="2183592"/>
                  </a:lnTo>
                  <a:lnTo>
                    <a:pt x="2072959" y="2205503"/>
                  </a:lnTo>
                  <a:lnTo>
                    <a:pt x="2072006" y="2226779"/>
                  </a:lnTo>
                  <a:lnTo>
                    <a:pt x="2070419" y="2248690"/>
                  </a:lnTo>
                  <a:lnTo>
                    <a:pt x="2068196" y="2269966"/>
                  </a:lnTo>
                  <a:lnTo>
                    <a:pt x="2065974" y="2291877"/>
                  </a:lnTo>
                  <a:lnTo>
                    <a:pt x="2062799" y="2313153"/>
                  </a:lnTo>
                  <a:lnTo>
                    <a:pt x="2058989" y="2335064"/>
                  </a:lnTo>
                  <a:lnTo>
                    <a:pt x="2055179" y="2356658"/>
                  </a:lnTo>
                  <a:lnTo>
                    <a:pt x="2050099" y="2377933"/>
                  </a:lnTo>
                  <a:lnTo>
                    <a:pt x="2045336" y="2399527"/>
                  </a:lnTo>
                  <a:lnTo>
                    <a:pt x="2039304" y="2420485"/>
                  </a:lnTo>
                  <a:lnTo>
                    <a:pt x="2032954" y="2442079"/>
                  </a:lnTo>
                  <a:lnTo>
                    <a:pt x="2025969" y="2463037"/>
                  </a:lnTo>
                  <a:lnTo>
                    <a:pt x="2018666" y="2483995"/>
                  </a:lnTo>
                  <a:lnTo>
                    <a:pt x="2010411" y="2504954"/>
                  </a:lnTo>
                  <a:lnTo>
                    <a:pt x="2002474" y="2525912"/>
                  </a:lnTo>
                  <a:lnTo>
                    <a:pt x="1992949" y="2546235"/>
                  </a:lnTo>
                  <a:lnTo>
                    <a:pt x="1983424" y="2566876"/>
                  </a:lnTo>
                  <a:lnTo>
                    <a:pt x="1973264" y="2587199"/>
                  </a:lnTo>
                  <a:lnTo>
                    <a:pt x="1962469" y="2607205"/>
                  </a:lnTo>
                  <a:lnTo>
                    <a:pt x="1951039" y="2627211"/>
                  </a:lnTo>
                  <a:lnTo>
                    <a:pt x="1939291" y="2647217"/>
                  </a:lnTo>
                  <a:lnTo>
                    <a:pt x="1928179" y="2664682"/>
                  </a:lnTo>
                  <a:lnTo>
                    <a:pt x="1916431" y="2681830"/>
                  </a:lnTo>
                  <a:lnTo>
                    <a:pt x="1905001" y="2698660"/>
                  </a:lnTo>
                  <a:lnTo>
                    <a:pt x="1892936" y="2715172"/>
                  </a:lnTo>
                  <a:lnTo>
                    <a:pt x="1880236" y="2731367"/>
                  </a:lnTo>
                  <a:lnTo>
                    <a:pt x="1867854" y="2747245"/>
                  </a:lnTo>
                  <a:lnTo>
                    <a:pt x="1854519" y="2762170"/>
                  </a:lnTo>
                  <a:lnTo>
                    <a:pt x="1841184" y="2777412"/>
                  </a:lnTo>
                  <a:lnTo>
                    <a:pt x="1827849" y="2792337"/>
                  </a:lnTo>
                  <a:lnTo>
                    <a:pt x="1813879" y="2806627"/>
                  </a:lnTo>
                  <a:lnTo>
                    <a:pt x="1799909" y="2820282"/>
                  </a:lnTo>
                  <a:lnTo>
                    <a:pt x="1785304" y="2834254"/>
                  </a:lnTo>
                  <a:lnTo>
                    <a:pt x="1770699" y="2847274"/>
                  </a:lnTo>
                  <a:lnTo>
                    <a:pt x="1755776" y="2860293"/>
                  </a:lnTo>
                  <a:lnTo>
                    <a:pt x="1740854" y="2872678"/>
                  </a:lnTo>
                  <a:lnTo>
                    <a:pt x="1725296" y="2885062"/>
                  </a:lnTo>
                  <a:lnTo>
                    <a:pt x="1709739" y="2896811"/>
                  </a:lnTo>
                  <a:lnTo>
                    <a:pt x="1693864" y="2908243"/>
                  </a:lnTo>
                  <a:lnTo>
                    <a:pt x="1677671" y="2919358"/>
                  </a:lnTo>
                  <a:lnTo>
                    <a:pt x="1661161" y="2929837"/>
                  </a:lnTo>
                  <a:lnTo>
                    <a:pt x="1644969" y="2940316"/>
                  </a:lnTo>
                  <a:lnTo>
                    <a:pt x="1628141" y="2950478"/>
                  </a:lnTo>
                  <a:lnTo>
                    <a:pt x="1611314" y="2960004"/>
                  </a:lnTo>
                  <a:lnTo>
                    <a:pt x="1594169" y="2969213"/>
                  </a:lnTo>
                  <a:lnTo>
                    <a:pt x="1577024" y="2977787"/>
                  </a:lnTo>
                  <a:lnTo>
                    <a:pt x="1559561" y="2986361"/>
                  </a:lnTo>
                  <a:lnTo>
                    <a:pt x="1542099" y="2994300"/>
                  </a:lnTo>
                  <a:lnTo>
                    <a:pt x="1524319" y="3001921"/>
                  </a:lnTo>
                  <a:lnTo>
                    <a:pt x="1506539" y="3008907"/>
                  </a:lnTo>
                  <a:lnTo>
                    <a:pt x="1488441" y="3015893"/>
                  </a:lnTo>
                  <a:lnTo>
                    <a:pt x="1470344" y="3022562"/>
                  </a:lnTo>
                  <a:lnTo>
                    <a:pt x="1451929" y="3028595"/>
                  </a:lnTo>
                  <a:lnTo>
                    <a:pt x="1433514" y="3034311"/>
                  </a:lnTo>
                  <a:lnTo>
                    <a:pt x="1415099" y="3039709"/>
                  </a:lnTo>
                  <a:lnTo>
                    <a:pt x="1396684" y="3044473"/>
                  </a:lnTo>
                  <a:lnTo>
                    <a:pt x="1377951" y="3048918"/>
                  </a:lnTo>
                  <a:lnTo>
                    <a:pt x="1358901" y="3053364"/>
                  </a:lnTo>
                  <a:lnTo>
                    <a:pt x="1340168" y="3056857"/>
                  </a:lnTo>
                  <a:lnTo>
                    <a:pt x="1321119" y="3060033"/>
                  </a:lnTo>
                  <a:lnTo>
                    <a:pt x="1302069" y="3062891"/>
                  </a:lnTo>
                  <a:lnTo>
                    <a:pt x="1282701" y="3065431"/>
                  </a:lnTo>
                  <a:lnTo>
                    <a:pt x="1263651" y="3067336"/>
                  </a:lnTo>
                  <a:lnTo>
                    <a:pt x="1244601" y="3069242"/>
                  </a:lnTo>
                  <a:lnTo>
                    <a:pt x="1225551" y="3070512"/>
                  </a:lnTo>
                  <a:lnTo>
                    <a:pt x="1205866" y="3071464"/>
                  </a:lnTo>
                  <a:lnTo>
                    <a:pt x="1186816" y="3071782"/>
                  </a:lnTo>
                  <a:lnTo>
                    <a:pt x="1167448" y="3071782"/>
                  </a:lnTo>
                  <a:lnTo>
                    <a:pt x="1148081" y="3071464"/>
                  </a:lnTo>
                  <a:lnTo>
                    <a:pt x="1128396" y="3070512"/>
                  </a:lnTo>
                  <a:lnTo>
                    <a:pt x="1109346" y="3069242"/>
                  </a:lnTo>
                  <a:lnTo>
                    <a:pt x="1089978" y="3067336"/>
                  </a:lnTo>
                  <a:lnTo>
                    <a:pt x="1070293" y="3065431"/>
                  </a:lnTo>
                  <a:lnTo>
                    <a:pt x="1051243" y="3062891"/>
                  </a:lnTo>
                  <a:lnTo>
                    <a:pt x="1031876" y="3059715"/>
                  </a:lnTo>
                  <a:lnTo>
                    <a:pt x="1012826" y="3056540"/>
                  </a:lnTo>
                  <a:lnTo>
                    <a:pt x="993141" y="3053046"/>
                  </a:lnTo>
                  <a:lnTo>
                    <a:pt x="974091" y="3048601"/>
                  </a:lnTo>
                  <a:lnTo>
                    <a:pt x="955041" y="3043837"/>
                  </a:lnTo>
                  <a:lnTo>
                    <a:pt x="935673" y="3038757"/>
                  </a:lnTo>
                  <a:lnTo>
                    <a:pt x="916941" y="3033041"/>
                  </a:lnTo>
                  <a:lnTo>
                    <a:pt x="897891" y="3027325"/>
                  </a:lnTo>
                  <a:lnTo>
                    <a:pt x="879158" y="3020656"/>
                  </a:lnTo>
                  <a:lnTo>
                    <a:pt x="860426" y="3013988"/>
                  </a:lnTo>
                  <a:lnTo>
                    <a:pt x="841376" y="3006367"/>
                  </a:lnTo>
                  <a:lnTo>
                    <a:pt x="682626" y="3263900"/>
                  </a:lnTo>
                  <a:lnTo>
                    <a:pt x="424180" y="3104490"/>
                  </a:lnTo>
                  <a:lnTo>
                    <a:pt x="583566" y="2846956"/>
                  </a:lnTo>
                  <a:lnTo>
                    <a:pt x="568326" y="2833619"/>
                  </a:lnTo>
                  <a:lnTo>
                    <a:pt x="553721" y="2819647"/>
                  </a:lnTo>
                  <a:lnTo>
                    <a:pt x="539751" y="2805992"/>
                  </a:lnTo>
                  <a:lnTo>
                    <a:pt x="526098" y="2791702"/>
                  </a:lnTo>
                  <a:lnTo>
                    <a:pt x="512446" y="2777095"/>
                  </a:lnTo>
                  <a:lnTo>
                    <a:pt x="499428" y="2762170"/>
                  </a:lnTo>
                  <a:lnTo>
                    <a:pt x="486411" y="2747245"/>
                  </a:lnTo>
                  <a:lnTo>
                    <a:pt x="474346" y="2732003"/>
                  </a:lnTo>
                  <a:lnTo>
                    <a:pt x="462280" y="2716443"/>
                  </a:lnTo>
                  <a:lnTo>
                    <a:pt x="450533" y="2700565"/>
                  </a:lnTo>
                  <a:lnTo>
                    <a:pt x="439420" y="2684688"/>
                  </a:lnTo>
                  <a:lnTo>
                    <a:pt x="428308" y="2668492"/>
                  </a:lnTo>
                  <a:lnTo>
                    <a:pt x="417830" y="2651980"/>
                  </a:lnTo>
                  <a:lnTo>
                    <a:pt x="407988" y="2635467"/>
                  </a:lnTo>
                  <a:lnTo>
                    <a:pt x="398145" y="2618637"/>
                  </a:lnTo>
                  <a:lnTo>
                    <a:pt x="388620" y="2601489"/>
                  </a:lnTo>
                  <a:lnTo>
                    <a:pt x="379730" y="2584341"/>
                  </a:lnTo>
                  <a:lnTo>
                    <a:pt x="371158" y="2567194"/>
                  </a:lnTo>
                  <a:lnTo>
                    <a:pt x="362903" y="2549728"/>
                  </a:lnTo>
                  <a:lnTo>
                    <a:pt x="354965" y="2531946"/>
                  </a:lnTo>
                  <a:lnTo>
                    <a:pt x="347663" y="2514163"/>
                  </a:lnTo>
                  <a:lnTo>
                    <a:pt x="340360" y="2496380"/>
                  </a:lnTo>
                  <a:lnTo>
                    <a:pt x="333693" y="2478280"/>
                  </a:lnTo>
                  <a:lnTo>
                    <a:pt x="327660" y="2460179"/>
                  </a:lnTo>
                  <a:lnTo>
                    <a:pt x="321628" y="2441761"/>
                  </a:lnTo>
                  <a:lnTo>
                    <a:pt x="315913" y="2423343"/>
                  </a:lnTo>
                  <a:lnTo>
                    <a:pt x="310833" y="2404608"/>
                  </a:lnTo>
                  <a:lnTo>
                    <a:pt x="306070" y="2386190"/>
                  </a:lnTo>
                  <a:lnTo>
                    <a:pt x="301943" y="2367454"/>
                  </a:lnTo>
                  <a:lnTo>
                    <a:pt x="297815" y="2348719"/>
                  </a:lnTo>
                  <a:lnTo>
                    <a:pt x="294323" y="2329348"/>
                  </a:lnTo>
                  <a:lnTo>
                    <a:pt x="291148" y="2310613"/>
                  </a:lnTo>
                  <a:lnTo>
                    <a:pt x="288608" y="2291560"/>
                  </a:lnTo>
                  <a:lnTo>
                    <a:pt x="286385" y="2272507"/>
                  </a:lnTo>
                  <a:lnTo>
                    <a:pt x="284163" y="2253136"/>
                  </a:lnTo>
                  <a:lnTo>
                    <a:pt x="282893" y="2233765"/>
                  </a:lnTo>
                  <a:lnTo>
                    <a:pt x="281623" y="2214712"/>
                  </a:lnTo>
                  <a:lnTo>
                    <a:pt x="280988" y="2195342"/>
                  </a:lnTo>
                  <a:lnTo>
                    <a:pt x="280988" y="2175971"/>
                  </a:lnTo>
                  <a:lnTo>
                    <a:pt x="280988" y="2156600"/>
                  </a:lnTo>
                  <a:lnTo>
                    <a:pt x="281623" y="2137230"/>
                  </a:lnTo>
                  <a:lnTo>
                    <a:pt x="282575" y="2117859"/>
                  </a:lnTo>
                  <a:lnTo>
                    <a:pt x="284163" y="2098489"/>
                  </a:lnTo>
                  <a:lnTo>
                    <a:pt x="286068" y="2079118"/>
                  </a:lnTo>
                  <a:lnTo>
                    <a:pt x="288290" y="2060065"/>
                  </a:lnTo>
                  <a:lnTo>
                    <a:pt x="290830" y="2040377"/>
                  </a:lnTo>
                  <a:lnTo>
                    <a:pt x="294323" y="2021324"/>
                  </a:lnTo>
                  <a:lnTo>
                    <a:pt x="297815" y="2001953"/>
                  </a:lnTo>
                  <a:lnTo>
                    <a:pt x="301943" y="1982900"/>
                  </a:lnTo>
                  <a:lnTo>
                    <a:pt x="306070" y="1963530"/>
                  </a:lnTo>
                  <a:lnTo>
                    <a:pt x="311150" y="1944476"/>
                  </a:lnTo>
                  <a:lnTo>
                    <a:pt x="316230" y="1925423"/>
                  </a:lnTo>
                  <a:lnTo>
                    <a:pt x="322263" y="1906688"/>
                  </a:lnTo>
                  <a:lnTo>
                    <a:pt x="328613" y="1887317"/>
                  </a:lnTo>
                  <a:lnTo>
                    <a:pt x="334963" y="1868582"/>
                  </a:lnTo>
                  <a:lnTo>
                    <a:pt x="341948" y="1849846"/>
                  </a:lnTo>
                  <a:lnTo>
                    <a:pt x="349568" y="1831428"/>
                  </a:lnTo>
                  <a:lnTo>
                    <a:pt x="357505" y="1813010"/>
                  </a:lnTo>
                  <a:lnTo>
                    <a:pt x="366078" y="1794275"/>
                  </a:lnTo>
                  <a:lnTo>
                    <a:pt x="374968" y="1775857"/>
                  </a:lnTo>
                  <a:lnTo>
                    <a:pt x="384175" y="1757757"/>
                  </a:lnTo>
                  <a:lnTo>
                    <a:pt x="393700" y="1739974"/>
                  </a:lnTo>
                  <a:lnTo>
                    <a:pt x="404495" y="1721873"/>
                  </a:lnTo>
                  <a:lnTo>
                    <a:pt x="414973" y="1704408"/>
                  </a:lnTo>
                  <a:lnTo>
                    <a:pt x="427355" y="1684402"/>
                  </a:lnTo>
                  <a:lnTo>
                    <a:pt x="440055" y="1665667"/>
                  </a:lnTo>
                  <a:lnTo>
                    <a:pt x="453390" y="1646931"/>
                  </a:lnTo>
                  <a:lnTo>
                    <a:pt x="467043" y="1628831"/>
                  </a:lnTo>
                  <a:lnTo>
                    <a:pt x="481331" y="1611048"/>
                  </a:lnTo>
                  <a:lnTo>
                    <a:pt x="495301" y="1593583"/>
                  </a:lnTo>
                  <a:lnTo>
                    <a:pt x="510223" y="1576753"/>
                  </a:lnTo>
                  <a:lnTo>
                    <a:pt x="525463" y="1560240"/>
                  </a:lnTo>
                  <a:lnTo>
                    <a:pt x="541021" y="1544045"/>
                  </a:lnTo>
                  <a:lnTo>
                    <a:pt x="556896" y="1528485"/>
                  </a:lnTo>
                  <a:lnTo>
                    <a:pt x="573088" y="1513242"/>
                  </a:lnTo>
                  <a:lnTo>
                    <a:pt x="589598" y="1498953"/>
                  </a:lnTo>
                  <a:lnTo>
                    <a:pt x="606108" y="1484663"/>
                  </a:lnTo>
                  <a:lnTo>
                    <a:pt x="623571" y="1470691"/>
                  </a:lnTo>
                  <a:lnTo>
                    <a:pt x="640716" y="1457671"/>
                  </a:lnTo>
                  <a:lnTo>
                    <a:pt x="658496" y="1444651"/>
                  </a:lnTo>
                  <a:lnTo>
                    <a:pt x="676276" y="1432267"/>
                  </a:lnTo>
                  <a:lnTo>
                    <a:pt x="694373" y="1420200"/>
                  </a:lnTo>
                  <a:lnTo>
                    <a:pt x="712788" y="1408768"/>
                  </a:lnTo>
                  <a:lnTo>
                    <a:pt x="731521" y="1397972"/>
                  </a:lnTo>
                  <a:lnTo>
                    <a:pt x="750571" y="1387175"/>
                  </a:lnTo>
                  <a:lnTo>
                    <a:pt x="769621" y="1377331"/>
                  </a:lnTo>
                  <a:lnTo>
                    <a:pt x="788988" y="1367804"/>
                  </a:lnTo>
                  <a:lnTo>
                    <a:pt x="808673" y="1358595"/>
                  </a:lnTo>
                  <a:lnTo>
                    <a:pt x="828358" y="1350021"/>
                  </a:lnTo>
                  <a:lnTo>
                    <a:pt x="848361" y="1341765"/>
                  </a:lnTo>
                  <a:lnTo>
                    <a:pt x="868363" y="1334144"/>
                  </a:lnTo>
                  <a:lnTo>
                    <a:pt x="889001" y="1326840"/>
                  </a:lnTo>
                  <a:lnTo>
                    <a:pt x="909321" y="1320489"/>
                  </a:lnTo>
                  <a:lnTo>
                    <a:pt x="929958" y="1314456"/>
                  </a:lnTo>
                  <a:lnTo>
                    <a:pt x="950596" y="1308422"/>
                  </a:lnTo>
                  <a:lnTo>
                    <a:pt x="971551" y="1303659"/>
                  </a:lnTo>
                  <a:lnTo>
                    <a:pt x="992506" y="1298578"/>
                  </a:lnTo>
                  <a:lnTo>
                    <a:pt x="1013778" y="1294450"/>
                  </a:lnTo>
                  <a:lnTo>
                    <a:pt x="1034733" y="1290957"/>
                  </a:lnTo>
                  <a:lnTo>
                    <a:pt x="1056006" y="1287781"/>
                  </a:lnTo>
                  <a:lnTo>
                    <a:pt x="1077278" y="1284923"/>
                  </a:lnTo>
                  <a:lnTo>
                    <a:pt x="1098868" y="1282701"/>
                  </a:lnTo>
                  <a:lnTo>
                    <a:pt x="1120141" y="1281113"/>
                  </a:lnTo>
                  <a:lnTo>
                    <a:pt x="1142048" y="1280160"/>
                  </a:lnTo>
                  <a:lnTo>
                    <a:pt x="1163321" y="1279525"/>
                  </a:lnTo>
                  <a:close/>
                  <a:moveTo>
                    <a:pt x="2870652" y="1075590"/>
                  </a:moveTo>
                  <a:lnTo>
                    <a:pt x="2877003" y="1112417"/>
                  </a:lnTo>
                  <a:lnTo>
                    <a:pt x="2883037" y="1149561"/>
                  </a:lnTo>
                  <a:lnTo>
                    <a:pt x="2888435" y="1186705"/>
                  </a:lnTo>
                  <a:lnTo>
                    <a:pt x="2893834" y="1223849"/>
                  </a:lnTo>
                  <a:lnTo>
                    <a:pt x="2898280" y="1261310"/>
                  </a:lnTo>
                  <a:lnTo>
                    <a:pt x="2902725" y="1298454"/>
                  </a:lnTo>
                  <a:lnTo>
                    <a:pt x="2906536" y="1335598"/>
                  </a:lnTo>
                  <a:lnTo>
                    <a:pt x="2910347" y="1373377"/>
                  </a:lnTo>
                  <a:lnTo>
                    <a:pt x="2913205" y="1410521"/>
                  </a:lnTo>
                  <a:lnTo>
                    <a:pt x="2916063" y="1448300"/>
                  </a:lnTo>
                  <a:lnTo>
                    <a:pt x="2918603" y="1485444"/>
                  </a:lnTo>
                  <a:lnTo>
                    <a:pt x="2920509" y="1522906"/>
                  </a:lnTo>
                  <a:lnTo>
                    <a:pt x="2922096" y="1560685"/>
                  </a:lnTo>
                  <a:lnTo>
                    <a:pt x="2923049" y="1597829"/>
                  </a:lnTo>
                  <a:lnTo>
                    <a:pt x="2924002" y="1635608"/>
                  </a:lnTo>
                  <a:lnTo>
                    <a:pt x="2924954" y="1672752"/>
                  </a:lnTo>
                  <a:lnTo>
                    <a:pt x="3418125" y="1672752"/>
                  </a:lnTo>
                  <a:lnTo>
                    <a:pt x="3417490" y="1646085"/>
                  </a:lnTo>
                  <a:lnTo>
                    <a:pt x="3416537" y="1619417"/>
                  </a:lnTo>
                  <a:lnTo>
                    <a:pt x="3414949" y="1592432"/>
                  </a:lnTo>
                  <a:lnTo>
                    <a:pt x="3413361" y="1565447"/>
                  </a:lnTo>
                  <a:lnTo>
                    <a:pt x="3411456" y="1538780"/>
                  </a:lnTo>
                  <a:lnTo>
                    <a:pt x="3409233" y="1512112"/>
                  </a:lnTo>
                  <a:lnTo>
                    <a:pt x="3406375" y="1485127"/>
                  </a:lnTo>
                  <a:lnTo>
                    <a:pt x="3403517" y="1458777"/>
                  </a:lnTo>
                  <a:lnTo>
                    <a:pt x="3400341" y="1432109"/>
                  </a:lnTo>
                  <a:lnTo>
                    <a:pt x="3396213" y="1405442"/>
                  </a:lnTo>
                  <a:lnTo>
                    <a:pt x="3392402" y="1378774"/>
                  </a:lnTo>
                  <a:lnTo>
                    <a:pt x="3387956" y="1352107"/>
                  </a:lnTo>
                  <a:lnTo>
                    <a:pt x="3383193" y="1325757"/>
                  </a:lnTo>
                  <a:lnTo>
                    <a:pt x="3378112" y="1299407"/>
                  </a:lnTo>
                  <a:lnTo>
                    <a:pt x="3372396" y="1273374"/>
                  </a:lnTo>
                  <a:lnTo>
                    <a:pt x="3366998" y="1247024"/>
                  </a:lnTo>
                  <a:lnTo>
                    <a:pt x="3350167" y="1238452"/>
                  </a:lnTo>
                  <a:lnTo>
                    <a:pt x="3333019" y="1230198"/>
                  </a:lnTo>
                  <a:lnTo>
                    <a:pt x="3315870" y="1222261"/>
                  </a:lnTo>
                  <a:lnTo>
                    <a:pt x="3298722" y="1214325"/>
                  </a:lnTo>
                  <a:lnTo>
                    <a:pt x="3281574" y="1206705"/>
                  </a:lnTo>
                  <a:lnTo>
                    <a:pt x="3264108" y="1199086"/>
                  </a:lnTo>
                  <a:lnTo>
                    <a:pt x="3246642" y="1191784"/>
                  </a:lnTo>
                  <a:lnTo>
                    <a:pt x="3228542" y="1184800"/>
                  </a:lnTo>
                  <a:lnTo>
                    <a:pt x="3193292" y="1170831"/>
                  </a:lnTo>
                  <a:lnTo>
                    <a:pt x="3157726" y="1157815"/>
                  </a:lnTo>
                  <a:lnTo>
                    <a:pt x="3121842" y="1145434"/>
                  </a:lnTo>
                  <a:lnTo>
                    <a:pt x="3085957" y="1133687"/>
                  </a:lnTo>
                  <a:lnTo>
                    <a:pt x="3058965" y="1125433"/>
                  </a:lnTo>
                  <a:lnTo>
                    <a:pt x="3032290" y="1117179"/>
                  </a:lnTo>
                  <a:lnTo>
                    <a:pt x="3005615" y="1109559"/>
                  </a:lnTo>
                  <a:lnTo>
                    <a:pt x="2978940" y="1102258"/>
                  </a:lnTo>
                  <a:lnTo>
                    <a:pt x="2951947" y="1094956"/>
                  </a:lnTo>
                  <a:lnTo>
                    <a:pt x="2924954" y="1088289"/>
                  </a:lnTo>
                  <a:lnTo>
                    <a:pt x="2897644" y="1081622"/>
                  </a:lnTo>
                  <a:lnTo>
                    <a:pt x="2870652" y="1075590"/>
                  </a:lnTo>
                  <a:close/>
                  <a:moveTo>
                    <a:pt x="2177737" y="996540"/>
                  </a:moveTo>
                  <a:lnTo>
                    <a:pt x="2177737" y="1672752"/>
                  </a:lnTo>
                  <a:lnTo>
                    <a:pt x="2854139" y="1672752"/>
                  </a:lnTo>
                  <a:lnTo>
                    <a:pt x="2853821" y="1634656"/>
                  </a:lnTo>
                  <a:lnTo>
                    <a:pt x="2852868" y="1595924"/>
                  </a:lnTo>
                  <a:lnTo>
                    <a:pt x="2851281" y="1557510"/>
                  </a:lnTo>
                  <a:lnTo>
                    <a:pt x="2849693" y="1518779"/>
                  </a:lnTo>
                  <a:lnTo>
                    <a:pt x="2847470" y="1480047"/>
                  </a:lnTo>
                  <a:lnTo>
                    <a:pt x="2844930" y="1441634"/>
                  </a:lnTo>
                  <a:lnTo>
                    <a:pt x="2842072" y="1403220"/>
                  </a:lnTo>
                  <a:lnTo>
                    <a:pt x="2838578" y="1364806"/>
                  </a:lnTo>
                  <a:lnTo>
                    <a:pt x="2834768" y="1326392"/>
                  </a:lnTo>
                  <a:lnTo>
                    <a:pt x="2830322" y="1288295"/>
                  </a:lnTo>
                  <a:lnTo>
                    <a:pt x="2825876" y="1249881"/>
                  </a:lnTo>
                  <a:lnTo>
                    <a:pt x="2820478" y="1211785"/>
                  </a:lnTo>
                  <a:lnTo>
                    <a:pt x="2815396" y="1173688"/>
                  </a:lnTo>
                  <a:lnTo>
                    <a:pt x="2809045" y="1135592"/>
                  </a:lnTo>
                  <a:lnTo>
                    <a:pt x="2802694" y="1097496"/>
                  </a:lnTo>
                  <a:lnTo>
                    <a:pt x="2795390" y="1060034"/>
                  </a:lnTo>
                  <a:lnTo>
                    <a:pt x="2757600" y="1052732"/>
                  </a:lnTo>
                  <a:lnTo>
                    <a:pt x="2719176" y="1045748"/>
                  </a:lnTo>
                  <a:lnTo>
                    <a:pt x="2681069" y="1039081"/>
                  </a:lnTo>
                  <a:lnTo>
                    <a:pt x="2642644" y="1033684"/>
                  </a:lnTo>
                  <a:lnTo>
                    <a:pt x="2604219" y="1027969"/>
                  </a:lnTo>
                  <a:lnTo>
                    <a:pt x="2565477" y="1023207"/>
                  </a:lnTo>
                  <a:lnTo>
                    <a:pt x="2526735" y="1018445"/>
                  </a:lnTo>
                  <a:lnTo>
                    <a:pt x="2488310" y="1014636"/>
                  </a:lnTo>
                  <a:lnTo>
                    <a:pt x="2449568" y="1010826"/>
                  </a:lnTo>
                  <a:lnTo>
                    <a:pt x="2410826" y="1007651"/>
                  </a:lnTo>
                  <a:lnTo>
                    <a:pt x="2372083" y="1004477"/>
                  </a:lnTo>
                  <a:lnTo>
                    <a:pt x="2333341" y="1002254"/>
                  </a:lnTo>
                  <a:lnTo>
                    <a:pt x="2294281" y="1000350"/>
                  </a:lnTo>
                  <a:lnTo>
                    <a:pt x="2255221" y="998762"/>
                  </a:lnTo>
                  <a:lnTo>
                    <a:pt x="2216796" y="997810"/>
                  </a:lnTo>
                  <a:lnTo>
                    <a:pt x="2177737" y="996540"/>
                  </a:lnTo>
                  <a:close/>
                  <a:moveTo>
                    <a:pt x="3288878" y="811772"/>
                  </a:moveTo>
                  <a:lnTo>
                    <a:pt x="3299992" y="834947"/>
                  </a:lnTo>
                  <a:lnTo>
                    <a:pt x="3310472" y="858440"/>
                  </a:lnTo>
                  <a:lnTo>
                    <a:pt x="3320952" y="882251"/>
                  </a:lnTo>
                  <a:lnTo>
                    <a:pt x="3331431" y="906061"/>
                  </a:lnTo>
                  <a:lnTo>
                    <a:pt x="3341275" y="929871"/>
                  </a:lnTo>
                  <a:lnTo>
                    <a:pt x="3350802" y="953681"/>
                  </a:lnTo>
                  <a:lnTo>
                    <a:pt x="3360011" y="977809"/>
                  </a:lnTo>
                  <a:lnTo>
                    <a:pt x="3368903" y="1002254"/>
                  </a:lnTo>
                  <a:lnTo>
                    <a:pt x="3377477" y="1026700"/>
                  </a:lnTo>
                  <a:lnTo>
                    <a:pt x="3385734" y="1051145"/>
                  </a:lnTo>
                  <a:lnTo>
                    <a:pt x="3393672" y="1075590"/>
                  </a:lnTo>
                  <a:lnTo>
                    <a:pt x="3401294" y="1100353"/>
                  </a:lnTo>
                  <a:lnTo>
                    <a:pt x="3408598" y="1125115"/>
                  </a:lnTo>
                  <a:lnTo>
                    <a:pt x="3415267" y="1150196"/>
                  </a:lnTo>
                  <a:lnTo>
                    <a:pt x="3421936" y="1174641"/>
                  </a:lnTo>
                  <a:lnTo>
                    <a:pt x="3428286" y="1199721"/>
                  </a:lnTo>
                  <a:lnTo>
                    <a:pt x="3445435" y="1208928"/>
                  </a:lnTo>
                  <a:lnTo>
                    <a:pt x="3462266" y="1218769"/>
                  </a:lnTo>
                  <a:lnTo>
                    <a:pt x="3479096" y="1228611"/>
                  </a:lnTo>
                  <a:lnTo>
                    <a:pt x="3495609" y="1238452"/>
                  </a:lnTo>
                  <a:lnTo>
                    <a:pt x="3512122" y="1248611"/>
                  </a:lnTo>
                  <a:lnTo>
                    <a:pt x="3528636" y="1259088"/>
                  </a:lnTo>
                  <a:lnTo>
                    <a:pt x="3544831" y="1269882"/>
                  </a:lnTo>
                  <a:lnTo>
                    <a:pt x="3561026" y="1280993"/>
                  </a:lnTo>
                  <a:lnTo>
                    <a:pt x="3582620" y="1297184"/>
                  </a:lnTo>
                  <a:lnTo>
                    <a:pt x="3593735" y="1305439"/>
                  </a:lnTo>
                  <a:lnTo>
                    <a:pt x="3604532" y="1314010"/>
                  </a:lnTo>
                  <a:lnTo>
                    <a:pt x="3615012" y="1322582"/>
                  </a:lnTo>
                  <a:lnTo>
                    <a:pt x="3625491" y="1331154"/>
                  </a:lnTo>
                  <a:lnTo>
                    <a:pt x="3636288" y="1340360"/>
                  </a:lnTo>
                  <a:lnTo>
                    <a:pt x="3646450" y="1349567"/>
                  </a:lnTo>
                  <a:lnTo>
                    <a:pt x="3656612" y="1358774"/>
                  </a:lnTo>
                  <a:lnTo>
                    <a:pt x="3666456" y="1368298"/>
                  </a:lnTo>
                  <a:lnTo>
                    <a:pt x="3676301" y="1377822"/>
                  </a:lnTo>
                  <a:lnTo>
                    <a:pt x="3685828" y="1387981"/>
                  </a:lnTo>
                  <a:lnTo>
                    <a:pt x="3695672" y="1398140"/>
                  </a:lnTo>
                  <a:lnTo>
                    <a:pt x="3704881" y="1408299"/>
                  </a:lnTo>
                  <a:lnTo>
                    <a:pt x="3714090" y="1418776"/>
                  </a:lnTo>
                  <a:lnTo>
                    <a:pt x="3722982" y="1429570"/>
                  </a:lnTo>
                  <a:lnTo>
                    <a:pt x="3717901" y="1412426"/>
                  </a:lnTo>
                  <a:lnTo>
                    <a:pt x="3712502" y="1395283"/>
                  </a:lnTo>
                  <a:lnTo>
                    <a:pt x="3706786" y="1378457"/>
                  </a:lnTo>
                  <a:lnTo>
                    <a:pt x="3700753" y="1361314"/>
                  </a:lnTo>
                  <a:lnTo>
                    <a:pt x="3695037" y="1344488"/>
                  </a:lnTo>
                  <a:lnTo>
                    <a:pt x="3688368" y="1327979"/>
                  </a:lnTo>
                  <a:lnTo>
                    <a:pt x="3681382" y="1311471"/>
                  </a:lnTo>
                  <a:lnTo>
                    <a:pt x="3674395" y="1294962"/>
                  </a:lnTo>
                  <a:lnTo>
                    <a:pt x="3667092" y="1278771"/>
                  </a:lnTo>
                  <a:lnTo>
                    <a:pt x="3659470" y="1262580"/>
                  </a:lnTo>
                  <a:lnTo>
                    <a:pt x="3651531" y="1246389"/>
                  </a:lnTo>
                  <a:lnTo>
                    <a:pt x="3643274" y="1230198"/>
                  </a:lnTo>
                  <a:lnTo>
                    <a:pt x="3635018" y="1214325"/>
                  </a:lnTo>
                  <a:lnTo>
                    <a:pt x="3626444" y="1198451"/>
                  </a:lnTo>
                  <a:lnTo>
                    <a:pt x="3617552" y="1182895"/>
                  </a:lnTo>
                  <a:lnTo>
                    <a:pt x="3608343" y="1167657"/>
                  </a:lnTo>
                  <a:lnTo>
                    <a:pt x="3592465" y="1142259"/>
                  </a:lnTo>
                  <a:lnTo>
                    <a:pt x="3575952" y="1117179"/>
                  </a:lnTo>
                  <a:lnTo>
                    <a:pt x="3558804" y="1092416"/>
                  </a:lnTo>
                  <a:lnTo>
                    <a:pt x="3541338" y="1068288"/>
                  </a:lnTo>
                  <a:lnTo>
                    <a:pt x="3522920" y="1044478"/>
                  </a:lnTo>
                  <a:lnTo>
                    <a:pt x="3504183" y="1020985"/>
                  </a:lnTo>
                  <a:lnTo>
                    <a:pt x="3485130" y="998445"/>
                  </a:lnTo>
                  <a:lnTo>
                    <a:pt x="3464806" y="975587"/>
                  </a:lnTo>
                  <a:lnTo>
                    <a:pt x="3444482" y="953364"/>
                  </a:lnTo>
                  <a:lnTo>
                    <a:pt x="3423523" y="932093"/>
                  </a:lnTo>
                  <a:lnTo>
                    <a:pt x="3402247" y="910823"/>
                  </a:lnTo>
                  <a:lnTo>
                    <a:pt x="3380335" y="890187"/>
                  </a:lnTo>
                  <a:lnTo>
                    <a:pt x="3358106" y="869552"/>
                  </a:lnTo>
                  <a:lnTo>
                    <a:pt x="3335242" y="849869"/>
                  </a:lnTo>
                  <a:lnTo>
                    <a:pt x="3312060" y="830820"/>
                  </a:lnTo>
                  <a:lnTo>
                    <a:pt x="3288878" y="811772"/>
                  </a:lnTo>
                  <a:close/>
                  <a:moveTo>
                    <a:pt x="2705203" y="515572"/>
                  </a:moveTo>
                  <a:lnTo>
                    <a:pt x="2716318" y="541287"/>
                  </a:lnTo>
                  <a:lnTo>
                    <a:pt x="2727115" y="567320"/>
                  </a:lnTo>
                  <a:lnTo>
                    <a:pt x="2737594" y="593352"/>
                  </a:lnTo>
                  <a:lnTo>
                    <a:pt x="2747756" y="619385"/>
                  </a:lnTo>
                  <a:lnTo>
                    <a:pt x="2757600" y="645735"/>
                  </a:lnTo>
                  <a:lnTo>
                    <a:pt x="2766810" y="672403"/>
                  </a:lnTo>
                  <a:lnTo>
                    <a:pt x="2776019" y="698753"/>
                  </a:lnTo>
                  <a:lnTo>
                    <a:pt x="2784593" y="725420"/>
                  </a:lnTo>
                  <a:lnTo>
                    <a:pt x="2795073" y="759389"/>
                  </a:lnTo>
                  <a:lnTo>
                    <a:pt x="2804917" y="793359"/>
                  </a:lnTo>
                  <a:lnTo>
                    <a:pt x="2814444" y="827963"/>
                  </a:lnTo>
                  <a:lnTo>
                    <a:pt x="2823653" y="861932"/>
                  </a:lnTo>
                  <a:lnTo>
                    <a:pt x="2832227" y="896537"/>
                  </a:lnTo>
                  <a:lnTo>
                    <a:pt x="2840484" y="930824"/>
                  </a:lnTo>
                  <a:lnTo>
                    <a:pt x="2848105" y="965428"/>
                  </a:lnTo>
                  <a:lnTo>
                    <a:pt x="2855409" y="999715"/>
                  </a:lnTo>
                  <a:lnTo>
                    <a:pt x="2887165" y="1007016"/>
                  </a:lnTo>
                  <a:lnTo>
                    <a:pt x="2918921" y="1014001"/>
                  </a:lnTo>
                  <a:lnTo>
                    <a:pt x="2950677" y="1021938"/>
                  </a:lnTo>
                  <a:lnTo>
                    <a:pt x="2981798" y="1029874"/>
                  </a:lnTo>
                  <a:lnTo>
                    <a:pt x="3013554" y="1038446"/>
                  </a:lnTo>
                  <a:lnTo>
                    <a:pt x="3044992" y="1047335"/>
                  </a:lnTo>
                  <a:lnTo>
                    <a:pt x="3075796" y="1056224"/>
                  </a:lnTo>
                  <a:lnTo>
                    <a:pt x="3107234" y="1066383"/>
                  </a:lnTo>
                  <a:lnTo>
                    <a:pt x="3137402" y="1076225"/>
                  </a:lnTo>
                  <a:lnTo>
                    <a:pt x="3167252" y="1086384"/>
                  </a:lnTo>
                  <a:lnTo>
                    <a:pt x="3197421" y="1096861"/>
                  </a:lnTo>
                  <a:lnTo>
                    <a:pt x="3226954" y="1108290"/>
                  </a:lnTo>
                  <a:lnTo>
                    <a:pt x="3256487" y="1119718"/>
                  </a:lnTo>
                  <a:lnTo>
                    <a:pt x="3286020" y="1131782"/>
                  </a:lnTo>
                  <a:lnTo>
                    <a:pt x="3315235" y="1144481"/>
                  </a:lnTo>
                  <a:lnTo>
                    <a:pt x="3344133" y="1157497"/>
                  </a:lnTo>
                  <a:lnTo>
                    <a:pt x="3335877" y="1128925"/>
                  </a:lnTo>
                  <a:lnTo>
                    <a:pt x="3327303" y="1100353"/>
                  </a:lnTo>
                  <a:lnTo>
                    <a:pt x="3318094" y="1071780"/>
                  </a:lnTo>
                  <a:lnTo>
                    <a:pt x="3308566" y="1043843"/>
                  </a:lnTo>
                  <a:lnTo>
                    <a:pt x="3298722" y="1015588"/>
                  </a:lnTo>
                  <a:lnTo>
                    <a:pt x="3287925" y="987651"/>
                  </a:lnTo>
                  <a:lnTo>
                    <a:pt x="3277446" y="960031"/>
                  </a:lnTo>
                  <a:lnTo>
                    <a:pt x="3266014" y="932411"/>
                  </a:lnTo>
                  <a:lnTo>
                    <a:pt x="3253946" y="905108"/>
                  </a:lnTo>
                  <a:lnTo>
                    <a:pt x="3241879" y="877806"/>
                  </a:lnTo>
                  <a:lnTo>
                    <a:pt x="3229177" y="850821"/>
                  </a:lnTo>
                  <a:lnTo>
                    <a:pt x="3216157" y="824153"/>
                  </a:lnTo>
                  <a:lnTo>
                    <a:pt x="3202502" y="797803"/>
                  </a:lnTo>
                  <a:lnTo>
                    <a:pt x="3188846" y="771771"/>
                  </a:lnTo>
                  <a:lnTo>
                    <a:pt x="3174239" y="745738"/>
                  </a:lnTo>
                  <a:lnTo>
                    <a:pt x="3159314" y="720023"/>
                  </a:lnTo>
                  <a:lnTo>
                    <a:pt x="3132638" y="703515"/>
                  </a:lnTo>
                  <a:lnTo>
                    <a:pt x="3105964" y="687324"/>
                  </a:lnTo>
                  <a:lnTo>
                    <a:pt x="3078971" y="671768"/>
                  </a:lnTo>
                  <a:lnTo>
                    <a:pt x="3051343" y="656846"/>
                  </a:lnTo>
                  <a:lnTo>
                    <a:pt x="3023716" y="642560"/>
                  </a:lnTo>
                  <a:lnTo>
                    <a:pt x="2996088" y="628274"/>
                  </a:lnTo>
                  <a:lnTo>
                    <a:pt x="2967825" y="614623"/>
                  </a:lnTo>
                  <a:lnTo>
                    <a:pt x="2939245" y="601924"/>
                  </a:lnTo>
                  <a:lnTo>
                    <a:pt x="2910982" y="589225"/>
                  </a:lnTo>
                  <a:lnTo>
                    <a:pt x="2881766" y="577479"/>
                  </a:lnTo>
                  <a:lnTo>
                    <a:pt x="2853186" y="566050"/>
                  </a:lnTo>
                  <a:lnTo>
                    <a:pt x="2823970" y="554621"/>
                  </a:lnTo>
                  <a:lnTo>
                    <a:pt x="2794438" y="544144"/>
                  </a:lnTo>
                  <a:lnTo>
                    <a:pt x="2764904" y="533985"/>
                  </a:lnTo>
                  <a:lnTo>
                    <a:pt x="2735054" y="524461"/>
                  </a:lnTo>
                  <a:lnTo>
                    <a:pt x="2705203" y="515572"/>
                  </a:lnTo>
                  <a:close/>
                  <a:moveTo>
                    <a:pt x="2177737" y="433347"/>
                  </a:moveTo>
                  <a:lnTo>
                    <a:pt x="2177737" y="926379"/>
                  </a:lnTo>
                  <a:lnTo>
                    <a:pt x="2215526" y="927014"/>
                  </a:lnTo>
                  <a:lnTo>
                    <a:pt x="2253316" y="927966"/>
                  </a:lnTo>
                  <a:lnTo>
                    <a:pt x="2291423" y="929871"/>
                  </a:lnTo>
                  <a:lnTo>
                    <a:pt x="2329213" y="931458"/>
                  </a:lnTo>
                  <a:lnTo>
                    <a:pt x="2367002" y="933681"/>
                  </a:lnTo>
                  <a:lnTo>
                    <a:pt x="2404792" y="936221"/>
                  </a:lnTo>
                  <a:lnTo>
                    <a:pt x="2442264" y="939395"/>
                  </a:lnTo>
                  <a:lnTo>
                    <a:pt x="2480371" y="942887"/>
                  </a:lnTo>
                  <a:lnTo>
                    <a:pt x="2517843" y="946697"/>
                  </a:lnTo>
                  <a:lnTo>
                    <a:pt x="2555633" y="950824"/>
                  </a:lnTo>
                  <a:lnTo>
                    <a:pt x="2593105" y="955586"/>
                  </a:lnTo>
                  <a:lnTo>
                    <a:pt x="2630894" y="960348"/>
                  </a:lnTo>
                  <a:lnTo>
                    <a:pt x="2668366" y="966063"/>
                  </a:lnTo>
                  <a:lnTo>
                    <a:pt x="2706156" y="972095"/>
                  </a:lnTo>
                  <a:lnTo>
                    <a:pt x="2743310" y="978127"/>
                  </a:lnTo>
                  <a:lnTo>
                    <a:pt x="2780465" y="985111"/>
                  </a:lnTo>
                  <a:lnTo>
                    <a:pt x="2774114" y="955269"/>
                  </a:lnTo>
                  <a:lnTo>
                    <a:pt x="2766810" y="925109"/>
                  </a:lnTo>
                  <a:lnTo>
                    <a:pt x="2759506" y="894949"/>
                  </a:lnTo>
                  <a:lnTo>
                    <a:pt x="2751567" y="865107"/>
                  </a:lnTo>
                  <a:lnTo>
                    <a:pt x="2743628" y="835265"/>
                  </a:lnTo>
                  <a:lnTo>
                    <a:pt x="2735372" y="805740"/>
                  </a:lnTo>
                  <a:lnTo>
                    <a:pt x="2726480" y="776215"/>
                  </a:lnTo>
                  <a:lnTo>
                    <a:pt x="2717270" y="747008"/>
                  </a:lnTo>
                  <a:lnTo>
                    <a:pt x="2706791" y="714309"/>
                  </a:lnTo>
                  <a:lnTo>
                    <a:pt x="2695359" y="681609"/>
                  </a:lnTo>
                  <a:lnTo>
                    <a:pt x="2683609" y="649545"/>
                  </a:lnTo>
                  <a:lnTo>
                    <a:pt x="2671224" y="617163"/>
                  </a:lnTo>
                  <a:lnTo>
                    <a:pt x="2658204" y="585098"/>
                  </a:lnTo>
                  <a:lnTo>
                    <a:pt x="2644549" y="553351"/>
                  </a:lnTo>
                  <a:lnTo>
                    <a:pt x="2630894" y="522239"/>
                  </a:lnTo>
                  <a:lnTo>
                    <a:pt x="2615969" y="491127"/>
                  </a:lnTo>
                  <a:lnTo>
                    <a:pt x="2589294" y="484777"/>
                  </a:lnTo>
                  <a:lnTo>
                    <a:pt x="2562301" y="478746"/>
                  </a:lnTo>
                  <a:lnTo>
                    <a:pt x="2534991" y="473348"/>
                  </a:lnTo>
                  <a:lnTo>
                    <a:pt x="2507681" y="467952"/>
                  </a:lnTo>
                  <a:lnTo>
                    <a:pt x="2480689" y="463189"/>
                  </a:lnTo>
                  <a:lnTo>
                    <a:pt x="2453378" y="458427"/>
                  </a:lnTo>
                  <a:lnTo>
                    <a:pt x="2426068" y="454618"/>
                  </a:lnTo>
                  <a:lnTo>
                    <a:pt x="2398441" y="450491"/>
                  </a:lnTo>
                  <a:lnTo>
                    <a:pt x="2370813" y="447316"/>
                  </a:lnTo>
                  <a:lnTo>
                    <a:pt x="2343503" y="444141"/>
                  </a:lnTo>
                  <a:lnTo>
                    <a:pt x="2315875" y="441284"/>
                  </a:lnTo>
                  <a:lnTo>
                    <a:pt x="2288247" y="439062"/>
                  </a:lnTo>
                  <a:lnTo>
                    <a:pt x="2260620" y="436839"/>
                  </a:lnTo>
                  <a:lnTo>
                    <a:pt x="2232992" y="435570"/>
                  </a:lnTo>
                  <a:lnTo>
                    <a:pt x="2205047" y="434300"/>
                  </a:lnTo>
                  <a:lnTo>
                    <a:pt x="2177737" y="433347"/>
                  </a:lnTo>
                  <a:close/>
                  <a:moveTo>
                    <a:pt x="2107239" y="432712"/>
                  </a:moveTo>
                  <a:lnTo>
                    <a:pt x="2079928" y="433347"/>
                  </a:lnTo>
                  <a:lnTo>
                    <a:pt x="2052618" y="433982"/>
                  </a:lnTo>
                  <a:lnTo>
                    <a:pt x="2025308" y="434935"/>
                  </a:lnTo>
                  <a:lnTo>
                    <a:pt x="1997998" y="436205"/>
                  </a:lnTo>
                  <a:lnTo>
                    <a:pt x="1970688" y="438427"/>
                  </a:lnTo>
                  <a:lnTo>
                    <a:pt x="1943695" y="440332"/>
                  </a:lnTo>
                  <a:lnTo>
                    <a:pt x="1916068" y="442871"/>
                  </a:lnTo>
                  <a:lnTo>
                    <a:pt x="1889075" y="446046"/>
                  </a:lnTo>
                  <a:lnTo>
                    <a:pt x="1861765" y="448903"/>
                  </a:lnTo>
                  <a:lnTo>
                    <a:pt x="1834772" y="452395"/>
                  </a:lnTo>
                  <a:lnTo>
                    <a:pt x="1807462" y="456523"/>
                  </a:lnTo>
                  <a:lnTo>
                    <a:pt x="1780470" y="460650"/>
                  </a:lnTo>
                  <a:lnTo>
                    <a:pt x="1753795" y="465412"/>
                  </a:lnTo>
                  <a:lnTo>
                    <a:pt x="1726802" y="470491"/>
                  </a:lnTo>
                  <a:lnTo>
                    <a:pt x="1700127" y="475888"/>
                  </a:lnTo>
                  <a:lnTo>
                    <a:pt x="1673452" y="481920"/>
                  </a:lnTo>
                  <a:lnTo>
                    <a:pt x="1665513" y="497794"/>
                  </a:lnTo>
                  <a:lnTo>
                    <a:pt x="1657892" y="513985"/>
                  </a:lnTo>
                  <a:lnTo>
                    <a:pt x="1642966" y="546049"/>
                  </a:lnTo>
                  <a:lnTo>
                    <a:pt x="1628994" y="579066"/>
                  </a:lnTo>
                  <a:lnTo>
                    <a:pt x="1615656" y="612083"/>
                  </a:lnTo>
                  <a:lnTo>
                    <a:pt x="1602636" y="645418"/>
                  </a:lnTo>
                  <a:lnTo>
                    <a:pt x="1590251" y="679069"/>
                  </a:lnTo>
                  <a:lnTo>
                    <a:pt x="1578502" y="713039"/>
                  </a:lnTo>
                  <a:lnTo>
                    <a:pt x="1567387" y="747008"/>
                  </a:lnTo>
                  <a:lnTo>
                    <a:pt x="1558496" y="775263"/>
                  </a:lnTo>
                  <a:lnTo>
                    <a:pt x="1549921" y="804153"/>
                  </a:lnTo>
                  <a:lnTo>
                    <a:pt x="1541982" y="832725"/>
                  </a:lnTo>
                  <a:lnTo>
                    <a:pt x="1534043" y="861615"/>
                  </a:lnTo>
                  <a:lnTo>
                    <a:pt x="1526422" y="890505"/>
                  </a:lnTo>
                  <a:lnTo>
                    <a:pt x="1519118" y="919395"/>
                  </a:lnTo>
                  <a:lnTo>
                    <a:pt x="1512449" y="948602"/>
                  </a:lnTo>
                  <a:lnTo>
                    <a:pt x="1505781" y="977492"/>
                  </a:lnTo>
                  <a:lnTo>
                    <a:pt x="1542935" y="970825"/>
                  </a:lnTo>
                  <a:lnTo>
                    <a:pt x="1580407" y="965428"/>
                  </a:lnTo>
                  <a:lnTo>
                    <a:pt x="1617879" y="959713"/>
                  </a:lnTo>
                  <a:lnTo>
                    <a:pt x="1655034" y="954951"/>
                  </a:lnTo>
                  <a:lnTo>
                    <a:pt x="1692823" y="950189"/>
                  </a:lnTo>
                  <a:lnTo>
                    <a:pt x="1730295" y="946062"/>
                  </a:lnTo>
                  <a:lnTo>
                    <a:pt x="1768085" y="942252"/>
                  </a:lnTo>
                  <a:lnTo>
                    <a:pt x="1805557" y="939078"/>
                  </a:lnTo>
                  <a:lnTo>
                    <a:pt x="1843347" y="935903"/>
                  </a:lnTo>
                  <a:lnTo>
                    <a:pt x="1880819" y="933363"/>
                  </a:lnTo>
                  <a:lnTo>
                    <a:pt x="1918608" y="931458"/>
                  </a:lnTo>
                  <a:lnTo>
                    <a:pt x="1956398" y="929554"/>
                  </a:lnTo>
                  <a:lnTo>
                    <a:pt x="1994187" y="927966"/>
                  </a:lnTo>
                  <a:lnTo>
                    <a:pt x="2031659" y="926696"/>
                  </a:lnTo>
                  <a:lnTo>
                    <a:pt x="2069449" y="926061"/>
                  </a:lnTo>
                  <a:lnTo>
                    <a:pt x="2107239" y="925744"/>
                  </a:lnTo>
                  <a:lnTo>
                    <a:pt x="2107239" y="432712"/>
                  </a:lnTo>
                  <a:close/>
                  <a:moveTo>
                    <a:pt x="2763317" y="192705"/>
                  </a:moveTo>
                  <a:lnTo>
                    <a:pt x="2777924" y="202229"/>
                  </a:lnTo>
                  <a:lnTo>
                    <a:pt x="2792214" y="212070"/>
                  </a:lnTo>
                  <a:lnTo>
                    <a:pt x="2806505" y="221912"/>
                  </a:lnTo>
                  <a:lnTo>
                    <a:pt x="2820160" y="232071"/>
                  </a:lnTo>
                  <a:lnTo>
                    <a:pt x="2834132" y="242547"/>
                  </a:lnTo>
                  <a:lnTo>
                    <a:pt x="2847470" y="253024"/>
                  </a:lnTo>
                  <a:lnTo>
                    <a:pt x="2861125" y="263501"/>
                  </a:lnTo>
                  <a:lnTo>
                    <a:pt x="2874780" y="274294"/>
                  </a:lnTo>
                  <a:lnTo>
                    <a:pt x="2887800" y="285723"/>
                  </a:lnTo>
                  <a:lnTo>
                    <a:pt x="2900820" y="296517"/>
                  </a:lnTo>
                  <a:lnTo>
                    <a:pt x="2913840" y="307946"/>
                  </a:lnTo>
                  <a:lnTo>
                    <a:pt x="2926542" y="319693"/>
                  </a:lnTo>
                  <a:lnTo>
                    <a:pt x="2939245" y="331122"/>
                  </a:lnTo>
                  <a:lnTo>
                    <a:pt x="2951947" y="342868"/>
                  </a:lnTo>
                  <a:lnTo>
                    <a:pt x="2964014" y="354932"/>
                  </a:lnTo>
                  <a:lnTo>
                    <a:pt x="2976399" y="366996"/>
                  </a:lnTo>
                  <a:lnTo>
                    <a:pt x="2988466" y="379377"/>
                  </a:lnTo>
                  <a:lnTo>
                    <a:pt x="3000216" y="391441"/>
                  </a:lnTo>
                  <a:lnTo>
                    <a:pt x="3012284" y="404140"/>
                  </a:lnTo>
                  <a:lnTo>
                    <a:pt x="3023716" y="416839"/>
                  </a:lnTo>
                  <a:lnTo>
                    <a:pt x="3046898" y="442236"/>
                  </a:lnTo>
                  <a:lnTo>
                    <a:pt x="3069127" y="468586"/>
                  </a:lnTo>
                  <a:lnTo>
                    <a:pt x="3090721" y="495254"/>
                  </a:lnTo>
                  <a:lnTo>
                    <a:pt x="3111997" y="522556"/>
                  </a:lnTo>
                  <a:lnTo>
                    <a:pt x="3132321" y="549859"/>
                  </a:lnTo>
                  <a:lnTo>
                    <a:pt x="3152010" y="577479"/>
                  </a:lnTo>
                  <a:lnTo>
                    <a:pt x="3167570" y="600337"/>
                  </a:lnTo>
                  <a:lnTo>
                    <a:pt x="3182496" y="623195"/>
                  </a:lnTo>
                  <a:lnTo>
                    <a:pt x="3197421" y="646370"/>
                  </a:lnTo>
                  <a:lnTo>
                    <a:pt x="3211393" y="669863"/>
                  </a:lnTo>
                  <a:lnTo>
                    <a:pt x="3233305" y="684149"/>
                  </a:lnTo>
                  <a:lnTo>
                    <a:pt x="3255216" y="698753"/>
                  </a:lnTo>
                  <a:lnTo>
                    <a:pt x="3270142" y="709547"/>
                  </a:lnTo>
                  <a:lnTo>
                    <a:pt x="3285385" y="720658"/>
                  </a:lnTo>
                  <a:lnTo>
                    <a:pt x="3300628" y="731770"/>
                  </a:lnTo>
                  <a:lnTo>
                    <a:pt x="3315870" y="743198"/>
                  </a:lnTo>
                  <a:lnTo>
                    <a:pt x="3330478" y="754627"/>
                  </a:lnTo>
                  <a:lnTo>
                    <a:pt x="3345086" y="766056"/>
                  </a:lnTo>
                  <a:lnTo>
                    <a:pt x="3359694" y="778120"/>
                  </a:lnTo>
                  <a:lnTo>
                    <a:pt x="3374302" y="790184"/>
                  </a:lnTo>
                  <a:lnTo>
                    <a:pt x="3388592" y="802565"/>
                  </a:lnTo>
                  <a:lnTo>
                    <a:pt x="3402564" y="814947"/>
                  </a:lnTo>
                  <a:lnTo>
                    <a:pt x="3416854" y="827646"/>
                  </a:lnTo>
                  <a:lnTo>
                    <a:pt x="3430510" y="840027"/>
                  </a:lnTo>
                  <a:lnTo>
                    <a:pt x="3444164" y="853361"/>
                  </a:lnTo>
                  <a:lnTo>
                    <a:pt x="3457502" y="866060"/>
                  </a:lnTo>
                  <a:lnTo>
                    <a:pt x="3471157" y="879711"/>
                  </a:lnTo>
                  <a:lnTo>
                    <a:pt x="3484495" y="892727"/>
                  </a:lnTo>
                  <a:lnTo>
                    <a:pt x="3497197" y="906696"/>
                  </a:lnTo>
                  <a:lnTo>
                    <a:pt x="3510217" y="920030"/>
                  </a:lnTo>
                  <a:lnTo>
                    <a:pt x="3522920" y="934316"/>
                  </a:lnTo>
                  <a:lnTo>
                    <a:pt x="3535304" y="948602"/>
                  </a:lnTo>
                  <a:lnTo>
                    <a:pt x="3547689" y="962571"/>
                  </a:lnTo>
                  <a:lnTo>
                    <a:pt x="3559756" y="977174"/>
                  </a:lnTo>
                  <a:lnTo>
                    <a:pt x="3571506" y="991778"/>
                  </a:lnTo>
                  <a:lnTo>
                    <a:pt x="3583256" y="1006699"/>
                  </a:lnTo>
                  <a:lnTo>
                    <a:pt x="3594688" y="1021620"/>
                  </a:lnTo>
                  <a:lnTo>
                    <a:pt x="3605802" y="1036859"/>
                  </a:lnTo>
                  <a:lnTo>
                    <a:pt x="3616917" y="1052097"/>
                  </a:lnTo>
                  <a:lnTo>
                    <a:pt x="3628032" y="1067653"/>
                  </a:lnTo>
                  <a:lnTo>
                    <a:pt x="3638511" y="1083527"/>
                  </a:lnTo>
                  <a:lnTo>
                    <a:pt x="3648673" y="1099400"/>
                  </a:lnTo>
                  <a:lnTo>
                    <a:pt x="3658835" y="1114956"/>
                  </a:lnTo>
                  <a:lnTo>
                    <a:pt x="3668679" y="1131147"/>
                  </a:lnTo>
                  <a:lnTo>
                    <a:pt x="3673760" y="1140037"/>
                  </a:lnTo>
                  <a:lnTo>
                    <a:pt x="3679159" y="1148926"/>
                  </a:lnTo>
                  <a:lnTo>
                    <a:pt x="3688686" y="1167339"/>
                  </a:lnTo>
                  <a:lnTo>
                    <a:pt x="3681064" y="1145434"/>
                  </a:lnTo>
                  <a:lnTo>
                    <a:pt x="3673125" y="1123846"/>
                  </a:lnTo>
                  <a:lnTo>
                    <a:pt x="3664868" y="1102575"/>
                  </a:lnTo>
                  <a:lnTo>
                    <a:pt x="3656294" y="1081305"/>
                  </a:lnTo>
                  <a:lnTo>
                    <a:pt x="3648356" y="1062891"/>
                  </a:lnTo>
                  <a:lnTo>
                    <a:pt x="3640416" y="1044478"/>
                  </a:lnTo>
                  <a:lnTo>
                    <a:pt x="3632160" y="1026065"/>
                  </a:lnTo>
                  <a:lnTo>
                    <a:pt x="3623586" y="1007969"/>
                  </a:lnTo>
                  <a:lnTo>
                    <a:pt x="3615012" y="989873"/>
                  </a:lnTo>
                  <a:lnTo>
                    <a:pt x="3606120" y="972095"/>
                  </a:lnTo>
                  <a:lnTo>
                    <a:pt x="3596911" y="953681"/>
                  </a:lnTo>
                  <a:lnTo>
                    <a:pt x="3587384" y="936221"/>
                  </a:lnTo>
                  <a:lnTo>
                    <a:pt x="3577857" y="918442"/>
                  </a:lnTo>
                  <a:lnTo>
                    <a:pt x="3568330" y="900981"/>
                  </a:lnTo>
                  <a:lnTo>
                    <a:pt x="3557851" y="883520"/>
                  </a:lnTo>
                  <a:lnTo>
                    <a:pt x="3547689" y="866377"/>
                  </a:lnTo>
                  <a:lnTo>
                    <a:pt x="3537210" y="849234"/>
                  </a:lnTo>
                  <a:lnTo>
                    <a:pt x="3526730" y="832090"/>
                  </a:lnTo>
                  <a:lnTo>
                    <a:pt x="3515616" y="815264"/>
                  </a:lnTo>
                  <a:lnTo>
                    <a:pt x="3504818" y="798438"/>
                  </a:lnTo>
                  <a:lnTo>
                    <a:pt x="3493386" y="781612"/>
                  </a:lnTo>
                  <a:lnTo>
                    <a:pt x="3481637" y="765104"/>
                  </a:lnTo>
                  <a:lnTo>
                    <a:pt x="3470204" y="748913"/>
                  </a:lnTo>
                  <a:lnTo>
                    <a:pt x="3458455" y="732722"/>
                  </a:lnTo>
                  <a:lnTo>
                    <a:pt x="3446070" y="716531"/>
                  </a:lnTo>
                  <a:lnTo>
                    <a:pt x="3434003" y="700975"/>
                  </a:lnTo>
                  <a:lnTo>
                    <a:pt x="3421300" y="685101"/>
                  </a:lnTo>
                  <a:lnTo>
                    <a:pt x="3408916" y="669545"/>
                  </a:lnTo>
                  <a:lnTo>
                    <a:pt x="3395896" y="653989"/>
                  </a:lnTo>
                  <a:lnTo>
                    <a:pt x="3382876" y="638433"/>
                  </a:lnTo>
                  <a:lnTo>
                    <a:pt x="3369538" y="623195"/>
                  </a:lnTo>
                  <a:lnTo>
                    <a:pt x="3356518" y="608591"/>
                  </a:lnTo>
                  <a:lnTo>
                    <a:pt x="3342863" y="593670"/>
                  </a:lnTo>
                  <a:lnTo>
                    <a:pt x="3328890" y="579066"/>
                  </a:lnTo>
                  <a:lnTo>
                    <a:pt x="3314918" y="564780"/>
                  </a:lnTo>
                  <a:lnTo>
                    <a:pt x="3300945" y="550176"/>
                  </a:lnTo>
                  <a:lnTo>
                    <a:pt x="3286338" y="536208"/>
                  </a:lnTo>
                  <a:lnTo>
                    <a:pt x="3272047" y="522239"/>
                  </a:lnTo>
                  <a:lnTo>
                    <a:pt x="3257440" y="508588"/>
                  </a:lnTo>
                  <a:lnTo>
                    <a:pt x="3242514" y="494619"/>
                  </a:lnTo>
                  <a:lnTo>
                    <a:pt x="3227589" y="481603"/>
                  </a:lnTo>
                  <a:lnTo>
                    <a:pt x="3212664" y="468269"/>
                  </a:lnTo>
                  <a:lnTo>
                    <a:pt x="3197103" y="455253"/>
                  </a:lnTo>
                  <a:lnTo>
                    <a:pt x="3181860" y="442236"/>
                  </a:lnTo>
                  <a:lnTo>
                    <a:pt x="3165982" y="429855"/>
                  </a:lnTo>
                  <a:lnTo>
                    <a:pt x="3150104" y="417156"/>
                  </a:lnTo>
                  <a:lnTo>
                    <a:pt x="3134226" y="405092"/>
                  </a:lnTo>
                  <a:lnTo>
                    <a:pt x="3118031" y="392711"/>
                  </a:lnTo>
                  <a:lnTo>
                    <a:pt x="3101835" y="380965"/>
                  </a:lnTo>
                  <a:lnTo>
                    <a:pt x="3085957" y="369536"/>
                  </a:lnTo>
                  <a:lnTo>
                    <a:pt x="3069444" y="357789"/>
                  </a:lnTo>
                  <a:lnTo>
                    <a:pt x="3052614" y="346360"/>
                  </a:lnTo>
                  <a:lnTo>
                    <a:pt x="3035783" y="335566"/>
                  </a:lnTo>
                  <a:lnTo>
                    <a:pt x="3018952" y="324455"/>
                  </a:lnTo>
                  <a:lnTo>
                    <a:pt x="3001804" y="313661"/>
                  </a:lnTo>
                  <a:lnTo>
                    <a:pt x="2984656" y="303502"/>
                  </a:lnTo>
                  <a:lnTo>
                    <a:pt x="2967508" y="293343"/>
                  </a:lnTo>
                  <a:lnTo>
                    <a:pt x="2949724" y="282866"/>
                  </a:lnTo>
                  <a:lnTo>
                    <a:pt x="2932258" y="273025"/>
                  </a:lnTo>
                  <a:lnTo>
                    <a:pt x="2914475" y="263501"/>
                  </a:lnTo>
                  <a:lnTo>
                    <a:pt x="2896692" y="254294"/>
                  </a:lnTo>
                  <a:lnTo>
                    <a:pt x="2878908" y="245087"/>
                  </a:lnTo>
                  <a:lnTo>
                    <a:pt x="2861125" y="236198"/>
                  </a:lnTo>
                  <a:lnTo>
                    <a:pt x="2843024" y="227309"/>
                  </a:lnTo>
                  <a:lnTo>
                    <a:pt x="2824606" y="219055"/>
                  </a:lnTo>
                  <a:lnTo>
                    <a:pt x="2806505" y="210483"/>
                  </a:lnTo>
                  <a:lnTo>
                    <a:pt x="2787769" y="202546"/>
                  </a:lnTo>
                  <a:lnTo>
                    <a:pt x="2769350" y="194609"/>
                  </a:lnTo>
                  <a:lnTo>
                    <a:pt x="2766492" y="193657"/>
                  </a:lnTo>
                  <a:lnTo>
                    <a:pt x="2763317" y="192705"/>
                  </a:lnTo>
                  <a:close/>
                  <a:moveTo>
                    <a:pt x="1521341" y="192705"/>
                  </a:moveTo>
                  <a:lnTo>
                    <a:pt x="1518165" y="193657"/>
                  </a:lnTo>
                  <a:lnTo>
                    <a:pt x="1515307" y="194609"/>
                  </a:lnTo>
                  <a:lnTo>
                    <a:pt x="1496889" y="202546"/>
                  </a:lnTo>
                  <a:lnTo>
                    <a:pt x="1478471" y="210483"/>
                  </a:lnTo>
                  <a:lnTo>
                    <a:pt x="1459734" y="219055"/>
                  </a:lnTo>
                  <a:lnTo>
                    <a:pt x="1441634" y="227309"/>
                  </a:lnTo>
                  <a:lnTo>
                    <a:pt x="1423533" y="236198"/>
                  </a:lnTo>
                  <a:lnTo>
                    <a:pt x="1405749" y="245087"/>
                  </a:lnTo>
                  <a:lnTo>
                    <a:pt x="1387966" y="254294"/>
                  </a:lnTo>
                  <a:lnTo>
                    <a:pt x="1370183" y="263501"/>
                  </a:lnTo>
                  <a:lnTo>
                    <a:pt x="1352399" y="273025"/>
                  </a:lnTo>
                  <a:lnTo>
                    <a:pt x="1334934" y="282866"/>
                  </a:lnTo>
                  <a:lnTo>
                    <a:pt x="1317468" y="293343"/>
                  </a:lnTo>
                  <a:lnTo>
                    <a:pt x="1300320" y="303502"/>
                  </a:lnTo>
                  <a:lnTo>
                    <a:pt x="1282854" y="313661"/>
                  </a:lnTo>
                  <a:lnTo>
                    <a:pt x="1265706" y="324455"/>
                  </a:lnTo>
                  <a:lnTo>
                    <a:pt x="1248875" y="335566"/>
                  </a:lnTo>
                  <a:lnTo>
                    <a:pt x="1232044" y="346360"/>
                  </a:lnTo>
                  <a:lnTo>
                    <a:pt x="1215849" y="357789"/>
                  </a:lnTo>
                  <a:lnTo>
                    <a:pt x="1199336" y="369536"/>
                  </a:lnTo>
                  <a:lnTo>
                    <a:pt x="1182822" y="380965"/>
                  </a:lnTo>
                  <a:lnTo>
                    <a:pt x="1166627" y="392711"/>
                  </a:lnTo>
                  <a:lnTo>
                    <a:pt x="1150431" y="405092"/>
                  </a:lnTo>
                  <a:lnTo>
                    <a:pt x="1134553" y="417156"/>
                  </a:lnTo>
                  <a:lnTo>
                    <a:pt x="1118675" y="429855"/>
                  </a:lnTo>
                  <a:lnTo>
                    <a:pt x="1103115" y="442236"/>
                  </a:lnTo>
                  <a:lnTo>
                    <a:pt x="1087555" y="455253"/>
                  </a:lnTo>
                  <a:lnTo>
                    <a:pt x="1072312" y="468269"/>
                  </a:lnTo>
                  <a:lnTo>
                    <a:pt x="1057386" y="481603"/>
                  </a:lnTo>
                  <a:lnTo>
                    <a:pt x="1042144" y="494619"/>
                  </a:lnTo>
                  <a:lnTo>
                    <a:pt x="1027218" y="508588"/>
                  </a:lnTo>
                  <a:lnTo>
                    <a:pt x="1012928" y="522239"/>
                  </a:lnTo>
                  <a:lnTo>
                    <a:pt x="998320" y="536208"/>
                  </a:lnTo>
                  <a:lnTo>
                    <a:pt x="984030" y="550176"/>
                  </a:lnTo>
                  <a:lnTo>
                    <a:pt x="971328" y="562875"/>
                  </a:lnTo>
                  <a:lnTo>
                    <a:pt x="958625" y="575891"/>
                  </a:lnTo>
                  <a:lnTo>
                    <a:pt x="946558" y="588908"/>
                  </a:lnTo>
                  <a:lnTo>
                    <a:pt x="934173" y="602242"/>
                  </a:lnTo>
                  <a:lnTo>
                    <a:pt x="922106" y="615575"/>
                  </a:lnTo>
                  <a:lnTo>
                    <a:pt x="910039" y="628909"/>
                  </a:lnTo>
                  <a:lnTo>
                    <a:pt x="898289" y="642560"/>
                  </a:lnTo>
                  <a:lnTo>
                    <a:pt x="886857" y="656212"/>
                  </a:lnTo>
                  <a:lnTo>
                    <a:pt x="875107" y="670180"/>
                  </a:lnTo>
                  <a:lnTo>
                    <a:pt x="863993" y="684149"/>
                  </a:lnTo>
                  <a:lnTo>
                    <a:pt x="841763" y="712404"/>
                  </a:lnTo>
                  <a:lnTo>
                    <a:pt x="820487" y="740976"/>
                  </a:lnTo>
                  <a:lnTo>
                    <a:pt x="799210" y="770501"/>
                  </a:lnTo>
                  <a:lnTo>
                    <a:pt x="779204" y="800026"/>
                  </a:lnTo>
                  <a:lnTo>
                    <a:pt x="759515" y="830185"/>
                  </a:lnTo>
                  <a:lnTo>
                    <a:pt x="740462" y="860663"/>
                  </a:lnTo>
                  <a:lnTo>
                    <a:pt x="722361" y="891457"/>
                  </a:lnTo>
                  <a:lnTo>
                    <a:pt x="704578" y="922887"/>
                  </a:lnTo>
                  <a:lnTo>
                    <a:pt x="687747" y="954316"/>
                  </a:lnTo>
                  <a:lnTo>
                    <a:pt x="671551" y="986698"/>
                  </a:lnTo>
                  <a:lnTo>
                    <a:pt x="655991" y="1019080"/>
                  </a:lnTo>
                  <a:lnTo>
                    <a:pt x="673774" y="995905"/>
                  </a:lnTo>
                  <a:lnTo>
                    <a:pt x="692510" y="973365"/>
                  </a:lnTo>
                  <a:lnTo>
                    <a:pt x="711246" y="950824"/>
                  </a:lnTo>
                  <a:lnTo>
                    <a:pt x="730618" y="928919"/>
                  </a:lnTo>
                  <a:lnTo>
                    <a:pt x="750624" y="907648"/>
                  </a:lnTo>
                  <a:lnTo>
                    <a:pt x="770630" y="886378"/>
                  </a:lnTo>
                  <a:lnTo>
                    <a:pt x="791271" y="865742"/>
                  </a:lnTo>
                  <a:lnTo>
                    <a:pt x="812230" y="845741"/>
                  </a:lnTo>
                  <a:lnTo>
                    <a:pt x="833507" y="825741"/>
                  </a:lnTo>
                  <a:lnTo>
                    <a:pt x="855418" y="806375"/>
                  </a:lnTo>
                  <a:lnTo>
                    <a:pt x="877648" y="787327"/>
                  </a:lnTo>
                  <a:lnTo>
                    <a:pt x="900194" y="768914"/>
                  </a:lnTo>
                  <a:lnTo>
                    <a:pt x="923059" y="750500"/>
                  </a:lnTo>
                  <a:lnTo>
                    <a:pt x="946241" y="732722"/>
                  </a:lnTo>
                  <a:lnTo>
                    <a:pt x="969422" y="715579"/>
                  </a:lnTo>
                  <a:lnTo>
                    <a:pt x="993239" y="698753"/>
                  </a:lnTo>
                  <a:lnTo>
                    <a:pt x="1018327" y="681609"/>
                  </a:lnTo>
                  <a:lnTo>
                    <a:pt x="1043731" y="665101"/>
                  </a:lnTo>
                  <a:lnTo>
                    <a:pt x="1069454" y="648910"/>
                  </a:lnTo>
                  <a:lnTo>
                    <a:pt x="1095494" y="633354"/>
                  </a:lnTo>
                  <a:lnTo>
                    <a:pt x="1113594" y="605416"/>
                  </a:lnTo>
                  <a:lnTo>
                    <a:pt x="1132648" y="577479"/>
                  </a:lnTo>
                  <a:lnTo>
                    <a:pt x="1152337" y="549859"/>
                  </a:lnTo>
                  <a:lnTo>
                    <a:pt x="1172661" y="522556"/>
                  </a:lnTo>
                  <a:lnTo>
                    <a:pt x="1193937" y="495254"/>
                  </a:lnTo>
                  <a:lnTo>
                    <a:pt x="1215849" y="468586"/>
                  </a:lnTo>
                  <a:lnTo>
                    <a:pt x="1238078" y="442236"/>
                  </a:lnTo>
                  <a:lnTo>
                    <a:pt x="1260942" y="416839"/>
                  </a:lnTo>
                  <a:lnTo>
                    <a:pt x="1272374" y="404140"/>
                  </a:lnTo>
                  <a:lnTo>
                    <a:pt x="1284442" y="391441"/>
                  </a:lnTo>
                  <a:lnTo>
                    <a:pt x="1296191" y="379377"/>
                  </a:lnTo>
                  <a:lnTo>
                    <a:pt x="1308259" y="366996"/>
                  </a:lnTo>
                  <a:lnTo>
                    <a:pt x="1320643" y="354932"/>
                  </a:lnTo>
                  <a:lnTo>
                    <a:pt x="1332711" y="342868"/>
                  </a:lnTo>
                  <a:lnTo>
                    <a:pt x="1345413" y="331122"/>
                  </a:lnTo>
                  <a:lnTo>
                    <a:pt x="1358115" y="319693"/>
                  </a:lnTo>
                  <a:lnTo>
                    <a:pt x="1371135" y="307946"/>
                  </a:lnTo>
                  <a:lnTo>
                    <a:pt x="1383838" y="296517"/>
                  </a:lnTo>
                  <a:lnTo>
                    <a:pt x="1397175" y="285723"/>
                  </a:lnTo>
                  <a:lnTo>
                    <a:pt x="1410513" y="274294"/>
                  </a:lnTo>
                  <a:lnTo>
                    <a:pt x="1423533" y="263501"/>
                  </a:lnTo>
                  <a:lnTo>
                    <a:pt x="1437188" y="253024"/>
                  </a:lnTo>
                  <a:lnTo>
                    <a:pt x="1450843" y="242547"/>
                  </a:lnTo>
                  <a:lnTo>
                    <a:pt x="1464815" y="232071"/>
                  </a:lnTo>
                  <a:lnTo>
                    <a:pt x="1478788" y="221912"/>
                  </a:lnTo>
                  <a:lnTo>
                    <a:pt x="1492761" y="212070"/>
                  </a:lnTo>
                  <a:lnTo>
                    <a:pt x="1507051" y="202229"/>
                  </a:lnTo>
                  <a:lnTo>
                    <a:pt x="1521341" y="192705"/>
                  </a:lnTo>
                  <a:close/>
                  <a:moveTo>
                    <a:pt x="2420987" y="110162"/>
                  </a:moveTo>
                  <a:lnTo>
                    <a:pt x="2431784" y="119051"/>
                  </a:lnTo>
                  <a:lnTo>
                    <a:pt x="2442264" y="127941"/>
                  </a:lnTo>
                  <a:lnTo>
                    <a:pt x="2452743" y="137147"/>
                  </a:lnTo>
                  <a:lnTo>
                    <a:pt x="2462588" y="146671"/>
                  </a:lnTo>
                  <a:lnTo>
                    <a:pt x="2472432" y="156196"/>
                  </a:lnTo>
                  <a:lnTo>
                    <a:pt x="2482276" y="166355"/>
                  </a:lnTo>
                  <a:lnTo>
                    <a:pt x="2491803" y="176514"/>
                  </a:lnTo>
                  <a:lnTo>
                    <a:pt x="2501012" y="186355"/>
                  </a:lnTo>
                  <a:lnTo>
                    <a:pt x="2510539" y="196514"/>
                  </a:lnTo>
                  <a:lnTo>
                    <a:pt x="2519431" y="206991"/>
                  </a:lnTo>
                  <a:lnTo>
                    <a:pt x="2528322" y="217785"/>
                  </a:lnTo>
                  <a:lnTo>
                    <a:pt x="2536897" y="228261"/>
                  </a:lnTo>
                  <a:lnTo>
                    <a:pt x="2545471" y="239055"/>
                  </a:lnTo>
                  <a:lnTo>
                    <a:pt x="2553727" y="249849"/>
                  </a:lnTo>
                  <a:lnTo>
                    <a:pt x="2569923" y="272072"/>
                  </a:lnTo>
                  <a:lnTo>
                    <a:pt x="2582943" y="291120"/>
                  </a:lnTo>
                  <a:lnTo>
                    <a:pt x="2595963" y="310804"/>
                  </a:lnTo>
                  <a:lnTo>
                    <a:pt x="2608030" y="330169"/>
                  </a:lnTo>
                  <a:lnTo>
                    <a:pt x="2620415" y="349852"/>
                  </a:lnTo>
                  <a:lnTo>
                    <a:pt x="2631847" y="370171"/>
                  </a:lnTo>
                  <a:lnTo>
                    <a:pt x="2643279" y="390171"/>
                  </a:lnTo>
                  <a:lnTo>
                    <a:pt x="2654394" y="410489"/>
                  </a:lnTo>
                  <a:lnTo>
                    <a:pt x="2665191" y="431442"/>
                  </a:lnTo>
                  <a:lnTo>
                    <a:pt x="2691548" y="438427"/>
                  </a:lnTo>
                  <a:lnTo>
                    <a:pt x="2717906" y="446046"/>
                  </a:lnTo>
                  <a:lnTo>
                    <a:pt x="2743946" y="453348"/>
                  </a:lnTo>
                  <a:lnTo>
                    <a:pt x="2769986" y="461602"/>
                  </a:lnTo>
                  <a:lnTo>
                    <a:pt x="2796025" y="470174"/>
                  </a:lnTo>
                  <a:lnTo>
                    <a:pt x="2822065" y="479063"/>
                  </a:lnTo>
                  <a:lnTo>
                    <a:pt x="2847788" y="488587"/>
                  </a:lnTo>
                  <a:lnTo>
                    <a:pt x="2873192" y="498111"/>
                  </a:lnTo>
                  <a:lnTo>
                    <a:pt x="2898597" y="508270"/>
                  </a:lnTo>
                  <a:lnTo>
                    <a:pt x="2924002" y="518429"/>
                  </a:lnTo>
                  <a:lnTo>
                    <a:pt x="2949089" y="529223"/>
                  </a:lnTo>
                  <a:lnTo>
                    <a:pt x="2974176" y="540652"/>
                  </a:lnTo>
                  <a:lnTo>
                    <a:pt x="2999264" y="551764"/>
                  </a:lnTo>
                  <a:lnTo>
                    <a:pt x="3023716" y="563510"/>
                  </a:lnTo>
                  <a:lnTo>
                    <a:pt x="3048485" y="575891"/>
                  </a:lnTo>
                  <a:lnTo>
                    <a:pt x="3072620" y="588590"/>
                  </a:lnTo>
                  <a:lnTo>
                    <a:pt x="3052614" y="561605"/>
                  </a:lnTo>
                  <a:lnTo>
                    <a:pt x="3031654" y="534938"/>
                  </a:lnTo>
                  <a:lnTo>
                    <a:pt x="3010696" y="508905"/>
                  </a:lnTo>
                  <a:lnTo>
                    <a:pt x="2988784" y="483508"/>
                  </a:lnTo>
                  <a:lnTo>
                    <a:pt x="2966237" y="458427"/>
                  </a:lnTo>
                  <a:lnTo>
                    <a:pt x="2954805" y="446364"/>
                  </a:lnTo>
                  <a:lnTo>
                    <a:pt x="2943373" y="433982"/>
                  </a:lnTo>
                  <a:lnTo>
                    <a:pt x="2931306" y="421918"/>
                  </a:lnTo>
                  <a:lnTo>
                    <a:pt x="2919556" y="409854"/>
                  </a:lnTo>
                  <a:lnTo>
                    <a:pt x="2907489" y="398426"/>
                  </a:lnTo>
                  <a:lnTo>
                    <a:pt x="2895422" y="386997"/>
                  </a:lnTo>
                  <a:lnTo>
                    <a:pt x="2883354" y="375250"/>
                  </a:lnTo>
                  <a:lnTo>
                    <a:pt x="2870970" y="364139"/>
                  </a:lnTo>
                  <a:lnTo>
                    <a:pt x="2858584" y="353027"/>
                  </a:lnTo>
                  <a:lnTo>
                    <a:pt x="2845565" y="341916"/>
                  </a:lnTo>
                  <a:lnTo>
                    <a:pt x="2832862" y="331122"/>
                  </a:lnTo>
                  <a:lnTo>
                    <a:pt x="2819842" y="320645"/>
                  </a:lnTo>
                  <a:lnTo>
                    <a:pt x="2806822" y="310169"/>
                  </a:lnTo>
                  <a:lnTo>
                    <a:pt x="2793485" y="299692"/>
                  </a:lnTo>
                  <a:lnTo>
                    <a:pt x="2780147" y="289851"/>
                  </a:lnTo>
                  <a:lnTo>
                    <a:pt x="2766810" y="280009"/>
                  </a:lnTo>
                  <a:lnTo>
                    <a:pt x="2753155" y="270167"/>
                  </a:lnTo>
                  <a:lnTo>
                    <a:pt x="2739500" y="260643"/>
                  </a:lnTo>
                  <a:lnTo>
                    <a:pt x="2725527" y="251437"/>
                  </a:lnTo>
                  <a:lnTo>
                    <a:pt x="2711237" y="242230"/>
                  </a:lnTo>
                  <a:lnTo>
                    <a:pt x="2697582" y="233023"/>
                  </a:lnTo>
                  <a:lnTo>
                    <a:pt x="2682974" y="224452"/>
                  </a:lnTo>
                  <a:lnTo>
                    <a:pt x="2667731" y="215245"/>
                  </a:lnTo>
                  <a:lnTo>
                    <a:pt x="2651853" y="206356"/>
                  </a:lnTo>
                  <a:lnTo>
                    <a:pt x="2636293" y="197784"/>
                  </a:lnTo>
                  <a:lnTo>
                    <a:pt x="2620732" y="189212"/>
                  </a:lnTo>
                  <a:lnTo>
                    <a:pt x="2604537" y="180958"/>
                  </a:lnTo>
                  <a:lnTo>
                    <a:pt x="2588341" y="173339"/>
                  </a:lnTo>
                  <a:lnTo>
                    <a:pt x="2572146" y="166037"/>
                  </a:lnTo>
                  <a:lnTo>
                    <a:pt x="2555633" y="158418"/>
                  </a:lnTo>
                  <a:lnTo>
                    <a:pt x="2539437" y="151433"/>
                  </a:lnTo>
                  <a:lnTo>
                    <a:pt x="2522606" y="144767"/>
                  </a:lnTo>
                  <a:lnTo>
                    <a:pt x="2506093" y="138100"/>
                  </a:lnTo>
                  <a:lnTo>
                    <a:pt x="2489263" y="132068"/>
                  </a:lnTo>
                  <a:lnTo>
                    <a:pt x="2472114" y="126036"/>
                  </a:lnTo>
                  <a:lnTo>
                    <a:pt x="2455284" y="120321"/>
                  </a:lnTo>
                  <a:lnTo>
                    <a:pt x="2438136" y="115242"/>
                  </a:lnTo>
                  <a:lnTo>
                    <a:pt x="2420987" y="110162"/>
                  </a:lnTo>
                  <a:close/>
                  <a:moveTo>
                    <a:pt x="1863670" y="109845"/>
                  </a:moveTo>
                  <a:lnTo>
                    <a:pt x="1846522" y="114924"/>
                  </a:lnTo>
                  <a:lnTo>
                    <a:pt x="1829691" y="120321"/>
                  </a:lnTo>
                  <a:lnTo>
                    <a:pt x="1812543" y="126036"/>
                  </a:lnTo>
                  <a:lnTo>
                    <a:pt x="1795713" y="132068"/>
                  </a:lnTo>
                  <a:lnTo>
                    <a:pt x="1778882" y="138100"/>
                  </a:lnTo>
                  <a:lnTo>
                    <a:pt x="1762051" y="144449"/>
                  </a:lnTo>
                  <a:lnTo>
                    <a:pt x="1745538" y="151433"/>
                  </a:lnTo>
                  <a:lnTo>
                    <a:pt x="1729025" y="158418"/>
                  </a:lnTo>
                  <a:lnTo>
                    <a:pt x="1712512" y="166037"/>
                  </a:lnTo>
                  <a:lnTo>
                    <a:pt x="1696316" y="173339"/>
                  </a:lnTo>
                  <a:lnTo>
                    <a:pt x="1680121" y="180958"/>
                  </a:lnTo>
                  <a:lnTo>
                    <a:pt x="1664560" y="189212"/>
                  </a:lnTo>
                  <a:lnTo>
                    <a:pt x="1648682" y="197784"/>
                  </a:lnTo>
                  <a:lnTo>
                    <a:pt x="1632804" y="206356"/>
                  </a:lnTo>
                  <a:lnTo>
                    <a:pt x="1617244" y="215245"/>
                  </a:lnTo>
                  <a:lnTo>
                    <a:pt x="1601684" y="224452"/>
                  </a:lnTo>
                  <a:lnTo>
                    <a:pt x="1588346" y="232388"/>
                  </a:lnTo>
                  <a:lnTo>
                    <a:pt x="1575009" y="240960"/>
                  </a:lnTo>
                  <a:lnTo>
                    <a:pt x="1561989" y="249214"/>
                  </a:lnTo>
                  <a:lnTo>
                    <a:pt x="1548969" y="258104"/>
                  </a:lnTo>
                  <a:lnTo>
                    <a:pt x="1535949" y="266675"/>
                  </a:lnTo>
                  <a:lnTo>
                    <a:pt x="1523246" y="276199"/>
                  </a:lnTo>
                  <a:lnTo>
                    <a:pt x="1510544" y="285088"/>
                  </a:lnTo>
                  <a:lnTo>
                    <a:pt x="1498159" y="294295"/>
                  </a:lnTo>
                  <a:lnTo>
                    <a:pt x="1473390" y="313343"/>
                  </a:lnTo>
                  <a:lnTo>
                    <a:pt x="1449255" y="333027"/>
                  </a:lnTo>
                  <a:lnTo>
                    <a:pt x="1425438" y="353662"/>
                  </a:lnTo>
                  <a:lnTo>
                    <a:pt x="1402256" y="374298"/>
                  </a:lnTo>
                  <a:lnTo>
                    <a:pt x="1379392" y="395886"/>
                  </a:lnTo>
                  <a:lnTo>
                    <a:pt x="1356845" y="417791"/>
                  </a:lnTo>
                  <a:lnTo>
                    <a:pt x="1335251" y="440332"/>
                  </a:lnTo>
                  <a:lnTo>
                    <a:pt x="1313657" y="463189"/>
                  </a:lnTo>
                  <a:lnTo>
                    <a:pt x="1293016" y="486365"/>
                  </a:lnTo>
                  <a:lnTo>
                    <a:pt x="1272374" y="510493"/>
                  </a:lnTo>
                  <a:lnTo>
                    <a:pt x="1252686" y="534938"/>
                  </a:lnTo>
                  <a:lnTo>
                    <a:pt x="1233314" y="559701"/>
                  </a:lnTo>
                  <a:lnTo>
                    <a:pt x="1256814" y="548589"/>
                  </a:lnTo>
                  <a:lnTo>
                    <a:pt x="1280313" y="537478"/>
                  </a:lnTo>
                  <a:lnTo>
                    <a:pt x="1304448" y="527001"/>
                  </a:lnTo>
                  <a:lnTo>
                    <a:pt x="1328265" y="516842"/>
                  </a:lnTo>
                  <a:lnTo>
                    <a:pt x="1352717" y="507000"/>
                  </a:lnTo>
                  <a:lnTo>
                    <a:pt x="1376851" y="497476"/>
                  </a:lnTo>
                  <a:lnTo>
                    <a:pt x="1400986" y="488270"/>
                  </a:lnTo>
                  <a:lnTo>
                    <a:pt x="1425438" y="479698"/>
                  </a:lnTo>
                  <a:lnTo>
                    <a:pt x="1450208" y="470809"/>
                  </a:lnTo>
                  <a:lnTo>
                    <a:pt x="1474977" y="462872"/>
                  </a:lnTo>
                  <a:lnTo>
                    <a:pt x="1499747" y="454935"/>
                  </a:lnTo>
                  <a:lnTo>
                    <a:pt x="1524834" y="447316"/>
                  </a:lnTo>
                  <a:lnTo>
                    <a:pt x="1549921" y="440014"/>
                  </a:lnTo>
                  <a:lnTo>
                    <a:pt x="1575009" y="433347"/>
                  </a:lnTo>
                  <a:lnTo>
                    <a:pt x="1600096" y="426680"/>
                  </a:lnTo>
                  <a:lnTo>
                    <a:pt x="1625501" y="420649"/>
                  </a:lnTo>
                  <a:lnTo>
                    <a:pt x="1635663" y="401283"/>
                  </a:lnTo>
                  <a:lnTo>
                    <a:pt x="1645824" y="382235"/>
                  </a:lnTo>
                  <a:lnTo>
                    <a:pt x="1656939" y="363504"/>
                  </a:lnTo>
                  <a:lnTo>
                    <a:pt x="1667736" y="345091"/>
                  </a:lnTo>
                  <a:lnTo>
                    <a:pt x="1678851" y="326360"/>
                  </a:lnTo>
                  <a:lnTo>
                    <a:pt x="1690918" y="307946"/>
                  </a:lnTo>
                  <a:lnTo>
                    <a:pt x="1702668" y="289851"/>
                  </a:lnTo>
                  <a:lnTo>
                    <a:pt x="1715370" y="272072"/>
                  </a:lnTo>
                  <a:lnTo>
                    <a:pt x="1731248" y="249849"/>
                  </a:lnTo>
                  <a:lnTo>
                    <a:pt x="1747761" y="228261"/>
                  </a:lnTo>
                  <a:lnTo>
                    <a:pt x="1756653" y="217785"/>
                  </a:lnTo>
                  <a:lnTo>
                    <a:pt x="1765227" y="206991"/>
                  </a:lnTo>
                  <a:lnTo>
                    <a:pt x="1774436" y="196514"/>
                  </a:lnTo>
                  <a:lnTo>
                    <a:pt x="1783645" y="186355"/>
                  </a:lnTo>
                  <a:lnTo>
                    <a:pt x="1793172" y="176196"/>
                  </a:lnTo>
                  <a:lnTo>
                    <a:pt x="1802381" y="166355"/>
                  </a:lnTo>
                  <a:lnTo>
                    <a:pt x="1812226" y="156196"/>
                  </a:lnTo>
                  <a:lnTo>
                    <a:pt x="1822070" y="146671"/>
                  </a:lnTo>
                  <a:lnTo>
                    <a:pt x="1832232" y="137147"/>
                  </a:lnTo>
                  <a:lnTo>
                    <a:pt x="1842711" y="127941"/>
                  </a:lnTo>
                  <a:lnTo>
                    <a:pt x="1853191" y="118734"/>
                  </a:lnTo>
                  <a:lnTo>
                    <a:pt x="1863670" y="109845"/>
                  </a:lnTo>
                  <a:close/>
                  <a:moveTo>
                    <a:pt x="2177737" y="72701"/>
                  </a:moveTo>
                  <a:lnTo>
                    <a:pt x="2177737" y="362869"/>
                  </a:lnTo>
                  <a:lnTo>
                    <a:pt x="2202506" y="363821"/>
                  </a:lnTo>
                  <a:lnTo>
                    <a:pt x="2227276" y="364774"/>
                  </a:lnTo>
                  <a:lnTo>
                    <a:pt x="2252363" y="366043"/>
                  </a:lnTo>
                  <a:lnTo>
                    <a:pt x="2277133" y="367313"/>
                  </a:lnTo>
                  <a:lnTo>
                    <a:pt x="2301902" y="369536"/>
                  </a:lnTo>
                  <a:lnTo>
                    <a:pt x="2326672" y="371758"/>
                  </a:lnTo>
                  <a:lnTo>
                    <a:pt x="2351442" y="373980"/>
                  </a:lnTo>
                  <a:lnTo>
                    <a:pt x="2376212" y="376520"/>
                  </a:lnTo>
                  <a:lnTo>
                    <a:pt x="2400981" y="379695"/>
                  </a:lnTo>
                  <a:lnTo>
                    <a:pt x="2425751" y="382869"/>
                  </a:lnTo>
                  <a:lnTo>
                    <a:pt x="2450203" y="386679"/>
                  </a:lnTo>
                  <a:lnTo>
                    <a:pt x="2474972" y="390489"/>
                  </a:lnTo>
                  <a:lnTo>
                    <a:pt x="2499425" y="394933"/>
                  </a:lnTo>
                  <a:lnTo>
                    <a:pt x="2523877" y="399060"/>
                  </a:lnTo>
                  <a:lnTo>
                    <a:pt x="2548329" y="404140"/>
                  </a:lnTo>
                  <a:lnTo>
                    <a:pt x="2572781" y="408902"/>
                  </a:lnTo>
                  <a:lnTo>
                    <a:pt x="2558491" y="384139"/>
                  </a:lnTo>
                  <a:lnTo>
                    <a:pt x="2543565" y="360012"/>
                  </a:lnTo>
                  <a:lnTo>
                    <a:pt x="2528322" y="336201"/>
                  </a:lnTo>
                  <a:lnTo>
                    <a:pt x="2512127" y="312708"/>
                  </a:lnTo>
                  <a:lnTo>
                    <a:pt x="2503553" y="300645"/>
                  </a:lnTo>
                  <a:lnTo>
                    <a:pt x="2494661" y="288898"/>
                  </a:lnTo>
                  <a:lnTo>
                    <a:pt x="2485770" y="277152"/>
                  </a:lnTo>
                  <a:lnTo>
                    <a:pt x="2476560" y="265405"/>
                  </a:lnTo>
                  <a:lnTo>
                    <a:pt x="2466716" y="253976"/>
                  </a:lnTo>
                  <a:lnTo>
                    <a:pt x="2457189" y="242865"/>
                  </a:lnTo>
                  <a:lnTo>
                    <a:pt x="2447662" y="231753"/>
                  </a:lnTo>
                  <a:lnTo>
                    <a:pt x="2437818" y="220959"/>
                  </a:lnTo>
                  <a:lnTo>
                    <a:pt x="2427656" y="210483"/>
                  </a:lnTo>
                  <a:lnTo>
                    <a:pt x="2416859" y="200006"/>
                  </a:lnTo>
                  <a:lnTo>
                    <a:pt x="2406380" y="189847"/>
                  </a:lnTo>
                  <a:lnTo>
                    <a:pt x="2395900" y="180006"/>
                  </a:lnTo>
                  <a:lnTo>
                    <a:pt x="2385103" y="170482"/>
                  </a:lnTo>
                  <a:lnTo>
                    <a:pt x="2373671" y="161275"/>
                  </a:lnTo>
                  <a:lnTo>
                    <a:pt x="2362239" y="152386"/>
                  </a:lnTo>
                  <a:lnTo>
                    <a:pt x="2350807" y="143814"/>
                  </a:lnTo>
                  <a:lnTo>
                    <a:pt x="2340645" y="136830"/>
                  </a:lnTo>
                  <a:lnTo>
                    <a:pt x="2330800" y="130163"/>
                  </a:lnTo>
                  <a:lnTo>
                    <a:pt x="2320638" y="123814"/>
                  </a:lnTo>
                  <a:lnTo>
                    <a:pt x="2310477" y="117782"/>
                  </a:lnTo>
                  <a:lnTo>
                    <a:pt x="2299997" y="112067"/>
                  </a:lnTo>
                  <a:lnTo>
                    <a:pt x="2289200" y="106670"/>
                  </a:lnTo>
                  <a:lnTo>
                    <a:pt x="2278403" y="101591"/>
                  </a:lnTo>
                  <a:lnTo>
                    <a:pt x="2267924" y="96829"/>
                  </a:lnTo>
                  <a:lnTo>
                    <a:pt x="2256809" y="92384"/>
                  </a:lnTo>
                  <a:lnTo>
                    <a:pt x="2245694" y="88257"/>
                  </a:lnTo>
                  <a:lnTo>
                    <a:pt x="2234580" y="84765"/>
                  </a:lnTo>
                  <a:lnTo>
                    <a:pt x="2223465" y="81590"/>
                  </a:lnTo>
                  <a:lnTo>
                    <a:pt x="2212033" y="78733"/>
                  </a:lnTo>
                  <a:lnTo>
                    <a:pt x="2200601" y="76193"/>
                  </a:lnTo>
                  <a:lnTo>
                    <a:pt x="2189487" y="74288"/>
                  </a:lnTo>
                  <a:lnTo>
                    <a:pt x="2177737" y="72701"/>
                  </a:lnTo>
                  <a:close/>
                  <a:moveTo>
                    <a:pt x="2107239" y="72701"/>
                  </a:moveTo>
                  <a:lnTo>
                    <a:pt x="2095806" y="74288"/>
                  </a:lnTo>
                  <a:lnTo>
                    <a:pt x="2084057" y="76193"/>
                  </a:lnTo>
                  <a:lnTo>
                    <a:pt x="2072942" y="78733"/>
                  </a:lnTo>
                  <a:lnTo>
                    <a:pt x="2061192" y="81590"/>
                  </a:lnTo>
                  <a:lnTo>
                    <a:pt x="2050078" y="84765"/>
                  </a:lnTo>
                  <a:lnTo>
                    <a:pt x="2039281" y="88257"/>
                  </a:lnTo>
                  <a:lnTo>
                    <a:pt x="2028166" y="92384"/>
                  </a:lnTo>
                  <a:lnTo>
                    <a:pt x="2017052" y="96829"/>
                  </a:lnTo>
                  <a:lnTo>
                    <a:pt x="2006255" y="101591"/>
                  </a:lnTo>
                  <a:lnTo>
                    <a:pt x="1995775" y="106670"/>
                  </a:lnTo>
                  <a:lnTo>
                    <a:pt x="1984661" y="112067"/>
                  </a:lnTo>
                  <a:lnTo>
                    <a:pt x="1974499" y="117782"/>
                  </a:lnTo>
                  <a:lnTo>
                    <a:pt x="1964019" y="123814"/>
                  </a:lnTo>
                  <a:lnTo>
                    <a:pt x="1954175" y="130163"/>
                  </a:lnTo>
                  <a:lnTo>
                    <a:pt x="1944013" y="136830"/>
                  </a:lnTo>
                  <a:lnTo>
                    <a:pt x="1933851" y="143814"/>
                  </a:lnTo>
                  <a:lnTo>
                    <a:pt x="1922419" y="152386"/>
                  </a:lnTo>
                  <a:lnTo>
                    <a:pt x="1911304" y="161275"/>
                  </a:lnTo>
                  <a:lnTo>
                    <a:pt x="1899872" y="170482"/>
                  </a:lnTo>
                  <a:lnTo>
                    <a:pt x="1889075" y="180006"/>
                  </a:lnTo>
                  <a:lnTo>
                    <a:pt x="1878278" y="189847"/>
                  </a:lnTo>
                  <a:lnTo>
                    <a:pt x="1867799" y="200006"/>
                  </a:lnTo>
                  <a:lnTo>
                    <a:pt x="1857319" y="210483"/>
                  </a:lnTo>
                  <a:lnTo>
                    <a:pt x="1847157" y="220959"/>
                  </a:lnTo>
                  <a:lnTo>
                    <a:pt x="1837313" y="231753"/>
                  </a:lnTo>
                  <a:lnTo>
                    <a:pt x="1827469" y="242865"/>
                  </a:lnTo>
                  <a:lnTo>
                    <a:pt x="1817942" y="253976"/>
                  </a:lnTo>
                  <a:lnTo>
                    <a:pt x="1808733" y="265405"/>
                  </a:lnTo>
                  <a:lnTo>
                    <a:pt x="1799206" y="277152"/>
                  </a:lnTo>
                  <a:lnTo>
                    <a:pt x="1789997" y="288898"/>
                  </a:lnTo>
                  <a:lnTo>
                    <a:pt x="1781105" y="300645"/>
                  </a:lnTo>
                  <a:lnTo>
                    <a:pt x="1772531" y="312708"/>
                  </a:lnTo>
                  <a:lnTo>
                    <a:pt x="1758241" y="333979"/>
                  </a:lnTo>
                  <a:lnTo>
                    <a:pt x="1743950" y="356202"/>
                  </a:lnTo>
                  <a:lnTo>
                    <a:pt x="1729978" y="378425"/>
                  </a:lnTo>
                  <a:lnTo>
                    <a:pt x="1716958" y="400648"/>
                  </a:lnTo>
                  <a:lnTo>
                    <a:pt x="1741092" y="396521"/>
                  </a:lnTo>
                  <a:lnTo>
                    <a:pt x="1764909" y="392076"/>
                  </a:lnTo>
                  <a:lnTo>
                    <a:pt x="1789361" y="388266"/>
                  </a:lnTo>
                  <a:lnTo>
                    <a:pt x="1813496" y="384457"/>
                  </a:lnTo>
                  <a:lnTo>
                    <a:pt x="1837948" y="380965"/>
                  </a:lnTo>
                  <a:lnTo>
                    <a:pt x="1862400" y="378107"/>
                  </a:lnTo>
                  <a:lnTo>
                    <a:pt x="1886852" y="374933"/>
                  </a:lnTo>
                  <a:lnTo>
                    <a:pt x="1911304" y="372393"/>
                  </a:lnTo>
                  <a:lnTo>
                    <a:pt x="1935756" y="370488"/>
                  </a:lnTo>
                  <a:lnTo>
                    <a:pt x="1959891" y="368266"/>
                  </a:lnTo>
                  <a:lnTo>
                    <a:pt x="1984661" y="366361"/>
                  </a:lnTo>
                  <a:lnTo>
                    <a:pt x="2009113" y="365091"/>
                  </a:lnTo>
                  <a:lnTo>
                    <a:pt x="2033565" y="364139"/>
                  </a:lnTo>
                  <a:lnTo>
                    <a:pt x="2058017" y="363186"/>
                  </a:lnTo>
                  <a:lnTo>
                    <a:pt x="2082787" y="362551"/>
                  </a:lnTo>
                  <a:lnTo>
                    <a:pt x="2107239" y="362234"/>
                  </a:lnTo>
                  <a:lnTo>
                    <a:pt x="2107239" y="72701"/>
                  </a:lnTo>
                  <a:close/>
                  <a:moveTo>
                    <a:pt x="2121529" y="0"/>
                  </a:moveTo>
                  <a:lnTo>
                    <a:pt x="2142170" y="0"/>
                  </a:lnTo>
                  <a:lnTo>
                    <a:pt x="2142488" y="0"/>
                  </a:lnTo>
                  <a:lnTo>
                    <a:pt x="2163447" y="0"/>
                  </a:lnTo>
                  <a:lnTo>
                    <a:pt x="2184406" y="317"/>
                  </a:lnTo>
                  <a:lnTo>
                    <a:pt x="2205047" y="952"/>
                  </a:lnTo>
                  <a:lnTo>
                    <a:pt x="2226323" y="1905"/>
                  </a:lnTo>
                  <a:lnTo>
                    <a:pt x="2246965" y="2857"/>
                  </a:lnTo>
                  <a:lnTo>
                    <a:pt x="2268241" y="4762"/>
                  </a:lnTo>
                  <a:lnTo>
                    <a:pt x="2288882" y="6349"/>
                  </a:lnTo>
                  <a:lnTo>
                    <a:pt x="2309842" y="8254"/>
                  </a:lnTo>
                  <a:lnTo>
                    <a:pt x="2330800" y="10159"/>
                  </a:lnTo>
                  <a:lnTo>
                    <a:pt x="2351759" y="12381"/>
                  </a:lnTo>
                  <a:lnTo>
                    <a:pt x="2372401" y="15556"/>
                  </a:lnTo>
                  <a:lnTo>
                    <a:pt x="2393360" y="18096"/>
                  </a:lnTo>
                  <a:lnTo>
                    <a:pt x="2413684" y="21588"/>
                  </a:lnTo>
                  <a:lnTo>
                    <a:pt x="2434642" y="25080"/>
                  </a:lnTo>
                  <a:lnTo>
                    <a:pt x="2455284" y="28572"/>
                  </a:lnTo>
                  <a:lnTo>
                    <a:pt x="2475608" y="32699"/>
                  </a:lnTo>
                  <a:lnTo>
                    <a:pt x="2496249" y="36509"/>
                  </a:lnTo>
                  <a:lnTo>
                    <a:pt x="2516890" y="41271"/>
                  </a:lnTo>
                  <a:lnTo>
                    <a:pt x="2537532" y="45716"/>
                  </a:lnTo>
                  <a:lnTo>
                    <a:pt x="2557538" y="50795"/>
                  </a:lnTo>
                  <a:lnTo>
                    <a:pt x="2578180" y="56192"/>
                  </a:lnTo>
                  <a:lnTo>
                    <a:pt x="2598186" y="61272"/>
                  </a:lnTo>
                  <a:lnTo>
                    <a:pt x="2618192" y="67304"/>
                  </a:lnTo>
                  <a:lnTo>
                    <a:pt x="2638516" y="73336"/>
                  </a:lnTo>
                  <a:lnTo>
                    <a:pt x="2658522" y="79368"/>
                  </a:lnTo>
                  <a:lnTo>
                    <a:pt x="2678528" y="85717"/>
                  </a:lnTo>
                  <a:lnTo>
                    <a:pt x="2698534" y="92384"/>
                  </a:lnTo>
                  <a:lnTo>
                    <a:pt x="2718223" y="99368"/>
                  </a:lnTo>
                  <a:lnTo>
                    <a:pt x="2737912" y="106670"/>
                  </a:lnTo>
                  <a:lnTo>
                    <a:pt x="2757600" y="113972"/>
                  </a:lnTo>
                  <a:lnTo>
                    <a:pt x="2776972" y="121591"/>
                  </a:lnTo>
                  <a:lnTo>
                    <a:pt x="2796343" y="129528"/>
                  </a:lnTo>
                  <a:lnTo>
                    <a:pt x="2816032" y="137782"/>
                  </a:lnTo>
                  <a:lnTo>
                    <a:pt x="2835085" y="146037"/>
                  </a:lnTo>
                  <a:lnTo>
                    <a:pt x="2854139" y="154608"/>
                  </a:lnTo>
                  <a:lnTo>
                    <a:pt x="2872875" y="163497"/>
                  </a:lnTo>
                  <a:lnTo>
                    <a:pt x="2892246" y="172704"/>
                  </a:lnTo>
                  <a:lnTo>
                    <a:pt x="2910982" y="181911"/>
                  </a:lnTo>
                  <a:lnTo>
                    <a:pt x="2929400" y="191752"/>
                  </a:lnTo>
                  <a:lnTo>
                    <a:pt x="2947819" y="201594"/>
                  </a:lnTo>
                  <a:lnTo>
                    <a:pt x="2966237" y="211435"/>
                  </a:lnTo>
                  <a:lnTo>
                    <a:pt x="2984973" y="221594"/>
                  </a:lnTo>
                  <a:lnTo>
                    <a:pt x="3003074" y="232071"/>
                  </a:lnTo>
                  <a:lnTo>
                    <a:pt x="3020858" y="242865"/>
                  </a:lnTo>
                  <a:lnTo>
                    <a:pt x="3038958" y="253976"/>
                  </a:lnTo>
                  <a:lnTo>
                    <a:pt x="3056742" y="264770"/>
                  </a:lnTo>
                  <a:lnTo>
                    <a:pt x="3074208" y="276517"/>
                  </a:lnTo>
                  <a:lnTo>
                    <a:pt x="3091673" y="287946"/>
                  </a:lnTo>
                  <a:lnTo>
                    <a:pt x="3109139" y="299375"/>
                  </a:lnTo>
                  <a:lnTo>
                    <a:pt x="3126287" y="311756"/>
                  </a:lnTo>
                  <a:lnTo>
                    <a:pt x="3143436" y="323820"/>
                  </a:lnTo>
                  <a:lnTo>
                    <a:pt x="3160266" y="336201"/>
                  </a:lnTo>
                  <a:lnTo>
                    <a:pt x="3177097" y="348900"/>
                  </a:lnTo>
                  <a:lnTo>
                    <a:pt x="3193610" y="361599"/>
                  </a:lnTo>
                  <a:lnTo>
                    <a:pt x="3210123" y="374615"/>
                  </a:lnTo>
                  <a:lnTo>
                    <a:pt x="3226319" y="387949"/>
                  </a:lnTo>
                  <a:lnTo>
                    <a:pt x="3242514" y="400965"/>
                  </a:lnTo>
                  <a:lnTo>
                    <a:pt x="3258710" y="414934"/>
                  </a:lnTo>
                  <a:lnTo>
                    <a:pt x="3274270" y="428903"/>
                  </a:lnTo>
                  <a:lnTo>
                    <a:pt x="3290148" y="442554"/>
                  </a:lnTo>
                  <a:lnTo>
                    <a:pt x="3305708" y="456840"/>
                  </a:lnTo>
                  <a:lnTo>
                    <a:pt x="3320634" y="470809"/>
                  </a:lnTo>
                  <a:lnTo>
                    <a:pt x="3335877" y="485730"/>
                  </a:lnTo>
                  <a:lnTo>
                    <a:pt x="3350802" y="500333"/>
                  </a:lnTo>
                  <a:lnTo>
                    <a:pt x="3365727" y="515255"/>
                  </a:lnTo>
                  <a:lnTo>
                    <a:pt x="3380018" y="530176"/>
                  </a:lnTo>
                  <a:lnTo>
                    <a:pt x="3394308" y="545414"/>
                  </a:lnTo>
                  <a:lnTo>
                    <a:pt x="3408598" y="560970"/>
                  </a:lnTo>
                  <a:lnTo>
                    <a:pt x="3422570" y="576526"/>
                  </a:lnTo>
                  <a:lnTo>
                    <a:pt x="3436226" y="592400"/>
                  </a:lnTo>
                  <a:lnTo>
                    <a:pt x="3450198" y="608591"/>
                  </a:lnTo>
                  <a:lnTo>
                    <a:pt x="3463218" y="624464"/>
                  </a:lnTo>
                  <a:lnTo>
                    <a:pt x="3476556" y="640973"/>
                  </a:lnTo>
                  <a:lnTo>
                    <a:pt x="3489576" y="657164"/>
                  </a:lnTo>
                  <a:lnTo>
                    <a:pt x="3502278" y="673672"/>
                  </a:lnTo>
                  <a:lnTo>
                    <a:pt x="3514980" y="690498"/>
                  </a:lnTo>
                  <a:lnTo>
                    <a:pt x="3527365" y="707324"/>
                  </a:lnTo>
                  <a:lnTo>
                    <a:pt x="3539432" y="724468"/>
                  </a:lnTo>
                  <a:lnTo>
                    <a:pt x="3551500" y="741611"/>
                  </a:lnTo>
                  <a:lnTo>
                    <a:pt x="3563250" y="758755"/>
                  </a:lnTo>
                  <a:lnTo>
                    <a:pt x="3574682" y="776215"/>
                  </a:lnTo>
                  <a:lnTo>
                    <a:pt x="3586431" y="794311"/>
                  </a:lnTo>
                  <a:lnTo>
                    <a:pt x="3597228" y="812090"/>
                  </a:lnTo>
                  <a:lnTo>
                    <a:pt x="3608026" y="829868"/>
                  </a:lnTo>
                  <a:lnTo>
                    <a:pt x="3619140" y="847964"/>
                  </a:lnTo>
                  <a:lnTo>
                    <a:pt x="3629302" y="866060"/>
                  </a:lnTo>
                  <a:lnTo>
                    <a:pt x="3639781" y="884155"/>
                  </a:lnTo>
                  <a:lnTo>
                    <a:pt x="3649626" y="902569"/>
                  </a:lnTo>
                  <a:lnTo>
                    <a:pt x="3659470" y="921299"/>
                  </a:lnTo>
                  <a:lnTo>
                    <a:pt x="3668997" y="940030"/>
                  </a:lnTo>
                  <a:lnTo>
                    <a:pt x="3678524" y="958761"/>
                  </a:lnTo>
                  <a:lnTo>
                    <a:pt x="3687415" y="977492"/>
                  </a:lnTo>
                  <a:lnTo>
                    <a:pt x="3696307" y="996540"/>
                  </a:lnTo>
                  <a:lnTo>
                    <a:pt x="3705199" y="1015906"/>
                  </a:lnTo>
                  <a:lnTo>
                    <a:pt x="3713455" y="1034954"/>
                  </a:lnTo>
                  <a:lnTo>
                    <a:pt x="3721712" y="1054320"/>
                  </a:lnTo>
                  <a:lnTo>
                    <a:pt x="3729651" y="1074003"/>
                  </a:lnTo>
                  <a:lnTo>
                    <a:pt x="3737272" y="1093368"/>
                  </a:lnTo>
                  <a:lnTo>
                    <a:pt x="3744576" y="1112734"/>
                  </a:lnTo>
                  <a:lnTo>
                    <a:pt x="3751562" y="1132417"/>
                  </a:lnTo>
                  <a:lnTo>
                    <a:pt x="3758549" y="1152418"/>
                  </a:lnTo>
                  <a:lnTo>
                    <a:pt x="3765535" y="1172101"/>
                  </a:lnTo>
                  <a:lnTo>
                    <a:pt x="3771886" y="1192102"/>
                  </a:lnTo>
                  <a:lnTo>
                    <a:pt x="3777920" y="1212102"/>
                  </a:lnTo>
                  <a:lnTo>
                    <a:pt x="3783954" y="1232103"/>
                  </a:lnTo>
                  <a:lnTo>
                    <a:pt x="3789670" y="1252739"/>
                  </a:lnTo>
                  <a:lnTo>
                    <a:pt x="3795068" y="1272739"/>
                  </a:lnTo>
                  <a:lnTo>
                    <a:pt x="3800149" y="1293057"/>
                  </a:lnTo>
                  <a:lnTo>
                    <a:pt x="3805230" y="1313375"/>
                  </a:lnTo>
                  <a:lnTo>
                    <a:pt x="3809993" y="1333694"/>
                  </a:lnTo>
                  <a:lnTo>
                    <a:pt x="3814439" y="1354329"/>
                  </a:lnTo>
                  <a:lnTo>
                    <a:pt x="3818568" y="1374965"/>
                  </a:lnTo>
                  <a:lnTo>
                    <a:pt x="3822696" y="1395283"/>
                  </a:lnTo>
                  <a:lnTo>
                    <a:pt x="3826189" y="1416236"/>
                  </a:lnTo>
                  <a:lnTo>
                    <a:pt x="3829682" y="1436554"/>
                  </a:lnTo>
                  <a:lnTo>
                    <a:pt x="3832858" y="1457507"/>
                  </a:lnTo>
                  <a:lnTo>
                    <a:pt x="3835716" y="1478143"/>
                  </a:lnTo>
                  <a:lnTo>
                    <a:pt x="3838256" y="1499096"/>
                  </a:lnTo>
                  <a:lnTo>
                    <a:pt x="3841114" y="1519731"/>
                  </a:lnTo>
                  <a:lnTo>
                    <a:pt x="3843020" y="1540684"/>
                  </a:lnTo>
                  <a:lnTo>
                    <a:pt x="3844925" y="1561637"/>
                  </a:lnTo>
                  <a:lnTo>
                    <a:pt x="3846513" y="1582273"/>
                  </a:lnTo>
                  <a:lnTo>
                    <a:pt x="3848100" y="1603226"/>
                  </a:lnTo>
                  <a:lnTo>
                    <a:pt x="3849371" y="1624179"/>
                  </a:lnTo>
                  <a:lnTo>
                    <a:pt x="3850324" y="1645132"/>
                  </a:lnTo>
                  <a:lnTo>
                    <a:pt x="3850641" y="1666085"/>
                  </a:lnTo>
                  <a:lnTo>
                    <a:pt x="3851276" y="1687038"/>
                  </a:lnTo>
                  <a:lnTo>
                    <a:pt x="3851276" y="1707991"/>
                  </a:lnTo>
                  <a:lnTo>
                    <a:pt x="3851276" y="1728944"/>
                  </a:lnTo>
                  <a:lnTo>
                    <a:pt x="3850641" y="1749897"/>
                  </a:lnTo>
                  <a:lnTo>
                    <a:pt x="3850324" y="1770850"/>
                  </a:lnTo>
                  <a:lnTo>
                    <a:pt x="3849371" y="1791804"/>
                  </a:lnTo>
                  <a:lnTo>
                    <a:pt x="3848100" y="1812757"/>
                  </a:lnTo>
                  <a:lnTo>
                    <a:pt x="3846513" y="1833710"/>
                  </a:lnTo>
                  <a:lnTo>
                    <a:pt x="3844925" y="1854663"/>
                  </a:lnTo>
                  <a:lnTo>
                    <a:pt x="3843020" y="1875616"/>
                  </a:lnTo>
                  <a:lnTo>
                    <a:pt x="3841114" y="1896251"/>
                  </a:lnTo>
                  <a:lnTo>
                    <a:pt x="3838256" y="1917204"/>
                  </a:lnTo>
                  <a:lnTo>
                    <a:pt x="3835716" y="1937840"/>
                  </a:lnTo>
                  <a:lnTo>
                    <a:pt x="3832858" y="1958793"/>
                  </a:lnTo>
                  <a:lnTo>
                    <a:pt x="3829682" y="1979429"/>
                  </a:lnTo>
                  <a:lnTo>
                    <a:pt x="3826189" y="2000382"/>
                  </a:lnTo>
                  <a:lnTo>
                    <a:pt x="3822696" y="2020700"/>
                  </a:lnTo>
                  <a:lnTo>
                    <a:pt x="3818568" y="2041653"/>
                  </a:lnTo>
                  <a:lnTo>
                    <a:pt x="3814439" y="2061971"/>
                  </a:lnTo>
                  <a:lnTo>
                    <a:pt x="3809993" y="2082289"/>
                  </a:lnTo>
                  <a:lnTo>
                    <a:pt x="3805230" y="2102925"/>
                  </a:lnTo>
                  <a:lnTo>
                    <a:pt x="3800149" y="2123243"/>
                  </a:lnTo>
                  <a:lnTo>
                    <a:pt x="3795068" y="2143561"/>
                  </a:lnTo>
                  <a:lnTo>
                    <a:pt x="3789670" y="2163879"/>
                  </a:lnTo>
                  <a:lnTo>
                    <a:pt x="3783954" y="2183880"/>
                  </a:lnTo>
                  <a:lnTo>
                    <a:pt x="3777920" y="2204198"/>
                  </a:lnTo>
                  <a:lnTo>
                    <a:pt x="3771886" y="2224198"/>
                  </a:lnTo>
                  <a:lnTo>
                    <a:pt x="3765535" y="2243882"/>
                  </a:lnTo>
                  <a:lnTo>
                    <a:pt x="3758549" y="2263882"/>
                  </a:lnTo>
                  <a:lnTo>
                    <a:pt x="3751562" y="2283565"/>
                  </a:lnTo>
                  <a:lnTo>
                    <a:pt x="3744576" y="2303249"/>
                  </a:lnTo>
                  <a:lnTo>
                    <a:pt x="3737272" y="2323249"/>
                  </a:lnTo>
                  <a:lnTo>
                    <a:pt x="3729651" y="2342615"/>
                  </a:lnTo>
                  <a:lnTo>
                    <a:pt x="3721712" y="2361663"/>
                  </a:lnTo>
                  <a:lnTo>
                    <a:pt x="3713455" y="2381346"/>
                  </a:lnTo>
                  <a:lnTo>
                    <a:pt x="3705199" y="2400394"/>
                  </a:lnTo>
                  <a:lnTo>
                    <a:pt x="3696307" y="2419443"/>
                  </a:lnTo>
                  <a:lnTo>
                    <a:pt x="3687415" y="2438491"/>
                  </a:lnTo>
                  <a:lnTo>
                    <a:pt x="3678524" y="2457539"/>
                  </a:lnTo>
                  <a:lnTo>
                    <a:pt x="3668997" y="2476270"/>
                  </a:lnTo>
                  <a:lnTo>
                    <a:pt x="3659470" y="2495001"/>
                  </a:lnTo>
                  <a:lnTo>
                    <a:pt x="3649626" y="2513414"/>
                  </a:lnTo>
                  <a:lnTo>
                    <a:pt x="3639781" y="2531827"/>
                  </a:lnTo>
                  <a:lnTo>
                    <a:pt x="3629302" y="2549923"/>
                  </a:lnTo>
                  <a:lnTo>
                    <a:pt x="3619140" y="2568336"/>
                  </a:lnTo>
                  <a:lnTo>
                    <a:pt x="3608026" y="2586432"/>
                  </a:lnTo>
                  <a:lnTo>
                    <a:pt x="3597228" y="2604211"/>
                  </a:lnTo>
                  <a:lnTo>
                    <a:pt x="3586431" y="2621989"/>
                  </a:lnTo>
                  <a:lnTo>
                    <a:pt x="3574682" y="2639767"/>
                  </a:lnTo>
                  <a:lnTo>
                    <a:pt x="3563250" y="2657228"/>
                  </a:lnTo>
                  <a:lnTo>
                    <a:pt x="3551500" y="2674372"/>
                  </a:lnTo>
                  <a:lnTo>
                    <a:pt x="3539432" y="2691832"/>
                  </a:lnTo>
                  <a:lnTo>
                    <a:pt x="3527365" y="2708658"/>
                  </a:lnTo>
                  <a:lnTo>
                    <a:pt x="3514980" y="2725802"/>
                  </a:lnTo>
                  <a:lnTo>
                    <a:pt x="3502278" y="2742310"/>
                  </a:lnTo>
                  <a:lnTo>
                    <a:pt x="3489576" y="2759136"/>
                  </a:lnTo>
                  <a:lnTo>
                    <a:pt x="3476556" y="2775645"/>
                  </a:lnTo>
                  <a:lnTo>
                    <a:pt x="3463218" y="2791836"/>
                  </a:lnTo>
                  <a:lnTo>
                    <a:pt x="3450198" y="2808027"/>
                  </a:lnTo>
                  <a:lnTo>
                    <a:pt x="3436226" y="2823900"/>
                  </a:lnTo>
                  <a:lnTo>
                    <a:pt x="3422570" y="2839774"/>
                  </a:lnTo>
                  <a:lnTo>
                    <a:pt x="3408598" y="2855330"/>
                  </a:lnTo>
                  <a:lnTo>
                    <a:pt x="3394308" y="2870568"/>
                  </a:lnTo>
                  <a:lnTo>
                    <a:pt x="3380018" y="2886124"/>
                  </a:lnTo>
                  <a:lnTo>
                    <a:pt x="3365727" y="2901045"/>
                  </a:lnTo>
                  <a:lnTo>
                    <a:pt x="3350802" y="2916284"/>
                  </a:lnTo>
                  <a:lnTo>
                    <a:pt x="3335877" y="2930570"/>
                  </a:lnTo>
                  <a:lnTo>
                    <a:pt x="3320634" y="2945491"/>
                  </a:lnTo>
                  <a:lnTo>
                    <a:pt x="3305708" y="2959777"/>
                  </a:lnTo>
                  <a:lnTo>
                    <a:pt x="3290148" y="2973746"/>
                  </a:lnTo>
                  <a:lnTo>
                    <a:pt x="3274270" y="2987715"/>
                  </a:lnTo>
                  <a:lnTo>
                    <a:pt x="3258710" y="3001684"/>
                  </a:lnTo>
                  <a:lnTo>
                    <a:pt x="3242514" y="3015017"/>
                  </a:lnTo>
                  <a:lnTo>
                    <a:pt x="3226319" y="3028669"/>
                  </a:lnTo>
                  <a:lnTo>
                    <a:pt x="3210123" y="3041685"/>
                  </a:lnTo>
                  <a:lnTo>
                    <a:pt x="3193610" y="3054701"/>
                  </a:lnTo>
                  <a:lnTo>
                    <a:pt x="3177097" y="3067400"/>
                  </a:lnTo>
                  <a:lnTo>
                    <a:pt x="3160266" y="3080099"/>
                  </a:lnTo>
                  <a:lnTo>
                    <a:pt x="3143436" y="3092480"/>
                  </a:lnTo>
                  <a:lnTo>
                    <a:pt x="3126287" y="3104862"/>
                  </a:lnTo>
                  <a:lnTo>
                    <a:pt x="3109139" y="3116608"/>
                  </a:lnTo>
                  <a:lnTo>
                    <a:pt x="3091673" y="3128672"/>
                  </a:lnTo>
                  <a:lnTo>
                    <a:pt x="3074208" y="3140101"/>
                  </a:lnTo>
                  <a:lnTo>
                    <a:pt x="3056742" y="3151212"/>
                  </a:lnTo>
                  <a:lnTo>
                    <a:pt x="3038958" y="3162641"/>
                  </a:lnTo>
                  <a:lnTo>
                    <a:pt x="3020858" y="3173435"/>
                  </a:lnTo>
                  <a:lnTo>
                    <a:pt x="3003074" y="3183912"/>
                  </a:lnTo>
                  <a:lnTo>
                    <a:pt x="2984973" y="3194388"/>
                  </a:lnTo>
                  <a:lnTo>
                    <a:pt x="2966237" y="3204865"/>
                  </a:lnTo>
                  <a:lnTo>
                    <a:pt x="2947819" y="3214706"/>
                  </a:lnTo>
                  <a:lnTo>
                    <a:pt x="2929400" y="3224548"/>
                  </a:lnTo>
                  <a:lnTo>
                    <a:pt x="2910982" y="3234072"/>
                  </a:lnTo>
                  <a:lnTo>
                    <a:pt x="2892246" y="3243279"/>
                  </a:lnTo>
                  <a:lnTo>
                    <a:pt x="2872875" y="3252485"/>
                  </a:lnTo>
                  <a:lnTo>
                    <a:pt x="2854139" y="3261374"/>
                  </a:lnTo>
                  <a:lnTo>
                    <a:pt x="2835085" y="3269946"/>
                  </a:lnTo>
                  <a:lnTo>
                    <a:pt x="2816032" y="3278200"/>
                  </a:lnTo>
                  <a:lnTo>
                    <a:pt x="2796343" y="3286455"/>
                  </a:lnTo>
                  <a:lnTo>
                    <a:pt x="2776972" y="3294391"/>
                  </a:lnTo>
                  <a:lnTo>
                    <a:pt x="2757600" y="3302011"/>
                  </a:lnTo>
                  <a:lnTo>
                    <a:pt x="2737912" y="3309630"/>
                  </a:lnTo>
                  <a:lnTo>
                    <a:pt x="2718223" y="3316932"/>
                  </a:lnTo>
                  <a:lnTo>
                    <a:pt x="2698534" y="3323916"/>
                  </a:lnTo>
                  <a:lnTo>
                    <a:pt x="2678528" y="3330266"/>
                  </a:lnTo>
                  <a:lnTo>
                    <a:pt x="2658522" y="3336932"/>
                  </a:lnTo>
                  <a:lnTo>
                    <a:pt x="2638833" y="3342964"/>
                  </a:lnTo>
                  <a:lnTo>
                    <a:pt x="2618510" y="3348996"/>
                  </a:lnTo>
                  <a:lnTo>
                    <a:pt x="2598186" y="3354711"/>
                  </a:lnTo>
                  <a:lnTo>
                    <a:pt x="2578180" y="3360108"/>
                  </a:lnTo>
                  <a:lnTo>
                    <a:pt x="2557538" y="3365505"/>
                  </a:lnTo>
                  <a:lnTo>
                    <a:pt x="2537532" y="3370267"/>
                  </a:lnTo>
                  <a:lnTo>
                    <a:pt x="2516890" y="3375029"/>
                  </a:lnTo>
                  <a:lnTo>
                    <a:pt x="2496566" y="3379473"/>
                  </a:lnTo>
                  <a:lnTo>
                    <a:pt x="2475608" y="3383918"/>
                  </a:lnTo>
                  <a:lnTo>
                    <a:pt x="2455284" y="3387728"/>
                  </a:lnTo>
                  <a:lnTo>
                    <a:pt x="2434642" y="3391537"/>
                  </a:lnTo>
                  <a:lnTo>
                    <a:pt x="2413684" y="3394712"/>
                  </a:lnTo>
                  <a:lnTo>
                    <a:pt x="2393360" y="3397887"/>
                  </a:lnTo>
                  <a:lnTo>
                    <a:pt x="2372401" y="3401061"/>
                  </a:lnTo>
                  <a:lnTo>
                    <a:pt x="2351759" y="3403601"/>
                  </a:lnTo>
                  <a:lnTo>
                    <a:pt x="2330800" y="3405824"/>
                  </a:lnTo>
                  <a:lnTo>
                    <a:pt x="2309842" y="3408363"/>
                  </a:lnTo>
                  <a:lnTo>
                    <a:pt x="2288882" y="3409951"/>
                  </a:lnTo>
                  <a:lnTo>
                    <a:pt x="2268241" y="3411538"/>
                  </a:lnTo>
                  <a:lnTo>
                    <a:pt x="2246965" y="3413125"/>
                  </a:lnTo>
                  <a:lnTo>
                    <a:pt x="2226323" y="3414078"/>
                  </a:lnTo>
                  <a:lnTo>
                    <a:pt x="2205047" y="3415030"/>
                  </a:lnTo>
                  <a:lnTo>
                    <a:pt x="2184406" y="3415665"/>
                  </a:lnTo>
                  <a:lnTo>
                    <a:pt x="2163447" y="3416300"/>
                  </a:lnTo>
                  <a:lnTo>
                    <a:pt x="2142488" y="3416300"/>
                  </a:lnTo>
                  <a:lnTo>
                    <a:pt x="2142170" y="3416300"/>
                  </a:lnTo>
                  <a:lnTo>
                    <a:pt x="2121529" y="3416300"/>
                  </a:lnTo>
                  <a:lnTo>
                    <a:pt x="2100252" y="3415665"/>
                  </a:lnTo>
                  <a:lnTo>
                    <a:pt x="2079611" y="3415030"/>
                  </a:lnTo>
                  <a:lnTo>
                    <a:pt x="2058334" y="3414078"/>
                  </a:lnTo>
                  <a:lnTo>
                    <a:pt x="2037693" y="3413125"/>
                  </a:lnTo>
                  <a:lnTo>
                    <a:pt x="2016417" y="3411538"/>
                  </a:lnTo>
                  <a:lnTo>
                    <a:pt x="1995775" y="3409951"/>
                  </a:lnTo>
                  <a:lnTo>
                    <a:pt x="1974816" y="3408363"/>
                  </a:lnTo>
                  <a:lnTo>
                    <a:pt x="1954175" y="3405824"/>
                  </a:lnTo>
                  <a:lnTo>
                    <a:pt x="1933216" y="3403601"/>
                  </a:lnTo>
                  <a:lnTo>
                    <a:pt x="1912257" y="3400744"/>
                  </a:lnTo>
                  <a:lnTo>
                    <a:pt x="1891616" y="3397887"/>
                  </a:lnTo>
                  <a:lnTo>
                    <a:pt x="1870974" y="3394712"/>
                  </a:lnTo>
                  <a:lnTo>
                    <a:pt x="1850333" y="3391220"/>
                  </a:lnTo>
                  <a:lnTo>
                    <a:pt x="1829374" y="3387410"/>
                  </a:lnTo>
                  <a:lnTo>
                    <a:pt x="1809050" y="3383601"/>
                  </a:lnTo>
                  <a:lnTo>
                    <a:pt x="1788409" y="3379473"/>
                  </a:lnTo>
                  <a:lnTo>
                    <a:pt x="1768085" y="3375029"/>
                  </a:lnTo>
                  <a:lnTo>
                    <a:pt x="1747444" y="3370267"/>
                  </a:lnTo>
                  <a:lnTo>
                    <a:pt x="1727120" y="3365505"/>
                  </a:lnTo>
                  <a:lnTo>
                    <a:pt x="1706796" y="3360108"/>
                  </a:lnTo>
                  <a:lnTo>
                    <a:pt x="1686472" y="3354711"/>
                  </a:lnTo>
                  <a:lnTo>
                    <a:pt x="1666466" y="3348996"/>
                  </a:lnTo>
                  <a:lnTo>
                    <a:pt x="1646142" y="3342964"/>
                  </a:lnTo>
                  <a:lnTo>
                    <a:pt x="1626136" y="3336932"/>
                  </a:lnTo>
                  <a:lnTo>
                    <a:pt x="1606447" y="3330266"/>
                  </a:lnTo>
                  <a:lnTo>
                    <a:pt x="1586123" y="3323916"/>
                  </a:lnTo>
                  <a:lnTo>
                    <a:pt x="1566434" y="3316932"/>
                  </a:lnTo>
                  <a:lnTo>
                    <a:pt x="1547063" y="3309630"/>
                  </a:lnTo>
                  <a:lnTo>
                    <a:pt x="1527057" y="3302011"/>
                  </a:lnTo>
                  <a:lnTo>
                    <a:pt x="1507686" y="3294391"/>
                  </a:lnTo>
                  <a:lnTo>
                    <a:pt x="1488315" y="3286455"/>
                  </a:lnTo>
                  <a:lnTo>
                    <a:pt x="1458464" y="3274073"/>
                  </a:lnTo>
                  <a:lnTo>
                    <a:pt x="1429249" y="3260740"/>
                  </a:lnTo>
                  <a:lnTo>
                    <a:pt x="1400033" y="3247406"/>
                  </a:lnTo>
                  <a:lnTo>
                    <a:pt x="1371453" y="3232802"/>
                  </a:lnTo>
                  <a:lnTo>
                    <a:pt x="1399081" y="3227405"/>
                  </a:lnTo>
                  <a:lnTo>
                    <a:pt x="1426708" y="3221373"/>
                  </a:lnTo>
                  <a:lnTo>
                    <a:pt x="1454336" y="3214389"/>
                  </a:lnTo>
                  <a:lnTo>
                    <a:pt x="1481329" y="3206770"/>
                  </a:lnTo>
                  <a:lnTo>
                    <a:pt x="1515307" y="3221691"/>
                  </a:lnTo>
                  <a:lnTo>
                    <a:pt x="1518165" y="3222643"/>
                  </a:lnTo>
                  <a:lnTo>
                    <a:pt x="1521341" y="3223913"/>
                  </a:lnTo>
                  <a:lnTo>
                    <a:pt x="1506733" y="3214071"/>
                  </a:lnTo>
                  <a:lnTo>
                    <a:pt x="1492126" y="3203595"/>
                  </a:lnTo>
                  <a:lnTo>
                    <a:pt x="1513402" y="3196928"/>
                  </a:lnTo>
                  <a:lnTo>
                    <a:pt x="1533726" y="3189944"/>
                  </a:lnTo>
                  <a:lnTo>
                    <a:pt x="1554685" y="3182642"/>
                  </a:lnTo>
                  <a:lnTo>
                    <a:pt x="1574691" y="3174705"/>
                  </a:lnTo>
                  <a:lnTo>
                    <a:pt x="1588346" y="3183277"/>
                  </a:lnTo>
                  <a:lnTo>
                    <a:pt x="1601684" y="3191531"/>
                  </a:lnTo>
                  <a:lnTo>
                    <a:pt x="1617244" y="3200738"/>
                  </a:lnTo>
                  <a:lnTo>
                    <a:pt x="1632804" y="3209627"/>
                  </a:lnTo>
                  <a:lnTo>
                    <a:pt x="1648682" y="3218198"/>
                  </a:lnTo>
                  <a:lnTo>
                    <a:pt x="1664560" y="3226770"/>
                  </a:lnTo>
                  <a:lnTo>
                    <a:pt x="1680121" y="3235024"/>
                  </a:lnTo>
                  <a:lnTo>
                    <a:pt x="1696316" y="3242961"/>
                  </a:lnTo>
                  <a:lnTo>
                    <a:pt x="1712512" y="3250580"/>
                  </a:lnTo>
                  <a:lnTo>
                    <a:pt x="1729025" y="3257882"/>
                  </a:lnTo>
                  <a:lnTo>
                    <a:pt x="1745538" y="3264867"/>
                  </a:lnTo>
                  <a:lnTo>
                    <a:pt x="1762051" y="3271851"/>
                  </a:lnTo>
                  <a:lnTo>
                    <a:pt x="1778882" y="3278200"/>
                  </a:lnTo>
                  <a:lnTo>
                    <a:pt x="1795713" y="3284550"/>
                  </a:lnTo>
                  <a:lnTo>
                    <a:pt x="1812543" y="3290582"/>
                  </a:lnTo>
                  <a:lnTo>
                    <a:pt x="1829691" y="3295979"/>
                  </a:lnTo>
                  <a:lnTo>
                    <a:pt x="1846522" y="3301376"/>
                  </a:lnTo>
                  <a:lnTo>
                    <a:pt x="1863670" y="3306455"/>
                  </a:lnTo>
                  <a:lnTo>
                    <a:pt x="1853191" y="3297566"/>
                  </a:lnTo>
                  <a:lnTo>
                    <a:pt x="1842711" y="3288042"/>
                  </a:lnTo>
                  <a:lnTo>
                    <a:pt x="1832232" y="3278835"/>
                  </a:lnTo>
                  <a:lnTo>
                    <a:pt x="1822070" y="3269311"/>
                  </a:lnTo>
                  <a:lnTo>
                    <a:pt x="1812226" y="3259787"/>
                  </a:lnTo>
                  <a:lnTo>
                    <a:pt x="1802381" y="3249946"/>
                  </a:lnTo>
                  <a:lnTo>
                    <a:pt x="1793172" y="3240104"/>
                  </a:lnTo>
                  <a:lnTo>
                    <a:pt x="1783645" y="3229945"/>
                  </a:lnTo>
                  <a:lnTo>
                    <a:pt x="1774436" y="3219468"/>
                  </a:lnTo>
                  <a:lnTo>
                    <a:pt x="1765227" y="3208992"/>
                  </a:lnTo>
                  <a:lnTo>
                    <a:pt x="1756653" y="3198515"/>
                  </a:lnTo>
                  <a:lnTo>
                    <a:pt x="1747761" y="3188039"/>
                  </a:lnTo>
                  <a:lnTo>
                    <a:pt x="1731248" y="3166133"/>
                  </a:lnTo>
                  <a:lnTo>
                    <a:pt x="1715370" y="3144545"/>
                  </a:lnTo>
                  <a:lnTo>
                    <a:pt x="1705843" y="3130577"/>
                  </a:lnTo>
                  <a:lnTo>
                    <a:pt x="1696634" y="3116925"/>
                  </a:lnTo>
                  <a:lnTo>
                    <a:pt x="1712194" y="3108354"/>
                  </a:lnTo>
                  <a:lnTo>
                    <a:pt x="1727437" y="3099465"/>
                  </a:lnTo>
                  <a:lnTo>
                    <a:pt x="1742680" y="3090258"/>
                  </a:lnTo>
                  <a:lnTo>
                    <a:pt x="1757605" y="3080734"/>
                  </a:lnTo>
                  <a:lnTo>
                    <a:pt x="1764909" y="3092163"/>
                  </a:lnTo>
                  <a:lnTo>
                    <a:pt x="1772531" y="3103592"/>
                  </a:lnTo>
                  <a:lnTo>
                    <a:pt x="1781105" y="3115656"/>
                  </a:lnTo>
                  <a:lnTo>
                    <a:pt x="1789997" y="3127719"/>
                  </a:lnTo>
                  <a:lnTo>
                    <a:pt x="1799206" y="3139148"/>
                  </a:lnTo>
                  <a:lnTo>
                    <a:pt x="1808733" y="3150895"/>
                  </a:lnTo>
                  <a:lnTo>
                    <a:pt x="1817942" y="3162324"/>
                  </a:lnTo>
                  <a:lnTo>
                    <a:pt x="1827469" y="3173435"/>
                  </a:lnTo>
                  <a:lnTo>
                    <a:pt x="1837313" y="3184547"/>
                  </a:lnTo>
                  <a:lnTo>
                    <a:pt x="1847157" y="3195658"/>
                  </a:lnTo>
                  <a:lnTo>
                    <a:pt x="1857319" y="3206135"/>
                  </a:lnTo>
                  <a:lnTo>
                    <a:pt x="1867799" y="3216294"/>
                  </a:lnTo>
                  <a:lnTo>
                    <a:pt x="1878278" y="3226453"/>
                  </a:lnTo>
                  <a:lnTo>
                    <a:pt x="1889075" y="3236294"/>
                  </a:lnTo>
                  <a:lnTo>
                    <a:pt x="1899872" y="3245818"/>
                  </a:lnTo>
                  <a:lnTo>
                    <a:pt x="1911304" y="3255025"/>
                  </a:lnTo>
                  <a:lnTo>
                    <a:pt x="1922419" y="3263914"/>
                  </a:lnTo>
                  <a:lnTo>
                    <a:pt x="1933851" y="3272486"/>
                  </a:lnTo>
                  <a:lnTo>
                    <a:pt x="1944013" y="3279153"/>
                  </a:lnTo>
                  <a:lnTo>
                    <a:pt x="1954175" y="3286137"/>
                  </a:lnTo>
                  <a:lnTo>
                    <a:pt x="1964019" y="3292487"/>
                  </a:lnTo>
                  <a:lnTo>
                    <a:pt x="1974499" y="3298519"/>
                  </a:lnTo>
                  <a:lnTo>
                    <a:pt x="1984661" y="3304233"/>
                  </a:lnTo>
                  <a:lnTo>
                    <a:pt x="1995775" y="3309630"/>
                  </a:lnTo>
                  <a:lnTo>
                    <a:pt x="2006255" y="3314710"/>
                  </a:lnTo>
                  <a:lnTo>
                    <a:pt x="2017052" y="3319472"/>
                  </a:lnTo>
                  <a:lnTo>
                    <a:pt x="2028166" y="3323916"/>
                  </a:lnTo>
                  <a:lnTo>
                    <a:pt x="2039281" y="3327726"/>
                  </a:lnTo>
                  <a:lnTo>
                    <a:pt x="2050078" y="3331535"/>
                  </a:lnTo>
                  <a:lnTo>
                    <a:pt x="2061192" y="3334710"/>
                  </a:lnTo>
                  <a:lnTo>
                    <a:pt x="2072942" y="3337567"/>
                  </a:lnTo>
                  <a:lnTo>
                    <a:pt x="2084057" y="3340107"/>
                  </a:lnTo>
                  <a:lnTo>
                    <a:pt x="2095806" y="3342012"/>
                  </a:lnTo>
                  <a:lnTo>
                    <a:pt x="2107239" y="3343599"/>
                  </a:lnTo>
                  <a:lnTo>
                    <a:pt x="2107239" y="3054384"/>
                  </a:lnTo>
                  <a:lnTo>
                    <a:pt x="2071989" y="3053749"/>
                  </a:lnTo>
                  <a:lnTo>
                    <a:pt x="2036740" y="3052479"/>
                  </a:lnTo>
                  <a:lnTo>
                    <a:pt x="2001174" y="3050574"/>
                  </a:lnTo>
                  <a:lnTo>
                    <a:pt x="1965925" y="3048352"/>
                  </a:lnTo>
                  <a:lnTo>
                    <a:pt x="1930993" y="3045495"/>
                  </a:lnTo>
                  <a:lnTo>
                    <a:pt x="1895744" y="3042002"/>
                  </a:lnTo>
                  <a:lnTo>
                    <a:pt x="1860812" y="3038193"/>
                  </a:lnTo>
                  <a:lnTo>
                    <a:pt x="1825563" y="3033431"/>
                  </a:lnTo>
                  <a:lnTo>
                    <a:pt x="1844934" y="3018827"/>
                  </a:lnTo>
                  <a:lnTo>
                    <a:pt x="1863670" y="3003588"/>
                  </a:lnTo>
                  <a:lnTo>
                    <a:pt x="1882089" y="2987715"/>
                  </a:lnTo>
                  <a:lnTo>
                    <a:pt x="1900190" y="2971841"/>
                  </a:lnTo>
                  <a:lnTo>
                    <a:pt x="1925912" y="2974064"/>
                  </a:lnTo>
                  <a:lnTo>
                    <a:pt x="1952269" y="2976603"/>
                  </a:lnTo>
                  <a:lnTo>
                    <a:pt x="1977992" y="2978508"/>
                  </a:lnTo>
                  <a:lnTo>
                    <a:pt x="2003714" y="2980096"/>
                  </a:lnTo>
                  <a:lnTo>
                    <a:pt x="2029754" y="2981365"/>
                  </a:lnTo>
                  <a:lnTo>
                    <a:pt x="2055476" y="2982318"/>
                  </a:lnTo>
                  <a:lnTo>
                    <a:pt x="2081516" y="2982953"/>
                  </a:lnTo>
                  <a:lnTo>
                    <a:pt x="2107239" y="2983905"/>
                  </a:lnTo>
                  <a:lnTo>
                    <a:pt x="2107239" y="2716595"/>
                  </a:lnTo>
                  <a:lnTo>
                    <a:pt x="2117083" y="2698817"/>
                  </a:lnTo>
                  <a:lnTo>
                    <a:pt x="2126610" y="2681356"/>
                  </a:lnTo>
                  <a:lnTo>
                    <a:pt x="2136137" y="2663578"/>
                  </a:lnTo>
                  <a:lnTo>
                    <a:pt x="2145028" y="2645482"/>
                  </a:lnTo>
                  <a:lnTo>
                    <a:pt x="2153602" y="2627386"/>
                  </a:lnTo>
                  <a:lnTo>
                    <a:pt x="2161859" y="2608655"/>
                  </a:lnTo>
                  <a:lnTo>
                    <a:pt x="2169798" y="2590242"/>
                  </a:lnTo>
                  <a:lnTo>
                    <a:pt x="2177737" y="2571511"/>
                  </a:lnTo>
                  <a:lnTo>
                    <a:pt x="2177737" y="2982635"/>
                  </a:lnTo>
                  <a:lnTo>
                    <a:pt x="2205047" y="2982000"/>
                  </a:lnTo>
                  <a:lnTo>
                    <a:pt x="2232992" y="2980731"/>
                  </a:lnTo>
                  <a:lnTo>
                    <a:pt x="2260620" y="2979143"/>
                  </a:lnTo>
                  <a:lnTo>
                    <a:pt x="2288247" y="2977238"/>
                  </a:lnTo>
                  <a:lnTo>
                    <a:pt x="2315875" y="2975016"/>
                  </a:lnTo>
                  <a:lnTo>
                    <a:pt x="2343503" y="2972159"/>
                  </a:lnTo>
                  <a:lnTo>
                    <a:pt x="2370813" y="2969302"/>
                  </a:lnTo>
                  <a:lnTo>
                    <a:pt x="2398441" y="2965809"/>
                  </a:lnTo>
                  <a:lnTo>
                    <a:pt x="2426068" y="2962000"/>
                  </a:lnTo>
                  <a:lnTo>
                    <a:pt x="2453378" y="2957873"/>
                  </a:lnTo>
                  <a:lnTo>
                    <a:pt x="2480689" y="2953428"/>
                  </a:lnTo>
                  <a:lnTo>
                    <a:pt x="2507681" y="2948349"/>
                  </a:lnTo>
                  <a:lnTo>
                    <a:pt x="2534991" y="2943269"/>
                  </a:lnTo>
                  <a:lnTo>
                    <a:pt x="2562301" y="2937555"/>
                  </a:lnTo>
                  <a:lnTo>
                    <a:pt x="2589294" y="2931205"/>
                  </a:lnTo>
                  <a:lnTo>
                    <a:pt x="2615969" y="2925173"/>
                  </a:lnTo>
                  <a:lnTo>
                    <a:pt x="2630894" y="2894061"/>
                  </a:lnTo>
                  <a:lnTo>
                    <a:pt x="2644549" y="2862632"/>
                  </a:lnTo>
                  <a:lnTo>
                    <a:pt x="2658204" y="2831202"/>
                  </a:lnTo>
                  <a:lnTo>
                    <a:pt x="2671224" y="2799137"/>
                  </a:lnTo>
                  <a:lnTo>
                    <a:pt x="2683609" y="2767073"/>
                  </a:lnTo>
                  <a:lnTo>
                    <a:pt x="2695359" y="2734691"/>
                  </a:lnTo>
                  <a:lnTo>
                    <a:pt x="2706791" y="2701991"/>
                  </a:lnTo>
                  <a:lnTo>
                    <a:pt x="2717270" y="2669609"/>
                  </a:lnTo>
                  <a:lnTo>
                    <a:pt x="2726480" y="2640085"/>
                  </a:lnTo>
                  <a:lnTo>
                    <a:pt x="2735372" y="2610560"/>
                  </a:lnTo>
                  <a:lnTo>
                    <a:pt x="2743628" y="2581035"/>
                  </a:lnTo>
                  <a:lnTo>
                    <a:pt x="2751567" y="2551193"/>
                  </a:lnTo>
                  <a:lnTo>
                    <a:pt x="2759506" y="2521351"/>
                  </a:lnTo>
                  <a:lnTo>
                    <a:pt x="2766810" y="2491509"/>
                  </a:lnTo>
                  <a:lnTo>
                    <a:pt x="2774114" y="2461349"/>
                  </a:lnTo>
                  <a:lnTo>
                    <a:pt x="2780465" y="2431189"/>
                  </a:lnTo>
                  <a:lnTo>
                    <a:pt x="2744898" y="2437856"/>
                  </a:lnTo>
                  <a:lnTo>
                    <a:pt x="2709332" y="2443888"/>
                  </a:lnTo>
                  <a:lnTo>
                    <a:pt x="2673765" y="2449602"/>
                  </a:lnTo>
                  <a:lnTo>
                    <a:pt x="2638198" y="2454682"/>
                  </a:lnTo>
                  <a:lnTo>
                    <a:pt x="2602314" y="2459761"/>
                  </a:lnTo>
                  <a:lnTo>
                    <a:pt x="2566430" y="2464206"/>
                  </a:lnTo>
                  <a:lnTo>
                    <a:pt x="2530546" y="2468333"/>
                  </a:lnTo>
                  <a:lnTo>
                    <a:pt x="2494979" y="2471825"/>
                  </a:lnTo>
                  <a:lnTo>
                    <a:pt x="2458777" y="2475635"/>
                  </a:lnTo>
                  <a:lnTo>
                    <a:pt x="2422893" y="2478492"/>
                  </a:lnTo>
                  <a:lnTo>
                    <a:pt x="2387008" y="2481032"/>
                  </a:lnTo>
                  <a:lnTo>
                    <a:pt x="2350807" y="2483572"/>
                  </a:lnTo>
                  <a:lnTo>
                    <a:pt x="2314605" y="2485477"/>
                  </a:lnTo>
                  <a:lnTo>
                    <a:pt x="2278721" y="2486746"/>
                  </a:lnTo>
                  <a:lnTo>
                    <a:pt x="2242836" y="2488016"/>
                  </a:lnTo>
                  <a:lnTo>
                    <a:pt x="2206635" y="2488969"/>
                  </a:lnTo>
                  <a:lnTo>
                    <a:pt x="2211716" y="2471508"/>
                  </a:lnTo>
                  <a:lnTo>
                    <a:pt x="2216796" y="2453730"/>
                  </a:lnTo>
                  <a:lnTo>
                    <a:pt x="2221242" y="2435951"/>
                  </a:lnTo>
                  <a:lnTo>
                    <a:pt x="2225688" y="2418173"/>
                  </a:lnTo>
                  <a:lnTo>
                    <a:pt x="2261255" y="2417220"/>
                  </a:lnTo>
                  <a:lnTo>
                    <a:pt x="2297139" y="2415633"/>
                  </a:lnTo>
                  <a:lnTo>
                    <a:pt x="2333341" y="2413728"/>
                  </a:lnTo>
                  <a:lnTo>
                    <a:pt x="2369225" y="2411506"/>
                  </a:lnTo>
                  <a:lnTo>
                    <a:pt x="2404792" y="2409284"/>
                  </a:lnTo>
                  <a:lnTo>
                    <a:pt x="2440676" y="2406426"/>
                  </a:lnTo>
                  <a:lnTo>
                    <a:pt x="2476560" y="2402934"/>
                  </a:lnTo>
                  <a:lnTo>
                    <a:pt x="2512127" y="2399442"/>
                  </a:lnTo>
                  <a:lnTo>
                    <a:pt x="2547694" y="2395315"/>
                  </a:lnTo>
                  <a:lnTo>
                    <a:pt x="2583260" y="2391188"/>
                  </a:lnTo>
                  <a:lnTo>
                    <a:pt x="2618827" y="2386426"/>
                  </a:lnTo>
                  <a:lnTo>
                    <a:pt x="2654394" y="2381346"/>
                  </a:lnTo>
                  <a:lnTo>
                    <a:pt x="2689960" y="2375632"/>
                  </a:lnTo>
                  <a:lnTo>
                    <a:pt x="2725210" y="2369600"/>
                  </a:lnTo>
                  <a:lnTo>
                    <a:pt x="2760459" y="2363250"/>
                  </a:lnTo>
                  <a:lnTo>
                    <a:pt x="2795390" y="2356584"/>
                  </a:lnTo>
                  <a:lnTo>
                    <a:pt x="2802694" y="2318805"/>
                  </a:lnTo>
                  <a:lnTo>
                    <a:pt x="2809045" y="2281026"/>
                  </a:lnTo>
                  <a:lnTo>
                    <a:pt x="2815396" y="2242612"/>
                  </a:lnTo>
                  <a:lnTo>
                    <a:pt x="2820478" y="2204833"/>
                  </a:lnTo>
                  <a:lnTo>
                    <a:pt x="2825876" y="2166419"/>
                  </a:lnTo>
                  <a:lnTo>
                    <a:pt x="2830322" y="2128322"/>
                  </a:lnTo>
                  <a:lnTo>
                    <a:pt x="2834768" y="2089908"/>
                  </a:lnTo>
                  <a:lnTo>
                    <a:pt x="2838578" y="2051494"/>
                  </a:lnTo>
                  <a:lnTo>
                    <a:pt x="2842072" y="2013080"/>
                  </a:lnTo>
                  <a:lnTo>
                    <a:pt x="2844930" y="1974667"/>
                  </a:lnTo>
                  <a:lnTo>
                    <a:pt x="2847470" y="1936253"/>
                  </a:lnTo>
                  <a:lnTo>
                    <a:pt x="2849693" y="1897839"/>
                  </a:lnTo>
                  <a:lnTo>
                    <a:pt x="2851281" y="1859107"/>
                  </a:lnTo>
                  <a:lnTo>
                    <a:pt x="2852868" y="1820693"/>
                  </a:lnTo>
                  <a:lnTo>
                    <a:pt x="2853821" y="1781962"/>
                  </a:lnTo>
                  <a:lnTo>
                    <a:pt x="2854139" y="1743231"/>
                  </a:lnTo>
                  <a:lnTo>
                    <a:pt x="2177737" y="1743231"/>
                  </a:lnTo>
                  <a:lnTo>
                    <a:pt x="2177737" y="1778787"/>
                  </a:lnTo>
                  <a:lnTo>
                    <a:pt x="2169798" y="1759739"/>
                  </a:lnTo>
                  <a:lnTo>
                    <a:pt x="2161859" y="1741326"/>
                  </a:lnTo>
                  <a:lnTo>
                    <a:pt x="2153602" y="1722912"/>
                  </a:lnTo>
                  <a:lnTo>
                    <a:pt x="2145028" y="1704817"/>
                  </a:lnTo>
                  <a:lnTo>
                    <a:pt x="2136137" y="1686721"/>
                  </a:lnTo>
                  <a:lnTo>
                    <a:pt x="2126610" y="1668942"/>
                  </a:lnTo>
                  <a:lnTo>
                    <a:pt x="2117083" y="1651164"/>
                  </a:lnTo>
                  <a:lnTo>
                    <a:pt x="2107239" y="1633386"/>
                  </a:lnTo>
                  <a:lnTo>
                    <a:pt x="2107239" y="995905"/>
                  </a:lnTo>
                  <a:lnTo>
                    <a:pt x="2068496" y="996540"/>
                  </a:lnTo>
                  <a:lnTo>
                    <a:pt x="2029754" y="997492"/>
                  </a:lnTo>
                  <a:lnTo>
                    <a:pt x="1991012" y="998762"/>
                  </a:lnTo>
                  <a:lnTo>
                    <a:pt x="1952269" y="1000350"/>
                  </a:lnTo>
                  <a:lnTo>
                    <a:pt x="1913527" y="1002254"/>
                  </a:lnTo>
                  <a:lnTo>
                    <a:pt x="1874785" y="1004477"/>
                  </a:lnTo>
                  <a:lnTo>
                    <a:pt x="1836360" y="1007651"/>
                  </a:lnTo>
                  <a:lnTo>
                    <a:pt x="1797618" y="1010509"/>
                  </a:lnTo>
                  <a:lnTo>
                    <a:pt x="1759193" y="1014636"/>
                  </a:lnTo>
                  <a:lnTo>
                    <a:pt x="1720451" y="1018445"/>
                  </a:lnTo>
                  <a:lnTo>
                    <a:pt x="1682026" y="1023207"/>
                  </a:lnTo>
                  <a:lnTo>
                    <a:pt x="1643601" y="1027969"/>
                  </a:lnTo>
                  <a:lnTo>
                    <a:pt x="1605494" y="1033366"/>
                  </a:lnTo>
                  <a:lnTo>
                    <a:pt x="1567070" y="1039081"/>
                  </a:lnTo>
                  <a:lnTo>
                    <a:pt x="1528962" y="1045430"/>
                  </a:lnTo>
                  <a:lnTo>
                    <a:pt x="1490855" y="1052415"/>
                  </a:lnTo>
                  <a:lnTo>
                    <a:pt x="1482599" y="1096861"/>
                  </a:lnTo>
                  <a:lnTo>
                    <a:pt x="1474977" y="1141306"/>
                  </a:lnTo>
                  <a:lnTo>
                    <a:pt x="1457829" y="1136862"/>
                  </a:lnTo>
                  <a:lnTo>
                    <a:pt x="1440681" y="1132100"/>
                  </a:lnTo>
                  <a:lnTo>
                    <a:pt x="1423533" y="1127973"/>
                  </a:lnTo>
                  <a:lnTo>
                    <a:pt x="1406067" y="1124163"/>
                  </a:lnTo>
                  <a:lnTo>
                    <a:pt x="1411148" y="1095591"/>
                  </a:lnTo>
                  <a:lnTo>
                    <a:pt x="1415911" y="1067018"/>
                  </a:lnTo>
                  <a:lnTo>
                    <a:pt x="1378122" y="1075590"/>
                  </a:lnTo>
                  <a:lnTo>
                    <a:pt x="1340332" y="1084479"/>
                  </a:lnTo>
                  <a:lnTo>
                    <a:pt x="1302860" y="1093686"/>
                  </a:lnTo>
                  <a:lnTo>
                    <a:pt x="1265388" y="1103527"/>
                  </a:lnTo>
                  <a:lnTo>
                    <a:pt x="1243794" y="1101940"/>
                  </a:lnTo>
                  <a:lnTo>
                    <a:pt x="1221565" y="1100670"/>
                  </a:lnTo>
                  <a:lnTo>
                    <a:pt x="1199971" y="1100035"/>
                  </a:lnTo>
                  <a:lnTo>
                    <a:pt x="1177424" y="1099718"/>
                  </a:lnTo>
                  <a:lnTo>
                    <a:pt x="1156465" y="1099718"/>
                  </a:lnTo>
                  <a:lnTo>
                    <a:pt x="1135189" y="1100353"/>
                  </a:lnTo>
                  <a:lnTo>
                    <a:pt x="1114547" y="1101623"/>
                  </a:lnTo>
                  <a:lnTo>
                    <a:pt x="1093588" y="1102893"/>
                  </a:lnTo>
                  <a:lnTo>
                    <a:pt x="1072947" y="1104797"/>
                  </a:lnTo>
                  <a:lnTo>
                    <a:pt x="1051988" y="1106702"/>
                  </a:lnTo>
                  <a:lnTo>
                    <a:pt x="1031664" y="1109559"/>
                  </a:lnTo>
                  <a:lnTo>
                    <a:pt x="1011023" y="1112417"/>
                  </a:lnTo>
                  <a:lnTo>
                    <a:pt x="1043414" y="1100353"/>
                  </a:lnTo>
                  <a:lnTo>
                    <a:pt x="1075805" y="1088289"/>
                  </a:lnTo>
                  <a:lnTo>
                    <a:pt x="1108196" y="1077177"/>
                  </a:lnTo>
                  <a:lnTo>
                    <a:pt x="1141222" y="1066383"/>
                  </a:lnTo>
                  <a:lnTo>
                    <a:pt x="1176789" y="1054954"/>
                  </a:lnTo>
                  <a:lnTo>
                    <a:pt x="1212673" y="1044795"/>
                  </a:lnTo>
                  <a:lnTo>
                    <a:pt x="1248875" y="1034954"/>
                  </a:lnTo>
                  <a:lnTo>
                    <a:pt x="1285077" y="1025430"/>
                  </a:lnTo>
                  <a:lnTo>
                    <a:pt x="1321278" y="1016541"/>
                  </a:lnTo>
                  <a:lnTo>
                    <a:pt x="1357798" y="1007969"/>
                  </a:lnTo>
                  <a:lnTo>
                    <a:pt x="1394317" y="1000032"/>
                  </a:lnTo>
                  <a:lnTo>
                    <a:pt x="1430837" y="992413"/>
                  </a:lnTo>
                  <a:lnTo>
                    <a:pt x="1438140" y="958761"/>
                  </a:lnTo>
                  <a:lnTo>
                    <a:pt x="1445762" y="925109"/>
                  </a:lnTo>
                  <a:lnTo>
                    <a:pt x="1453701" y="891457"/>
                  </a:lnTo>
                  <a:lnTo>
                    <a:pt x="1462275" y="858123"/>
                  </a:lnTo>
                  <a:lnTo>
                    <a:pt x="1471167" y="824788"/>
                  </a:lnTo>
                  <a:lnTo>
                    <a:pt x="1480376" y="791454"/>
                  </a:lnTo>
                  <a:lnTo>
                    <a:pt x="1489903" y="758437"/>
                  </a:lnTo>
                  <a:lnTo>
                    <a:pt x="1500065" y="725420"/>
                  </a:lnTo>
                  <a:lnTo>
                    <a:pt x="1509274" y="697483"/>
                  </a:lnTo>
                  <a:lnTo>
                    <a:pt x="1518801" y="669545"/>
                  </a:lnTo>
                  <a:lnTo>
                    <a:pt x="1528962" y="641608"/>
                  </a:lnTo>
                  <a:lnTo>
                    <a:pt x="1539442" y="613353"/>
                  </a:lnTo>
                  <a:lnTo>
                    <a:pt x="1549921" y="585733"/>
                  </a:lnTo>
                  <a:lnTo>
                    <a:pt x="1561036" y="558431"/>
                  </a:lnTo>
                  <a:lnTo>
                    <a:pt x="1572786" y="531128"/>
                  </a:lnTo>
                  <a:lnTo>
                    <a:pt x="1584853" y="503508"/>
                  </a:lnTo>
                  <a:lnTo>
                    <a:pt x="1556273" y="511445"/>
                  </a:lnTo>
                  <a:lnTo>
                    <a:pt x="1527375" y="520017"/>
                  </a:lnTo>
                  <a:lnTo>
                    <a:pt x="1499112" y="528906"/>
                  </a:lnTo>
                  <a:lnTo>
                    <a:pt x="1471167" y="538113"/>
                  </a:lnTo>
                  <a:lnTo>
                    <a:pt x="1442586" y="548272"/>
                  </a:lnTo>
                  <a:lnTo>
                    <a:pt x="1414959" y="558431"/>
                  </a:lnTo>
                  <a:lnTo>
                    <a:pt x="1387331" y="569225"/>
                  </a:lnTo>
                  <a:lnTo>
                    <a:pt x="1359703" y="580019"/>
                  </a:lnTo>
                  <a:lnTo>
                    <a:pt x="1332075" y="591765"/>
                  </a:lnTo>
                  <a:lnTo>
                    <a:pt x="1304765" y="603829"/>
                  </a:lnTo>
                  <a:lnTo>
                    <a:pt x="1278090" y="616210"/>
                  </a:lnTo>
                  <a:lnTo>
                    <a:pt x="1251098" y="628909"/>
                  </a:lnTo>
                  <a:lnTo>
                    <a:pt x="1224740" y="642560"/>
                  </a:lnTo>
                  <a:lnTo>
                    <a:pt x="1198065" y="656212"/>
                  </a:lnTo>
                  <a:lnTo>
                    <a:pt x="1172025" y="670498"/>
                  </a:lnTo>
                  <a:lnTo>
                    <a:pt x="1146303" y="685101"/>
                  </a:lnTo>
                  <a:lnTo>
                    <a:pt x="1130425" y="710816"/>
                  </a:lnTo>
                  <a:lnTo>
                    <a:pt x="1115500" y="736849"/>
                  </a:lnTo>
                  <a:lnTo>
                    <a:pt x="1100575" y="762882"/>
                  </a:lnTo>
                  <a:lnTo>
                    <a:pt x="1086284" y="789549"/>
                  </a:lnTo>
                  <a:lnTo>
                    <a:pt x="1072629" y="816217"/>
                  </a:lnTo>
                  <a:lnTo>
                    <a:pt x="1058974" y="843202"/>
                  </a:lnTo>
                  <a:lnTo>
                    <a:pt x="1045954" y="870504"/>
                  </a:lnTo>
                  <a:lnTo>
                    <a:pt x="1033569" y="897807"/>
                  </a:lnTo>
                  <a:lnTo>
                    <a:pt x="1021820" y="925427"/>
                  </a:lnTo>
                  <a:lnTo>
                    <a:pt x="1010070" y="953046"/>
                  </a:lnTo>
                  <a:lnTo>
                    <a:pt x="998955" y="981301"/>
                  </a:lnTo>
                  <a:lnTo>
                    <a:pt x="988476" y="1009556"/>
                  </a:lnTo>
                  <a:lnTo>
                    <a:pt x="977996" y="1037811"/>
                  </a:lnTo>
                  <a:lnTo>
                    <a:pt x="968152" y="1066383"/>
                  </a:lnTo>
                  <a:lnTo>
                    <a:pt x="958943" y="1094956"/>
                  </a:lnTo>
                  <a:lnTo>
                    <a:pt x="950051" y="1123846"/>
                  </a:lnTo>
                  <a:lnTo>
                    <a:pt x="930363" y="1128608"/>
                  </a:lnTo>
                  <a:lnTo>
                    <a:pt x="910356" y="1133370"/>
                  </a:lnTo>
                  <a:lnTo>
                    <a:pt x="890668" y="1138449"/>
                  </a:lnTo>
                  <a:lnTo>
                    <a:pt x="871296" y="1144164"/>
                  </a:lnTo>
                  <a:lnTo>
                    <a:pt x="877965" y="1119718"/>
                  </a:lnTo>
                  <a:lnTo>
                    <a:pt x="884952" y="1095591"/>
                  </a:lnTo>
                  <a:lnTo>
                    <a:pt x="892573" y="1071145"/>
                  </a:lnTo>
                  <a:lnTo>
                    <a:pt x="900194" y="1047018"/>
                  </a:lnTo>
                  <a:lnTo>
                    <a:pt x="908451" y="1023525"/>
                  </a:lnTo>
                  <a:lnTo>
                    <a:pt x="916707" y="999715"/>
                  </a:lnTo>
                  <a:lnTo>
                    <a:pt x="925282" y="975904"/>
                  </a:lnTo>
                  <a:lnTo>
                    <a:pt x="934491" y="952094"/>
                  </a:lnTo>
                  <a:lnTo>
                    <a:pt x="943700" y="928601"/>
                  </a:lnTo>
                  <a:lnTo>
                    <a:pt x="953544" y="905426"/>
                  </a:lnTo>
                  <a:lnTo>
                    <a:pt x="963389" y="882251"/>
                  </a:lnTo>
                  <a:lnTo>
                    <a:pt x="973551" y="859075"/>
                  </a:lnTo>
                  <a:lnTo>
                    <a:pt x="984030" y="836217"/>
                  </a:lnTo>
                  <a:lnTo>
                    <a:pt x="994827" y="813359"/>
                  </a:lnTo>
                  <a:lnTo>
                    <a:pt x="1006259" y="790502"/>
                  </a:lnTo>
                  <a:lnTo>
                    <a:pt x="1017691" y="768279"/>
                  </a:lnTo>
                  <a:lnTo>
                    <a:pt x="989746" y="788597"/>
                  </a:lnTo>
                  <a:lnTo>
                    <a:pt x="962119" y="809550"/>
                  </a:lnTo>
                  <a:lnTo>
                    <a:pt x="948463" y="820661"/>
                  </a:lnTo>
                  <a:lnTo>
                    <a:pt x="934808" y="831455"/>
                  </a:lnTo>
                  <a:lnTo>
                    <a:pt x="921788" y="842567"/>
                  </a:lnTo>
                  <a:lnTo>
                    <a:pt x="908451" y="853996"/>
                  </a:lnTo>
                  <a:lnTo>
                    <a:pt x="895431" y="865107"/>
                  </a:lnTo>
                  <a:lnTo>
                    <a:pt x="882411" y="876536"/>
                  </a:lnTo>
                  <a:lnTo>
                    <a:pt x="869709" y="888600"/>
                  </a:lnTo>
                  <a:lnTo>
                    <a:pt x="857006" y="900346"/>
                  </a:lnTo>
                  <a:lnTo>
                    <a:pt x="844621" y="912093"/>
                  </a:lnTo>
                  <a:lnTo>
                    <a:pt x="831919" y="924474"/>
                  </a:lnTo>
                  <a:lnTo>
                    <a:pt x="819852" y="936538"/>
                  </a:lnTo>
                  <a:lnTo>
                    <a:pt x="807785" y="949237"/>
                  </a:lnTo>
                  <a:lnTo>
                    <a:pt x="796035" y="961618"/>
                  </a:lnTo>
                  <a:lnTo>
                    <a:pt x="784603" y="974634"/>
                  </a:lnTo>
                  <a:lnTo>
                    <a:pt x="772853" y="987333"/>
                  </a:lnTo>
                  <a:lnTo>
                    <a:pt x="761421" y="1000350"/>
                  </a:lnTo>
                  <a:lnTo>
                    <a:pt x="749989" y="1013366"/>
                  </a:lnTo>
                  <a:lnTo>
                    <a:pt x="739192" y="1026700"/>
                  </a:lnTo>
                  <a:lnTo>
                    <a:pt x="728395" y="1040351"/>
                  </a:lnTo>
                  <a:lnTo>
                    <a:pt x="717915" y="1053685"/>
                  </a:lnTo>
                  <a:lnTo>
                    <a:pt x="707118" y="1067653"/>
                  </a:lnTo>
                  <a:lnTo>
                    <a:pt x="696956" y="1081305"/>
                  </a:lnTo>
                  <a:lnTo>
                    <a:pt x="687112" y="1095591"/>
                  </a:lnTo>
                  <a:lnTo>
                    <a:pt x="677267" y="1109559"/>
                  </a:lnTo>
                  <a:lnTo>
                    <a:pt x="667741" y="1123846"/>
                  </a:lnTo>
                  <a:lnTo>
                    <a:pt x="658214" y="1138449"/>
                  </a:lnTo>
                  <a:lnTo>
                    <a:pt x="649005" y="1153053"/>
                  </a:lnTo>
                  <a:lnTo>
                    <a:pt x="639795" y="1167657"/>
                  </a:lnTo>
                  <a:lnTo>
                    <a:pt x="631856" y="1181308"/>
                  </a:lnTo>
                  <a:lnTo>
                    <a:pt x="623917" y="1195276"/>
                  </a:lnTo>
                  <a:lnTo>
                    <a:pt x="616296" y="1208928"/>
                  </a:lnTo>
                  <a:lnTo>
                    <a:pt x="608675" y="1223214"/>
                  </a:lnTo>
                  <a:lnTo>
                    <a:pt x="601371" y="1237183"/>
                  </a:lnTo>
                  <a:lnTo>
                    <a:pt x="594384" y="1251469"/>
                  </a:lnTo>
                  <a:lnTo>
                    <a:pt x="587398" y="1265755"/>
                  </a:lnTo>
                  <a:lnTo>
                    <a:pt x="580729" y="1280359"/>
                  </a:lnTo>
                  <a:lnTo>
                    <a:pt x="566122" y="1290200"/>
                  </a:lnTo>
                  <a:lnTo>
                    <a:pt x="551514" y="1300359"/>
                  </a:lnTo>
                  <a:lnTo>
                    <a:pt x="537224" y="1310836"/>
                  </a:lnTo>
                  <a:lnTo>
                    <a:pt x="523251" y="1321630"/>
                  </a:lnTo>
                  <a:lnTo>
                    <a:pt x="508961" y="1332424"/>
                  </a:lnTo>
                  <a:lnTo>
                    <a:pt x="495306" y="1343535"/>
                  </a:lnTo>
                  <a:lnTo>
                    <a:pt x="481651" y="1355282"/>
                  </a:lnTo>
                  <a:lnTo>
                    <a:pt x="468313" y="1366711"/>
                  </a:lnTo>
                  <a:lnTo>
                    <a:pt x="472442" y="1346710"/>
                  </a:lnTo>
                  <a:lnTo>
                    <a:pt x="476887" y="1326709"/>
                  </a:lnTo>
                  <a:lnTo>
                    <a:pt x="481651" y="1307026"/>
                  </a:lnTo>
                  <a:lnTo>
                    <a:pt x="486097" y="1287025"/>
                  </a:lnTo>
                  <a:lnTo>
                    <a:pt x="491495" y="1267025"/>
                  </a:lnTo>
                  <a:lnTo>
                    <a:pt x="496894" y="1247659"/>
                  </a:lnTo>
                  <a:lnTo>
                    <a:pt x="502292" y="1227976"/>
                  </a:lnTo>
                  <a:lnTo>
                    <a:pt x="508326" y="1208293"/>
                  </a:lnTo>
                  <a:lnTo>
                    <a:pt x="514359" y="1188610"/>
                  </a:lnTo>
                  <a:lnTo>
                    <a:pt x="520393" y="1169244"/>
                  </a:lnTo>
                  <a:lnTo>
                    <a:pt x="527062" y="1150196"/>
                  </a:lnTo>
                  <a:lnTo>
                    <a:pt x="533731" y="1130512"/>
                  </a:lnTo>
                  <a:lnTo>
                    <a:pt x="540717" y="1111464"/>
                  </a:lnTo>
                  <a:lnTo>
                    <a:pt x="548021" y="1092416"/>
                  </a:lnTo>
                  <a:lnTo>
                    <a:pt x="555325" y="1073050"/>
                  </a:lnTo>
                  <a:lnTo>
                    <a:pt x="563264" y="1054320"/>
                  </a:lnTo>
                  <a:lnTo>
                    <a:pt x="571203" y="1034954"/>
                  </a:lnTo>
                  <a:lnTo>
                    <a:pt x="579777" y="1015906"/>
                  </a:lnTo>
                  <a:lnTo>
                    <a:pt x="588351" y="996540"/>
                  </a:lnTo>
                  <a:lnTo>
                    <a:pt x="597242" y="977492"/>
                  </a:lnTo>
                  <a:lnTo>
                    <a:pt x="606134" y="958761"/>
                  </a:lnTo>
                  <a:lnTo>
                    <a:pt x="615978" y="940030"/>
                  </a:lnTo>
                  <a:lnTo>
                    <a:pt x="625505" y="921299"/>
                  </a:lnTo>
                  <a:lnTo>
                    <a:pt x="635032" y="902569"/>
                  </a:lnTo>
                  <a:lnTo>
                    <a:pt x="645194" y="884155"/>
                  </a:lnTo>
                  <a:lnTo>
                    <a:pt x="655356" y="866060"/>
                  </a:lnTo>
                  <a:lnTo>
                    <a:pt x="665835" y="847964"/>
                  </a:lnTo>
                  <a:lnTo>
                    <a:pt x="676632" y="829868"/>
                  </a:lnTo>
                  <a:lnTo>
                    <a:pt x="687429" y="812090"/>
                  </a:lnTo>
                  <a:lnTo>
                    <a:pt x="698544" y="794311"/>
                  </a:lnTo>
                  <a:lnTo>
                    <a:pt x="709976" y="776215"/>
                  </a:lnTo>
                  <a:lnTo>
                    <a:pt x="721408" y="758755"/>
                  </a:lnTo>
                  <a:lnTo>
                    <a:pt x="733476" y="741611"/>
                  </a:lnTo>
                  <a:lnTo>
                    <a:pt x="745225" y="724468"/>
                  </a:lnTo>
                  <a:lnTo>
                    <a:pt x="757293" y="707324"/>
                  </a:lnTo>
                  <a:lnTo>
                    <a:pt x="769995" y="690498"/>
                  </a:lnTo>
                  <a:lnTo>
                    <a:pt x="782380" y="673672"/>
                  </a:lnTo>
                  <a:lnTo>
                    <a:pt x="795400" y="657164"/>
                  </a:lnTo>
                  <a:lnTo>
                    <a:pt x="808102" y="640973"/>
                  </a:lnTo>
                  <a:lnTo>
                    <a:pt x="821440" y="624464"/>
                  </a:lnTo>
                  <a:lnTo>
                    <a:pt x="835095" y="608591"/>
                  </a:lnTo>
                  <a:lnTo>
                    <a:pt x="848432" y="592400"/>
                  </a:lnTo>
                  <a:lnTo>
                    <a:pt x="862405" y="576526"/>
                  </a:lnTo>
                  <a:lnTo>
                    <a:pt x="876060" y="560970"/>
                  </a:lnTo>
                  <a:lnTo>
                    <a:pt x="890350" y="545414"/>
                  </a:lnTo>
                  <a:lnTo>
                    <a:pt x="904958" y="530176"/>
                  </a:lnTo>
                  <a:lnTo>
                    <a:pt x="919566" y="515255"/>
                  </a:lnTo>
                  <a:lnTo>
                    <a:pt x="933856" y="500333"/>
                  </a:lnTo>
                  <a:lnTo>
                    <a:pt x="948781" y="485730"/>
                  </a:lnTo>
                  <a:lnTo>
                    <a:pt x="964024" y="470809"/>
                  </a:lnTo>
                  <a:lnTo>
                    <a:pt x="979584" y="456840"/>
                  </a:lnTo>
                  <a:lnTo>
                    <a:pt x="994510" y="442554"/>
                  </a:lnTo>
                  <a:lnTo>
                    <a:pt x="1010388" y="428903"/>
                  </a:lnTo>
                  <a:lnTo>
                    <a:pt x="1026266" y="414934"/>
                  </a:lnTo>
                  <a:lnTo>
                    <a:pt x="1042144" y="400965"/>
                  </a:lnTo>
                  <a:lnTo>
                    <a:pt x="1058339" y="387949"/>
                  </a:lnTo>
                  <a:lnTo>
                    <a:pt x="1074535" y="374615"/>
                  </a:lnTo>
                  <a:lnTo>
                    <a:pt x="1091048" y="361599"/>
                  </a:lnTo>
                  <a:lnTo>
                    <a:pt x="1107561" y="348900"/>
                  </a:lnTo>
                  <a:lnTo>
                    <a:pt x="1124391" y="336201"/>
                  </a:lnTo>
                  <a:lnTo>
                    <a:pt x="1141222" y="323820"/>
                  </a:lnTo>
                  <a:lnTo>
                    <a:pt x="1158370" y="311756"/>
                  </a:lnTo>
                  <a:lnTo>
                    <a:pt x="1175519" y="299375"/>
                  </a:lnTo>
                  <a:lnTo>
                    <a:pt x="1192984" y="287946"/>
                  </a:lnTo>
                  <a:lnTo>
                    <a:pt x="1210450" y="276517"/>
                  </a:lnTo>
                  <a:lnTo>
                    <a:pt x="1227916" y="264770"/>
                  </a:lnTo>
                  <a:lnTo>
                    <a:pt x="1245699" y="253976"/>
                  </a:lnTo>
                  <a:lnTo>
                    <a:pt x="1263800" y="242865"/>
                  </a:lnTo>
                  <a:lnTo>
                    <a:pt x="1281584" y="232071"/>
                  </a:lnTo>
                  <a:lnTo>
                    <a:pt x="1299684" y="221594"/>
                  </a:lnTo>
                  <a:lnTo>
                    <a:pt x="1318420" y="211435"/>
                  </a:lnTo>
                  <a:lnTo>
                    <a:pt x="1336839" y="201594"/>
                  </a:lnTo>
                  <a:lnTo>
                    <a:pt x="1355257" y="191752"/>
                  </a:lnTo>
                  <a:lnTo>
                    <a:pt x="1373676" y="181911"/>
                  </a:lnTo>
                  <a:lnTo>
                    <a:pt x="1392412" y="172704"/>
                  </a:lnTo>
                  <a:lnTo>
                    <a:pt x="1411783" y="163497"/>
                  </a:lnTo>
                  <a:lnTo>
                    <a:pt x="1430519" y="154608"/>
                  </a:lnTo>
                  <a:lnTo>
                    <a:pt x="1449573" y="146037"/>
                  </a:lnTo>
                  <a:lnTo>
                    <a:pt x="1468944" y="137782"/>
                  </a:lnTo>
                  <a:lnTo>
                    <a:pt x="1488315" y="129528"/>
                  </a:lnTo>
                  <a:lnTo>
                    <a:pt x="1507686" y="121591"/>
                  </a:lnTo>
                  <a:lnTo>
                    <a:pt x="1527057" y="113972"/>
                  </a:lnTo>
                  <a:lnTo>
                    <a:pt x="1547063" y="106670"/>
                  </a:lnTo>
                  <a:lnTo>
                    <a:pt x="1566434" y="99368"/>
                  </a:lnTo>
                  <a:lnTo>
                    <a:pt x="1586123" y="92384"/>
                  </a:lnTo>
                  <a:lnTo>
                    <a:pt x="1606447" y="85717"/>
                  </a:lnTo>
                  <a:lnTo>
                    <a:pt x="1626136" y="79368"/>
                  </a:lnTo>
                  <a:lnTo>
                    <a:pt x="1646142" y="73336"/>
                  </a:lnTo>
                  <a:lnTo>
                    <a:pt x="1666466" y="67304"/>
                  </a:lnTo>
                  <a:lnTo>
                    <a:pt x="1686472" y="61272"/>
                  </a:lnTo>
                  <a:lnTo>
                    <a:pt x="1706796" y="56192"/>
                  </a:lnTo>
                  <a:lnTo>
                    <a:pt x="1727120" y="50795"/>
                  </a:lnTo>
                  <a:lnTo>
                    <a:pt x="1747444" y="45716"/>
                  </a:lnTo>
                  <a:lnTo>
                    <a:pt x="1768085" y="41271"/>
                  </a:lnTo>
                  <a:lnTo>
                    <a:pt x="1788409" y="36509"/>
                  </a:lnTo>
                  <a:lnTo>
                    <a:pt x="1809050" y="32699"/>
                  </a:lnTo>
                  <a:lnTo>
                    <a:pt x="1829374" y="28572"/>
                  </a:lnTo>
                  <a:lnTo>
                    <a:pt x="1850333" y="25080"/>
                  </a:lnTo>
                  <a:lnTo>
                    <a:pt x="1870974" y="21588"/>
                  </a:lnTo>
                  <a:lnTo>
                    <a:pt x="1891616" y="18096"/>
                  </a:lnTo>
                  <a:lnTo>
                    <a:pt x="1912257" y="15556"/>
                  </a:lnTo>
                  <a:lnTo>
                    <a:pt x="1933216" y="12381"/>
                  </a:lnTo>
                  <a:lnTo>
                    <a:pt x="1954175" y="10159"/>
                  </a:lnTo>
                  <a:lnTo>
                    <a:pt x="1974816" y="8254"/>
                  </a:lnTo>
                  <a:lnTo>
                    <a:pt x="1995775" y="6349"/>
                  </a:lnTo>
                  <a:lnTo>
                    <a:pt x="2016417" y="4762"/>
                  </a:lnTo>
                  <a:lnTo>
                    <a:pt x="2037693" y="2857"/>
                  </a:lnTo>
                  <a:lnTo>
                    <a:pt x="2058334" y="1905"/>
                  </a:lnTo>
                  <a:lnTo>
                    <a:pt x="2079611" y="952"/>
                  </a:lnTo>
                  <a:lnTo>
                    <a:pt x="2100252" y="317"/>
                  </a:lnTo>
                  <a:lnTo>
                    <a:pt x="2121529" y="0"/>
                  </a:lnTo>
                  <a:close/>
                </a:path>
              </a:pathLst>
            </a:custGeom>
            <a:solidFill>
              <a:srgbClr val="E947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3"/>
          <p:cNvGrpSpPr/>
          <p:nvPr/>
        </p:nvGrpSpPr>
        <p:grpSpPr>
          <a:xfrm>
            <a:off x="3773311" y="4281781"/>
            <a:ext cx="2190756" cy="1042995"/>
            <a:chOff x="5022025" y="4220590"/>
            <a:chExt cx="2190756" cy="1042994"/>
          </a:xfrm>
          <a:solidFill>
            <a:schemeClr val="bg1">
              <a:lumMod val="85000"/>
            </a:schemeClr>
          </a:solidFill>
        </p:grpSpPr>
        <p:grpSp>
          <p:nvGrpSpPr>
            <p:cNvPr id="8" name="Group 4"/>
            <p:cNvGrpSpPr/>
            <p:nvPr/>
          </p:nvGrpSpPr>
          <p:grpSpPr>
            <a:xfrm>
              <a:off x="5022025" y="4236643"/>
              <a:ext cx="1166500" cy="1026941"/>
              <a:chOff x="2873965" y="2332283"/>
              <a:chExt cx="1166500" cy="1026941"/>
            </a:xfrm>
            <a:grpFill/>
          </p:grpSpPr>
          <p:sp>
            <p:nvSpPr>
              <p:cNvPr id="12" name="Block Arc 8"/>
              <p:cNvSpPr/>
              <p:nvPr/>
            </p:nvSpPr>
            <p:spPr>
              <a:xfrm>
                <a:off x="301352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Rectangle 9"/>
              <p:cNvSpPr/>
              <p:nvPr/>
            </p:nvSpPr>
            <p:spPr>
              <a:xfrm>
                <a:off x="2873965" y="2332283"/>
                <a:ext cx="65474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6046281" y="4220590"/>
              <a:ext cx="1166500" cy="1026941"/>
              <a:chOff x="6557826" y="3997627"/>
              <a:chExt cx="1166500" cy="1026941"/>
            </a:xfrm>
            <a:grpFill/>
          </p:grpSpPr>
          <p:sp>
            <p:nvSpPr>
              <p:cNvPr id="10" name="Block Arc 6"/>
              <p:cNvSpPr/>
              <p:nvPr/>
            </p:nvSpPr>
            <p:spPr>
              <a:xfrm rot="10800000">
                <a:off x="6557826" y="3997627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Rectangle 7"/>
              <p:cNvSpPr/>
              <p:nvPr/>
            </p:nvSpPr>
            <p:spPr>
              <a:xfrm rot="10800000">
                <a:off x="7069579" y="4881844"/>
                <a:ext cx="65474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Group 10"/>
          <p:cNvGrpSpPr/>
          <p:nvPr/>
        </p:nvGrpSpPr>
        <p:grpSpPr>
          <a:xfrm>
            <a:off x="9019243" y="3413620"/>
            <a:ext cx="1288611" cy="1168157"/>
            <a:chOff x="9019242" y="3239883"/>
            <a:chExt cx="1288611" cy="1168157"/>
          </a:xfrm>
          <a:solidFill>
            <a:schemeClr val="bg1">
              <a:lumMod val="85000"/>
            </a:schemeClr>
          </a:solidFill>
        </p:grpSpPr>
        <p:sp>
          <p:nvSpPr>
            <p:cNvPr id="15" name="Chevron 11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6" name="Group 12"/>
            <p:cNvGrpSpPr/>
            <p:nvPr/>
          </p:nvGrpSpPr>
          <p:grpSpPr>
            <a:xfrm rot="10800000">
              <a:off x="9019242" y="3239883"/>
              <a:ext cx="1163337" cy="1026941"/>
              <a:chOff x="2877129" y="2332283"/>
              <a:chExt cx="1163337" cy="1026941"/>
            </a:xfrm>
            <a:grpFill/>
          </p:grpSpPr>
          <p:sp>
            <p:nvSpPr>
              <p:cNvPr id="17" name="Block Arc 13"/>
              <p:cNvSpPr/>
              <p:nvPr/>
            </p:nvSpPr>
            <p:spPr>
              <a:xfrm>
                <a:off x="301352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Rectangle 14"/>
              <p:cNvSpPr/>
              <p:nvPr/>
            </p:nvSpPr>
            <p:spPr>
              <a:xfrm>
                <a:off x="2877129" y="2332283"/>
                <a:ext cx="65474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9" name="Rectangle 15"/>
              <p:cNvSpPr/>
              <p:nvPr/>
            </p:nvSpPr>
            <p:spPr>
              <a:xfrm rot="5400000">
                <a:off x="3738175" y="2995359"/>
                <a:ext cx="46185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Group 17"/>
          <p:cNvGrpSpPr/>
          <p:nvPr/>
        </p:nvGrpSpPr>
        <p:grpSpPr>
          <a:xfrm>
            <a:off x="5434580" y="3803605"/>
            <a:ext cx="1026941" cy="1505119"/>
            <a:chOff x="5434580" y="3629868"/>
            <a:chExt cx="1026941" cy="1505118"/>
          </a:xfrm>
          <a:solidFill>
            <a:schemeClr val="bg1">
              <a:lumMod val="85000"/>
            </a:schemeClr>
          </a:solidFill>
        </p:grpSpPr>
        <p:sp>
          <p:nvSpPr>
            <p:cNvPr id="22" name="Block Arc 18"/>
            <p:cNvSpPr/>
            <p:nvPr/>
          </p:nvSpPr>
          <p:spPr>
            <a:xfrm rot="10800000" flipH="1">
              <a:off x="5434580" y="4108045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19"/>
            <p:cNvSpPr/>
            <p:nvPr/>
          </p:nvSpPr>
          <p:spPr>
            <a:xfrm rot="5400000">
              <a:off x="5883670" y="4063779"/>
              <a:ext cx="1010970" cy="143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24" name="Group 20"/>
          <p:cNvGrpSpPr/>
          <p:nvPr/>
        </p:nvGrpSpPr>
        <p:grpSpPr>
          <a:xfrm>
            <a:off x="1764810" y="2520087"/>
            <a:ext cx="1026943" cy="1026941"/>
            <a:chOff x="3013524" y="2332283"/>
            <a:chExt cx="1026942" cy="1026941"/>
          </a:xfrm>
          <a:solidFill>
            <a:schemeClr val="bg1">
              <a:lumMod val="85000"/>
            </a:schemeClr>
          </a:solidFill>
        </p:grpSpPr>
        <p:sp>
          <p:nvSpPr>
            <p:cNvPr id="25" name="Block Arc 21"/>
            <p:cNvSpPr/>
            <p:nvPr/>
          </p:nvSpPr>
          <p:spPr>
            <a:xfrm>
              <a:off x="3013524" y="2332283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 22"/>
            <p:cNvSpPr/>
            <p:nvPr/>
          </p:nvSpPr>
          <p:spPr>
            <a:xfrm>
              <a:off x="3276531" y="2332283"/>
              <a:ext cx="255346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7" name="Rectangle 23"/>
            <p:cNvSpPr/>
            <p:nvPr/>
          </p:nvSpPr>
          <p:spPr>
            <a:xfrm rot="5400000">
              <a:off x="3738175" y="2998523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28" name="Group 24"/>
          <p:cNvGrpSpPr/>
          <p:nvPr/>
        </p:nvGrpSpPr>
        <p:grpSpPr>
          <a:xfrm rot="10800000">
            <a:off x="2649029" y="3413618"/>
            <a:ext cx="1163337" cy="1026941"/>
            <a:chOff x="2877129" y="2332283"/>
            <a:chExt cx="1163337" cy="1026941"/>
          </a:xfrm>
          <a:solidFill>
            <a:schemeClr val="bg1">
              <a:lumMod val="85000"/>
            </a:schemeClr>
          </a:solidFill>
        </p:grpSpPr>
        <p:sp>
          <p:nvSpPr>
            <p:cNvPr id="29" name="Block Arc 25"/>
            <p:cNvSpPr/>
            <p:nvPr/>
          </p:nvSpPr>
          <p:spPr>
            <a:xfrm>
              <a:off x="3013524" y="2332283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Rectangle 26"/>
            <p:cNvSpPr/>
            <p:nvPr/>
          </p:nvSpPr>
          <p:spPr>
            <a:xfrm>
              <a:off x="2877129" y="2332283"/>
              <a:ext cx="65474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1" name="Rectangle 27"/>
            <p:cNvSpPr/>
            <p:nvPr/>
          </p:nvSpPr>
          <p:spPr>
            <a:xfrm rot="5400000">
              <a:off x="3738175" y="2995359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32" name="Group 28"/>
          <p:cNvGrpSpPr/>
          <p:nvPr/>
        </p:nvGrpSpPr>
        <p:grpSpPr>
          <a:xfrm>
            <a:off x="6318006" y="2517290"/>
            <a:ext cx="1026943" cy="1286311"/>
            <a:chOff x="6318005" y="2343554"/>
            <a:chExt cx="1026943" cy="1286310"/>
          </a:xfrm>
          <a:solidFill>
            <a:schemeClr val="bg1">
              <a:lumMod val="85000"/>
            </a:schemeClr>
          </a:solidFill>
        </p:grpSpPr>
        <p:sp>
          <p:nvSpPr>
            <p:cNvPr id="33" name="Rectangle 29"/>
            <p:cNvSpPr/>
            <p:nvPr/>
          </p:nvSpPr>
          <p:spPr>
            <a:xfrm>
              <a:off x="6816174" y="2343554"/>
              <a:ext cx="528774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grpSp>
          <p:nvGrpSpPr>
            <p:cNvPr id="34" name="Group 30"/>
            <p:cNvGrpSpPr/>
            <p:nvPr/>
          </p:nvGrpSpPr>
          <p:grpSpPr>
            <a:xfrm>
              <a:off x="6318005" y="2346350"/>
              <a:ext cx="1026942" cy="1283514"/>
              <a:chOff x="2366533" y="2332283"/>
              <a:chExt cx="1026942" cy="1283514"/>
            </a:xfrm>
            <a:grpFill/>
          </p:grpSpPr>
          <p:sp>
            <p:nvSpPr>
              <p:cNvPr id="35" name="Block Arc 31"/>
              <p:cNvSpPr/>
              <p:nvPr/>
            </p:nvSpPr>
            <p:spPr>
              <a:xfrm flipH="1">
                <a:off x="236653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Rectangle 32"/>
              <p:cNvSpPr/>
              <p:nvPr/>
            </p:nvSpPr>
            <p:spPr>
              <a:xfrm rot="5400000">
                <a:off x="2049474" y="3156015"/>
                <a:ext cx="776841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Group 33"/>
          <p:cNvGrpSpPr/>
          <p:nvPr/>
        </p:nvGrpSpPr>
        <p:grpSpPr>
          <a:xfrm>
            <a:off x="7571936" y="2520087"/>
            <a:ext cx="1588341" cy="1026941"/>
            <a:chOff x="7571935" y="2346350"/>
            <a:chExt cx="1588341" cy="1026941"/>
          </a:xfrm>
          <a:solidFill>
            <a:schemeClr val="bg1">
              <a:lumMod val="85000"/>
            </a:schemeClr>
          </a:solidFill>
        </p:grpSpPr>
        <p:grpSp>
          <p:nvGrpSpPr>
            <p:cNvPr id="38" name="Group 34"/>
            <p:cNvGrpSpPr/>
            <p:nvPr/>
          </p:nvGrpSpPr>
          <p:grpSpPr>
            <a:xfrm>
              <a:off x="7571935" y="2346350"/>
              <a:ext cx="1588340" cy="1026941"/>
              <a:chOff x="7571935" y="2346350"/>
              <a:chExt cx="1588340" cy="1026941"/>
            </a:xfrm>
            <a:grpFill/>
          </p:grpSpPr>
          <p:sp>
            <p:nvSpPr>
              <p:cNvPr id="40" name="Rectangle 36"/>
              <p:cNvSpPr/>
              <p:nvPr/>
            </p:nvSpPr>
            <p:spPr>
              <a:xfrm>
                <a:off x="7571935" y="2346350"/>
                <a:ext cx="1116400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41" name="Block Arc 37"/>
              <p:cNvSpPr/>
              <p:nvPr/>
            </p:nvSpPr>
            <p:spPr>
              <a:xfrm>
                <a:off x="8133334" y="2346350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9" name="Rectangle 35"/>
            <p:cNvSpPr/>
            <p:nvPr/>
          </p:nvSpPr>
          <p:spPr>
            <a:xfrm rot="5400000">
              <a:off x="8857985" y="3012590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42" name="Text Placeholder 33"/>
          <p:cNvSpPr txBox="1"/>
          <p:nvPr/>
        </p:nvSpPr>
        <p:spPr>
          <a:xfrm>
            <a:off x="784331" y="1594024"/>
            <a:ext cx="1864697" cy="38520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Load the saved module (.h5)</a:t>
            </a:r>
            <a:endParaRPr lang="en-AU" sz="14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  <p:sp>
        <p:nvSpPr>
          <p:cNvPr id="43" name="Text Placeholder 33"/>
          <p:cNvSpPr txBox="1"/>
          <p:nvPr/>
        </p:nvSpPr>
        <p:spPr>
          <a:xfrm>
            <a:off x="2940614" y="3252798"/>
            <a:ext cx="1743503" cy="55080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Get new chest X-ray</a:t>
            </a:r>
          </a:p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( .png format )</a:t>
            </a:r>
            <a:endParaRPr lang="en-AU" altLang="zh-CN" sz="14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  <p:grpSp>
        <p:nvGrpSpPr>
          <p:cNvPr id="44" name="Group 52"/>
          <p:cNvGrpSpPr/>
          <p:nvPr/>
        </p:nvGrpSpPr>
        <p:grpSpPr>
          <a:xfrm>
            <a:off x="1060438" y="2520087"/>
            <a:ext cx="1084324" cy="1149676"/>
            <a:chOff x="1060437" y="2346350"/>
            <a:chExt cx="1084324" cy="1149676"/>
          </a:xfrm>
          <a:solidFill>
            <a:schemeClr val="bg1">
              <a:lumMod val="85000"/>
            </a:schemeClr>
          </a:solidFill>
        </p:grpSpPr>
        <p:grpSp>
          <p:nvGrpSpPr>
            <p:cNvPr id="45" name="Group 53"/>
            <p:cNvGrpSpPr/>
            <p:nvPr/>
          </p:nvGrpSpPr>
          <p:grpSpPr>
            <a:xfrm>
              <a:off x="1117819" y="2346350"/>
              <a:ext cx="1026942" cy="1026941"/>
              <a:chOff x="2366533" y="2332283"/>
              <a:chExt cx="1026942" cy="1026941"/>
            </a:xfrm>
            <a:grpFill/>
          </p:grpSpPr>
          <p:sp>
            <p:nvSpPr>
              <p:cNvPr id="47" name="Block Arc 55"/>
              <p:cNvSpPr/>
              <p:nvPr/>
            </p:nvSpPr>
            <p:spPr>
              <a:xfrm flipH="1">
                <a:off x="236653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Rectangle 56"/>
              <p:cNvSpPr/>
              <p:nvPr/>
            </p:nvSpPr>
            <p:spPr>
              <a:xfrm rot="5400000">
                <a:off x="2206966" y="2998522"/>
                <a:ext cx="46185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46" name="Oval 54"/>
            <p:cNvSpPr/>
            <p:nvPr/>
          </p:nvSpPr>
          <p:spPr>
            <a:xfrm>
              <a:off x="1060437" y="3239882"/>
              <a:ext cx="256144" cy="25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51" name="Oval 61"/>
          <p:cNvSpPr>
            <a:spLocks noChangeAspect="1"/>
          </p:cNvSpPr>
          <p:nvPr/>
        </p:nvSpPr>
        <p:spPr>
          <a:xfrm flipH="1">
            <a:off x="5395811" y="4991874"/>
            <a:ext cx="416609" cy="416609"/>
          </a:xfrm>
          <a:prstGeom prst="ellipse">
            <a:avLst/>
          </a:prstGeom>
          <a:gradFill flip="none" rotWithShape="1">
            <a:gsLst>
              <a:gs pos="0">
                <a:srgbClr val="015A74"/>
              </a:gs>
              <a:gs pos="100000">
                <a:srgbClr val="015A75"/>
              </a:gs>
            </a:gsLst>
            <a:lin ang="18900000" scaled="1"/>
            <a:tileRect/>
          </a:gradFill>
          <a:ln w="38100">
            <a:gradFill flip="none" rotWithShape="1">
              <a:gsLst>
                <a:gs pos="0">
                  <a:srgbClr val="015A75"/>
                </a:gs>
                <a:gs pos="100000">
                  <a:srgbClr val="015A74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Oval 64"/>
          <p:cNvSpPr>
            <a:spLocks noChangeAspect="1"/>
          </p:cNvSpPr>
          <p:nvPr/>
        </p:nvSpPr>
        <p:spPr>
          <a:xfrm flipH="1">
            <a:off x="8776019" y="3136637"/>
            <a:ext cx="533126" cy="5331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Text Placeholder 33"/>
          <p:cNvSpPr txBox="1"/>
          <p:nvPr/>
        </p:nvSpPr>
        <p:spPr>
          <a:xfrm>
            <a:off x="4939810" y="5571950"/>
            <a:ext cx="1377772" cy="578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Process the image </a:t>
            </a:r>
            <a:endParaRPr lang="en-AU" altLang="zh-CN" sz="14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  <p:sp>
        <p:nvSpPr>
          <p:cNvPr id="70" name="Text Placeholder 33"/>
          <p:cNvSpPr txBox="1"/>
          <p:nvPr/>
        </p:nvSpPr>
        <p:spPr>
          <a:xfrm>
            <a:off x="6460730" y="1337381"/>
            <a:ext cx="2033930" cy="78289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Match the image pattern with .h5 module treaded module</a:t>
            </a:r>
            <a:endParaRPr lang="en-AU" altLang="zh-CN" sz="14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  <p:sp>
        <p:nvSpPr>
          <p:cNvPr id="72" name="Text Placeholder 33"/>
          <p:cNvSpPr txBox="1"/>
          <p:nvPr/>
        </p:nvSpPr>
        <p:spPr>
          <a:xfrm>
            <a:off x="10144745" y="4867831"/>
            <a:ext cx="1471500" cy="67820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Generate report with standard value </a:t>
            </a:r>
            <a:endParaRPr lang="en-AU" altLang="zh-CN" sz="14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1784169" y="48124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778521" y="19981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1375584" y="2163312"/>
            <a:ext cx="806253" cy="765567"/>
            <a:chOff x="1615599" y="2264652"/>
            <a:chExt cx="648000" cy="6480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9" name="Oval 58"/>
            <p:cNvSpPr>
              <a:spLocks noChangeAspect="1"/>
            </p:cNvSpPr>
            <p:nvPr/>
          </p:nvSpPr>
          <p:spPr>
            <a:xfrm flipH="1">
              <a:off x="1615599" y="2264652"/>
              <a:ext cx="648000" cy="648000"/>
            </a:xfrm>
            <a:prstGeom prst="ellipse">
              <a:avLst/>
            </a:prstGeom>
            <a:grpFill/>
            <a:ln w="38100">
              <a:noFill/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0" algn="ctr"/>
              <a:endParaRPr lang="en-US" sz="1600" dirty="0">
                <a:cs typeface="+mn-ea"/>
                <a:sym typeface="+mn-lt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9238" y="2360578"/>
              <a:ext cx="455174" cy="455174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65" y="3751428"/>
            <a:ext cx="1240447" cy="124044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20" y="4826895"/>
            <a:ext cx="678207" cy="67820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996" y="4037398"/>
            <a:ext cx="706999" cy="70699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08" y="4161524"/>
            <a:ext cx="420253" cy="420253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178" y="3055404"/>
            <a:ext cx="710196" cy="710196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719" y="2253548"/>
            <a:ext cx="658742" cy="658742"/>
          </a:xfrm>
          <a:prstGeom prst="rect">
            <a:avLst/>
          </a:prstGeom>
        </p:spPr>
      </p:pic>
      <p:sp>
        <p:nvSpPr>
          <p:cNvPr id="63" name="Text Placeholder 33">
            <a:extLst>
              <a:ext uri="{FF2B5EF4-FFF2-40B4-BE49-F238E27FC236}">
                <a16:creationId xmlns:a16="http://schemas.microsoft.com/office/drawing/2014/main" id="{1B415BC0-C929-4493-BEE8-5A5FF8969AD8}"/>
              </a:ext>
            </a:extLst>
          </p:cNvPr>
          <p:cNvSpPr txBox="1"/>
          <p:nvPr/>
        </p:nvSpPr>
        <p:spPr>
          <a:xfrm>
            <a:off x="9257680" y="2497627"/>
            <a:ext cx="1381966" cy="67820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Give result of prediction in graph form</a:t>
            </a:r>
            <a:endParaRPr lang="en-AU" altLang="zh-CN" sz="14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3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6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1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6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6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3" grpId="0"/>
      <p:bldP spid="51" grpId="0" animBg="1"/>
      <p:bldP spid="53" grpId="0" animBg="1"/>
      <p:bldP spid="68" grpId="0"/>
      <p:bldP spid="70" grpId="0"/>
      <p:bldP spid="7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4777" y="389468"/>
            <a:ext cx="799105" cy="799105"/>
            <a:chOff x="2112182" y="3122122"/>
            <a:chExt cx="935818" cy="935818"/>
          </a:xfrm>
        </p:grpSpPr>
        <p:sp>
          <p:nvSpPr>
            <p:cNvPr id="4" name="椭圆 3"/>
            <p:cNvSpPr/>
            <p:nvPr/>
          </p:nvSpPr>
          <p:spPr>
            <a:xfrm>
              <a:off x="2112182" y="3122122"/>
              <a:ext cx="935818" cy="93581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127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" name="KSO_Shape"/>
            <p:cNvSpPr/>
            <p:nvPr/>
          </p:nvSpPr>
          <p:spPr bwMode="auto">
            <a:xfrm>
              <a:off x="2220051" y="3321801"/>
              <a:ext cx="720080" cy="536460"/>
            </a:xfrm>
            <a:custGeom>
              <a:avLst/>
              <a:gdLst>
                <a:gd name="T0" fmla="*/ 1318145 w 2143125"/>
                <a:gd name="T1" fmla="*/ 917194 h 1597025"/>
                <a:gd name="T2" fmla="*/ 1379831 w 2143125"/>
                <a:gd name="T3" fmla="*/ 1137598 h 1597025"/>
                <a:gd name="T4" fmla="*/ 1335097 w 2143125"/>
                <a:gd name="T5" fmla="*/ 1268287 h 1597025"/>
                <a:gd name="T6" fmla="*/ 1208192 w 2143125"/>
                <a:gd name="T7" fmla="*/ 1359886 h 1597025"/>
                <a:gd name="T8" fmla="*/ 922597 w 2143125"/>
                <a:gd name="T9" fmla="*/ 1418283 h 1597025"/>
                <a:gd name="T10" fmla="*/ 657487 w 2143125"/>
                <a:gd name="T11" fmla="*/ 1338693 h 1597025"/>
                <a:gd name="T12" fmla="*/ 552478 w 2143125"/>
                <a:gd name="T13" fmla="*/ 1242149 h 1597025"/>
                <a:gd name="T14" fmla="*/ 531288 w 2143125"/>
                <a:gd name="T15" fmla="*/ 1081555 h 1597025"/>
                <a:gd name="T16" fmla="*/ 616755 w 2143125"/>
                <a:gd name="T17" fmla="*/ 873161 h 1597025"/>
                <a:gd name="T18" fmla="*/ 1793602 w 2143125"/>
                <a:gd name="T19" fmla="*/ 648696 h 1597025"/>
                <a:gd name="T20" fmla="*/ 1890429 w 2143125"/>
                <a:gd name="T21" fmla="*/ 826850 h 1597025"/>
                <a:gd name="T22" fmla="*/ 1893955 w 2143125"/>
                <a:gd name="T23" fmla="*/ 997719 h 1597025"/>
                <a:gd name="T24" fmla="*/ 1811228 w 2143125"/>
                <a:gd name="T25" fmla="*/ 1095258 h 1597025"/>
                <a:gd name="T26" fmla="*/ 1583730 w 2143125"/>
                <a:gd name="T27" fmla="*/ 1181514 h 1597025"/>
                <a:gd name="T28" fmla="*/ 1467631 w 2143125"/>
                <a:gd name="T29" fmla="*/ 1082095 h 1597025"/>
                <a:gd name="T30" fmla="*/ 1367044 w 2143125"/>
                <a:gd name="T31" fmla="*/ 822855 h 1597025"/>
                <a:gd name="T32" fmla="*/ 1287607 w 2143125"/>
                <a:gd name="T33" fmla="*/ 640469 h 1597025"/>
                <a:gd name="T34" fmla="*/ 637786 w 2143125"/>
                <a:gd name="T35" fmla="*/ 718735 h 1597025"/>
                <a:gd name="T36" fmla="*/ 475984 w 2143125"/>
                <a:gd name="T37" fmla="*/ 936375 h 1597025"/>
                <a:gd name="T38" fmla="*/ 436888 w 2143125"/>
                <a:gd name="T39" fmla="*/ 1185275 h 1597025"/>
                <a:gd name="T40" fmla="*/ 191242 w 2143125"/>
                <a:gd name="T41" fmla="*/ 1146495 h 1597025"/>
                <a:gd name="T42" fmla="*/ 46633 w 2143125"/>
                <a:gd name="T43" fmla="*/ 1053656 h 1597025"/>
                <a:gd name="T44" fmla="*/ 0 w 2143125"/>
                <a:gd name="T45" fmla="*/ 940371 h 1597025"/>
                <a:gd name="T46" fmla="*/ 50165 w 2143125"/>
                <a:gd name="T47" fmla="*/ 736128 h 1597025"/>
                <a:gd name="T48" fmla="*/ 952970 w 2143125"/>
                <a:gd name="T49" fmla="*/ 136844 h 1597025"/>
                <a:gd name="T50" fmla="*/ 1076540 w 2143125"/>
                <a:gd name="T51" fmla="*/ 163209 h 1597025"/>
                <a:gd name="T52" fmla="*/ 1174924 w 2143125"/>
                <a:gd name="T53" fmla="*/ 235007 h 1597025"/>
                <a:gd name="T54" fmla="*/ 1237061 w 2143125"/>
                <a:gd name="T55" fmla="*/ 340233 h 1597025"/>
                <a:gd name="T56" fmla="*/ 1251420 w 2143125"/>
                <a:gd name="T57" fmla="*/ 467116 h 1597025"/>
                <a:gd name="T58" fmla="*/ 1213290 w 2143125"/>
                <a:gd name="T59" fmla="*/ 585759 h 1597025"/>
                <a:gd name="T60" fmla="*/ 1132322 w 2143125"/>
                <a:gd name="T61" fmla="*/ 676861 h 1597025"/>
                <a:gd name="T62" fmla="*/ 1020756 w 2143125"/>
                <a:gd name="T63" fmla="*/ 728650 h 1597025"/>
                <a:gd name="T64" fmla="*/ 892716 w 2143125"/>
                <a:gd name="T65" fmla="*/ 730298 h 1597025"/>
                <a:gd name="T66" fmla="*/ 779502 w 2143125"/>
                <a:gd name="T67" fmla="*/ 680863 h 1597025"/>
                <a:gd name="T68" fmla="*/ 696652 w 2143125"/>
                <a:gd name="T69" fmla="*/ 592115 h 1597025"/>
                <a:gd name="T70" fmla="*/ 655933 w 2143125"/>
                <a:gd name="T71" fmla="*/ 474649 h 1597025"/>
                <a:gd name="T72" fmla="*/ 666760 w 2143125"/>
                <a:gd name="T73" fmla="*/ 347531 h 1597025"/>
                <a:gd name="T74" fmla="*/ 726308 w 2143125"/>
                <a:gd name="T75" fmla="*/ 240187 h 1597025"/>
                <a:gd name="T76" fmla="*/ 823046 w 2143125"/>
                <a:gd name="T77" fmla="*/ 166505 h 1597025"/>
                <a:gd name="T78" fmla="*/ 945438 w 2143125"/>
                <a:gd name="T79" fmla="*/ 136844 h 1597025"/>
                <a:gd name="T80" fmla="*/ 1618384 w 2143125"/>
                <a:gd name="T81" fmla="*/ 22111 h 1597025"/>
                <a:gd name="T82" fmla="*/ 1763195 w 2143125"/>
                <a:gd name="T83" fmla="*/ 163718 h 1597025"/>
                <a:gd name="T84" fmla="*/ 1787878 w 2143125"/>
                <a:gd name="T85" fmla="*/ 278038 h 1597025"/>
                <a:gd name="T86" fmla="*/ 1763195 w 2143125"/>
                <a:gd name="T87" fmla="*/ 392122 h 1597025"/>
                <a:gd name="T88" fmla="*/ 1618384 w 2143125"/>
                <a:gd name="T89" fmla="*/ 533963 h 1597025"/>
                <a:gd name="T90" fmla="*/ 1498492 w 2143125"/>
                <a:gd name="T91" fmla="*/ 555604 h 1597025"/>
                <a:gd name="T92" fmla="*/ 1344043 w 2143125"/>
                <a:gd name="T93" fmla="*/ 467159 h 1597025"/>
                <a:gd name="T94" fmla="*/ 1325941 w 2143125"/>
                <a:gd name="T95" fmla="*/ 314968 h 1597025"/>
                <a:gd name="T96" fmla="*/ 1255886 w 2143125"/>
                <a:gd name="T97" fmla="*/ 187946 h 1597025"/>
                <a:gd name="T98" fmla="*/ 1350390 w 2143125"/>
                <a:gd name="T99" fmla="*/ 51280 h 1597025"/>
                <a:gd name="T100" fmla="*/ 396165 w 2143125"/>
                <a:gd name="T101" fmla="*/ 0 h 1597025"/>
                <a:gd name="T102" fmla="*/ 564484 w 2143125"/>
                <a:gd name="T103" fmla="*/ 57396 h 1597025"/>
                <a:gd name="T104" fmla="*/ 645353 w 2143125"/>
                <a:gd name="T105" fmla="*/ 194532 h 1597025"/>
                <a:gd name="T106" fmla="*/ 578120 w 2143125"/>
                <a:gd name="T107" fmla="*/ 323201 h 1597025"/>
                <a:gd name="T108" fmla="*/ 564014 w 2143125"/>
                <a:gd name="T109" fmla="*/ 482449 h 1597025"/>
                <a:gd name="T110" fmla="*/ 396165 w 2143125"/>
                <a:gd name="T111" fmla="*/ 555840 h 1597025"/>
                <a:gd name="T112" fmla="*/ 281916 w 2143125"/>
                <a:gd name="T113" fmla="*/ 531141 h 1597025"/>
                <a:gd name="T114" fmla="*/ 140396 w 2143125"/>
                <a:gd name="T115" fmla="*/ 386242 h 1597025"/>
                <a:gd name="T116" fmla="*/ 118533 w 2143125"/>
                <a:gd name="T117" fmla="*/ 270745 h 1597025"/>
                <a:gd name="T118" fmla="*/ 145803 w 2143125"/>
                <a:gd name="T119" fmla="*/ 157366 h 1597025"/>
                <a:gd name="T120" fmla="*/ 294375 w 2143125"/>
                <a:gd name="T121" fmla="*/ 19524 h 159702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43125" h="1597025">
                  <a:moveTo>
                    <a:pt x="795561" y="879475"/>
                  </a:moveTo>
                  <a:lnTo>
                    <a:pt x="1072091" y="1110003"/>
                  </a:lnTo>
                  <a:lnTo>
                    <a:pt x="1348886" y="879475"/>
                  </a:lnTo>
                  <a:lnTo>
                    <a:pt x="1360276" y="888484"/>
                  </a:lnTo>
                  <a:lnTo>
                    <a:pt x="1371400" y="897758"/>
                  </a:lnTo>
                  <a:lnTo>
                    <a:pt x="1382525" y="907297"/>
                  </a:lnTo>
                  <a:lnTo>
                    <a:pt x="1393120" y="917101"/>
                  </a:lnTo>
                  <a:lnTo>
                    <a:pt x="1403186" y="927435"/>
                  </a:lnTo>
                  <a:lnTo>
                    <a:pt x="1413516" y="937504"/>
                  </a:lnTo>
                  <a:lnTo>
                    <a:pt x="1423316" y="948368"/>
                  </a:lnTo>
                  <a:lnTo>
                    <a:pt x="1432587" y="959497"/>
                  </a:lnTo>
                  <a:lnTo>
                    <a:pt x="1441857" y="970891"/>
                  </a:lnTo>
                  <a:lnTo>
                    <a:pt x="1450863" y="982550"/>
                  </a:lnTo>
                  <a:lnTo>
                    <a:pt x="1459074" y="994739"/>
                  </a:lnTo>
                  <a:lnTo>
                    <a:pt x="1467550" y="1006663"/>
                  </a:lnTo>
                  <a:lnTo>
                    <a:pt x="1475232" y="1019116"/>
                  </a:lnTo>
                  <a:lnTo>
                    <a:pt x="1482913" y="1032100"/>
                  </a:lnTo>
                  <a:lnTo>
                    <a:pt x="1490065" y="1044819"/>
                  </a:lnTo>
                  <a:lnTo>
                    <a:pt x="1496687" y="1057803"/>
                  </a:lnTo>
                  <a:lnTo>
                    <a:pt x="1503308" y="1071581"/>
                  </a:lnTo>
                  <a:lnTo>
                    <a:pt x="1509401" y="1085095"/>
                  </a:lnTo>
                  <a:lnTo>
                    <a:pt x="1515228" y="1098874"/>
                  </a:lnTo>
                  <a:lnTo>
                    <a:pt x="1520525" y="1113182"/>
                  </a:lnTo>
                  <a:lnTo>
                    <a:pt x="1525558" y="1127226"/>
                  </a:lnTo>
                  <a:lnTo>
                    <a:pt x="1530061" y="1141799"/>
                  </a:lnTo>
                  <a:lnTo>
                    <a:pt x="1534034" y="1156638"/>
                  </a:lnTo>
                  <a:lnTo>
                    <a:pt x="1538007" y="1171477"/>
                  </a:lnTo>
                  <a:lnTo>
                    <a:pt x="1541186" y="1186580"/>
                  </a:lnTo>
                  <a:lnTo>
                    <a:pt x="1544364" y="1201684"/>
                  </a:lnTo>
                  <a:lnTo>
                    <a:pt x="1546748" y="1217052"/>
                  </a:lnTo>
                  <a:lnTo>
                    <a:pt x="1548867" y="1232686"/>
                  </a:lnTo>
                  <a:lnTo>
                    <a:pt x="1550456" y="1248319"/>
                  </a:lnTo>
                  <a:lnTo>
                    <a:pt x="1551781" y="1264218"/>
                  </a:lnTo>
                  <a:lnTo>
                    <a:pt x="1552310" y="1280116"/>
                  </a:lnTo>
                  <a:lnTo>
                    <a:pt x="1552575" y="1296279"/>
                  </a:lnTo>
                  <a:lnTo>
                    <a:pt x="1552310" y="1305554"/>
                  </a:lnTo>
                  <a:lnTo>
                    <a:pt x="1551781" y="1314298"/>
                  </a:lnTo>
                  <a:lnTo>
                    <a:pt x="1550456" y="1323307"/>
                  </a:lnTo>
                  <a:lnTo>
                    <a:pt x="1548867" y="1332316"/>
                  </a:lnTo>
                  <a:lnTo>
                    <a:pt x="1547013" y="1341060"/>
                  </a:lnTo>
                  <a:lnTo>
                    <a:pt x="1544894" y="1349539"/>
                  </a:lnTo>
                  <a:lnTo>
                    <a:pt x="1542245" y="1358018"/>
                  </a:lnTo>
                  <a:lnTo>
                    <a:pt x="1539067" y="1366233"/>
                  </a:lnTo>
                  <a:lnTo>
                    <a:pt x="1535623" y="1374182"/>
                  </a:lnTo>
                  <a:lnTo>
                    <a:pt x="1531650" y="1382396"/>
                  </a:lnTo>
                  <a:lnTo>
                    <a:pt x="1527677" y="1390080"/>
                  </a:lnTo>
                  <a:lnTo>
                    <a:pt x="1522909" y="1397765"/>
                  </a:lnTo>
                  <a:lnTo>
                    <a:pt x="1518406" y="1405184"/>
                  </a:lnTo>
                  <a:lnTo>
                    <a:pt x="1513109" y="1412603"/>
                  </a:lnTo>
                  <a:lnTo>
                    <a:pt x="1507811" y="1420022"/>
                  </a:lnTo>
                  <a:lnTo>
                    <a:pt x="1501984" y="1427177"/>
                  </a:lnTo>
                  <a:lnTo>
                    <a:pt x="1495892" y="1433801"/>
                  </a:lnTo>
                  <a:lnTo>
                    <a:pt x="1489800" y="1440955"/>
                  </a:lnTo>
                  <a:lnTo>
                    <a:pt x="1483178" y="1447315"/>
                  </a:lnTo>
                  <a:lnTo>
                    <a:pt x="1476026" y="1453939"/>
                  </a:lnTo>
                  <a:lnTo>
                    <a:pt x="1469404" y="1460298"/>
                  </a:lnTo>
                  <a:lnTo>
                    <a:pt x="1461988" y="1466658"/>
                  </a:lnTo>
                  <a:lnTo>
                    <a:pt x="1454306" y="1472752"/>
                  </a:lnTo>
                  <a:lnTo>
                    <a:pt x="1446360" y="1478582"/>
                  </a:lnTo>
                  <a:lnTo>
                    <a:pt x="1438414" y="1484411"/>
                  </a:lnTo>
                  <a:lnTo>
                    <a:pt x="1430468" y="1490241"/>
                  </a:lnTo>
                  <a:lnTo>
                    <a:pt x="1421992" y="1495540"/>
                  </a:lnTo>
                  <a:lnTo>
                    <a:pt x="1413516" y="1501105"/>
                  </a:lnTo>
                  <a:lnTo>
                    <a:pt x="1404775" y="1506404"/>
                  </a:lnTo>
                  <a:lnTo>
                    <a:pt x="1395769" y="1511439"/>
                  </a:lnTo>
                  <a:lnTo>
                    <a:pt x="1387028" y="1516208"/>
                  </a:lnTo>
                  <a:lnTo>
                    <a:pt x="1377757" y="1521243"/>
                  </a:lnTo>
                  <a:lnTo>
                    <a:pt x="1359216" y="1530252"/>
                  </a:lnTo>
                  <a:lnTo>
                    <a:pt x="1340145" y="1538731"/>
                  </a:lnTo>
                  <a:lnTo>
                    <a:pt x="1320544" y="1546945"/>
                  </a:lnTo>
                  <a:lnTo>
                    <a:pt x="1300944" y="1554364"/>
                  </a:lnTo>
                  <a:lnTo>
                    <a:pt x="1280813" y="1560989"/>
                  </a:lnTo>
                  <a:lnTo>
                    <a:pt x="1260947" y="1567083"/>
                  </a:lnTo>
                  <a:lnTo>
                    <a:pt x="1241082" y="1573177"/>
                  </a:lnTo>
                  <a:lnTo>
                    <a:pt x="1220951" y="1577947"/>
                  </a:lnTo>
                  <a:lnTo>
                    <a:pt x="1200821" y="1582452"/>
                  </a:lnTo>
                  <a:lnTo>
                    <a:pt x="1181485" y="1586426"/>
                  </a:lnTo>
                  <a:lnTo>
                    <a:pt x="1161884" y="1589606"/>
                  </a:lnTo>
                  <a:lnTo>
                    <a:pt x="1142813" y="1592256"/>
                  </a:lnTo>
                  <a:lnTo>
                    <a:pt x="1124272" y="1594375"/>
                  </a:lnTo>
                  <a:lnTo>
                    <a:pt x="1106525" y="1595965"/>
                  </a:lnTo>
                  <a:lnTo>
                    <a:pt x="1088779" y="1596760"/>
                  </a:lnTo>
                  <a:lnTo>
                    <a:pt x="1072091" y="1597025"/>
                  </a:lnTo>
                  <a:lnTo>
                    <a:pt x="1055669" y="1596760"/>
                  </a:lnTo>
                  <a:lnTo>
                    <a:pt x="1037922" y="1595965"/>
                  </a:lnTo>
                  <a:lnTo>
                    <a:pt x="1020176" y="1594375"/>
                  </a:lnTo>
                  <a:lnTo>
                    <a:pt x="1001635" y="1592256"/>
                  </a:lnTo>
                  <a:lnTo>
                    <a:pt x="982299" y="1589606"/>
                  </a:lnTo>
                  <a:lnTo>
                    <a:pt x="963228" y="1586426"/>
                  </a:lnTo>
                  <a:lnTo>
                    <a:pt x="943627" y="1582452"/>
                  </a:lnTo>
                  <a:lnTo>
                    <a:pt x="923496" y="1577947"/>
                  </a:lnTo>
                  <a:lnTo>
                    <a:pt x="903631" y="1573177"/>
                  </a:lnTo>
                  <a:lnTo>
                    <a:pt x="883765" y="1567083"/>
                  </a:lnTo>
                  <a:lnTo>
                    <a:pt x="863634" y="1560989"/>
                  </a:lnTo>
                  <a:lnTo>
                    <a:pt x="843504" y="1554364"/>
                  </a:lnTo>
                  <a:lnTo>
                    <a:pt x="823903" y="1546945"/>
                  </a:lnTo>
                  <a:lnTo>
                    <a:pt x="804302" y="1538731"/>
                  </a:lnTo>
                  <a:lnTo>
                    <a:pt x="785496" y="1530252"/>
                  </a:lnTo>
                  <a:lnTo>
                    <a:pt x="766690" y="1521243"/>
                  </a:lnTo>
                  <a:lnTo>
                    <a:pt x="757419" y="1516208"/>
                  </a:lnTo>
                  <a:lnTo>
                    <a:pt x="748414" y="1511439"/>
                  </a:lnTo>
                  <a:lnTo>
                    <a:pt x="739673" y="1506404"/>
                  </a:lnTo>
                  <a:lnTo>
                    <a:pt x="730932" y="1501105"/>
                  </a:lnTo>
                  <a:lnTo>
                    <a:pt x="722720" y="1495540"/>
                  </a:lnTo>
                  <a:lnTo>
                    <a:pt x="714244" y="1490241"/>
                  </a:lnTo>
                  <a:lnTo>
                    <a:pt x="706033" y="1484411"/>
                  </a:lnTo>
                  <a:lnTo>
                    <a:pt x="697822" y="1478582"/>
                  </a:lnTo>
                  <a:lnTo>
                    <a:pt x="690141" y="1472752"/>
                  </a:lnTo>
                  <a:lnTo>
                    <a:pt x="682724" y="1466658"/>
                  </a:lnTo>
                  <a:lnTo>
                    <a:pt x="675308" y="1460298"/>
                  </a:lnTo>
                  <a:lnTo>
                    <a:pt x="668421" y="1453939"/>
                  </a:lnTo>
                  <a:lnTo>
                    <a:pt x="661534" y="1447315"/>
                  </a:lnTo>
                  <a:lnTo>
                    <a:pt x="655177" y="1440955"/>
                  </a:lnTo>
                  <a:lnTo>
                    <a:pt x="648555" y="1433801"/>
                  </a:lnTo>
                  <a:lnTo>
                    <a:pt x="642728" y="1427177"/>
                  </a:lnTo>
                  <a:lnTo>
                    <a:pt x="636901" y="1420022"/>
                  </a:lnTo>
                  <a:lnTo>
                    <a:pt x="631338" y="1412603"/>
                  </a:lnTo>
                  <a:lnTo>
                    <a:pt x="626306" y="1405184"/>
                  </a:lnTo>
                  <a:lnTo>
                    <a:pt x="621538" y="1397765"/>
                  </a:lnTo>
                  <a:lnTo>
                    <a:pt x="616770" y="1390080"/>
                  </a:lnTo>
                  <a:lnTo>
                    <a:pt x="612797" y="1382396"/>
                  </a:lnTo>
                  <a:lnTo>
                    <a:pt x="609089" y="1374182"/>
                  </a:lnTo>
                  <a:lnTo>
                    <a:pt x="605646" y="1366233"/>
                  </a:lnTo>
                  <a:lnTo>
                    <a:pt x="602467" y="1358018"/>
                  </a:lnTo>
                  <a:lnTo>
                    <a:pt x="599818" y="1349539"/>
                  </a:lnTo>
                  <a:lnTo>
                    <a:pt x="597434" y="1341060"/>
                  </a:lnTo>
                  <a:lnTo>
                    <a:pt x="595580" y="1332316"/>
                  </a:lnTo>
                  <a:lnTo>
                    <a:pt x="593991" y="1323307"/>
                  </a:lnTo>
                  <a:lnTo>
                    <a:pt x="592932" y="1314298"/>
                  </a:lnTo>
                  <a:lnTo>
                    <a:pt x="592402" y="1305554"/>
                  </a:lnTo>
                  <a:lnTo>
                    <a:pt x="592137" y="1296279"/>
                  </a:lnTo>
                  <a:lnTo>
                    <a:pt x="592402" y="1280116"/>
                  </a:lnTo>
                  <a:lnTo>
                    <a:pt x="592932" y="1264218"/>
                  </a:lnTo>
                  <a:lnTo>
                    <a:pt x="594256" y="1248319"/>
                  </a:lnTo>
                  <a:lnTo>
                    <a:pt x="595845" y="1232686"/>
                  </a:lnTo>
                  <a:lnTo>
                    <a:pt x="597699" y="1217052"/>
                  </a:lnTo>
                  <a:lnTo>
                    <a:pt x="600348" y="1201684"/>
                  </a:lnTo>
                  <a:lnTo>
                    <a:pt x="603262" y="1186580"/>
                  </a:lnTo>
                  <a:lnTo>
                    <a:pt x="606705" y="1171477"/>
                  </a:lnTo>
                  <a:lnTo>
                    <a:pt x="610413" y="1156638"/>
                  </a:lnTo>
                  <a:lnTo>
                    <a:pt x="614386" y="1141799"/>
                  </a:lnTo>
                  <a:lnTo>
                    <a:pt x="618889" y="1127226"/>
                  </a:lnTo>
                  <a:lnTo>
                    <a:pt x="623922" y="1113182"/>
                  </a:lnTo>
                  <a:lnTo>
                    <a:pt x="629484" y="1098874"/>
                  </a:lnTo>
                  <a:lnTo>
                    <a:pt x="635047" y="1085095"/>
                  </a:lnTo>
                  <a:lnTo>
                    <a:pt x="641139" y="1071581"/>
                  </a:lnTo>
                  <a:lnTo>
                    <a:pt x="647761" y="1057803"/>
                  </a:lnTo>
                  <a:lnTo>
                    <a:pt x="654383" y="1044819"/>
                  </a:lnTo>
                  <a:lnTo>
                    <a:pt x="661534" y="1032100"/>
                  </a:lnTo>
                  <a:lnTo>
                    <a:pt x="669216" y="1019116"/>
                  </a:lnTo>
                  <a:lnTo>
                    <a:pt x="676897" y="1006663"/>
                  </a:lnTo>
                  <a:lnTo>
                    <a:pt x="685373" y="994739"/>
                  </a:lnTo>
                  <a:lnTo>
                    <a:pt x="693849" y="982550"/>
                  </a:lnTo>
                  <a:lnTo>
                    <a:pt x="702590" y="970891"/>
                  </a:lnTo>
                  <a:lnTo>
                    <a:pt x="711861" y="959497"/>
                  </a:lnTo>
                  <a:lnTo>
                    <a:pt x="721396" y="948368"/>
                  </a:lnTo>
                  <a:lnTo>
                    <a:pt x="730932" y="937504"/>
                  </a:lnTo>
                  <a:lnTo>
                    <a:pt x="741262" y="927435"/>
                  </a:lnTo>
                  <a:lnTo>
                    <a:pt x="751327" y="917101"/>
                  </a:lnTo>
                  <a:lnTo>
                    <a:pt x="762187" y="907297"/>
                  </a:lnTo>
                  <a:lnTo>
                    <a:pt x="773047" y="897758"/>
                  </a:lnTo>
                  <a:lnTo>
                    <a:pt x="783907" y="888484"/>
                  </a:lnTo>
                  <a:lnTo>
                    <a:pt x="795561" y="879475"/>
                  </a:lnTo>
                  <a:close/>
                  <a:moveTo>
                    <a:pt x="1959370" y="676275"/>
                  </a:moveTo>
                  <a:lnTo>
                    <a:pt x="1969946" y="684738"/>
                  </a:lnTo>
                  <a:lnTo>
                    <a:pt x="1979729" y="692937"/>
                  </a:lnTo>
                  <a:lnTo>
                    <a:pt x="1989776" y="701929"/>
                  </a:lnTo>
                  <a:lnTo>
                    <a:pt x="1999294" y="710922"/>
                  </a:lnTo>
                  <a:lnTo>
                    <a:pt x="2008812" y="720443"/>
                  </a:lnTo>
                  <a:lnTo>
                    <a:pt x="2017802" y="729964"/>
                  </a:lnTo>
                  <a:lnTo>
                    <a:pt x="2026527" y="739750"/>
                  </a:lnTo>
                  <a:lnTo>
                    <a:pt x="2035252" y="750064"/>
                  </a:lnTo>
                  <a:lnTo>
                    <a:pt x="2043184" y="760379"/>
                  </a:lnTo>
                  <a:lnTo>
                    <a:pt x="2051380" y="771222"/>
                  </a:lnTo>
                  <a:lnTo>
                    <a:pt x="2059047" y="782330"/>
                  </a:lnTo>
                  <a:lnTo>
                    <a:pt x="2066450" y="793439"/>
                  </a:lnTo>
                  <a:lnTo>
                    <a:pt x="2073589" y="804811"/>
                  </a:lnTo>
                  <a:lnTo>
                    <a:pt x="2080199" y="816448"/>
                  </a:lnTo>
                  <a:lnTo>
                    <a:pt x="2086809" y="828350"/>
                  </a:lnTo>
                  <a:lnTo>
                    <a:pt x="2093154" y="840516"/>
                  </a:lnTo>
                  <a:lnTo>
                    <a:pt x="2098707" y="852946"/>
                  </a:lnTo>
                  <a:lnTo>
                    <a:pt x="2104259" y="865112"/>
                  </a:lnTo>
                  <a:lnTo>
                    <a:pt x="2109547" y="877807"/>
                  </a:lnTo>
                  <a:lnTo>
                    <a:pt x="2114306" y="890766"/>
                  </a:lnTo>
                  <a:lnTo>
                    <a:pt x="2118801" y="903990"/>
                  </a:lnTo>
                  <a:lnTo>
                    <a:pt x="2123031" y="917214"/>
                  </a:lnTo>
                  <a:lnTo>
                    <a:pt x="2126733" y="930438"/>
                  </a:lnTo>
                  <a:lnTo>
                    <a:pt x="2130170" y="944191"/>
                  </a:lnTo>
                  <a:lnTo>
                    <a:pt x="2133078" y="957943"/>
                  </a:lnTo>
                  <a:lnTo>
                    <a:pt x="2135722" y="971696"/>
                  </a:lnTo>
                  <a:lnTo>
                    <a:pt x="2137837" y="985978"/>
                  </a:lnTo>
                  <a:lnTo>
                    <a:pt x="2139688" y="1000260"/>
                  </a:lnTo>
                  <a:lnTo>
                    <a:pt x="2141274" y="1014277"/>
                  </a:lnTo>
                  <a:lnTo>
                    <a:pt x="2142068" y="1028823"/>
                  </a:lnTo>
                  <a:lnTo>
                    <a:pt x="2143125" y="1043370"/>
                  </a:lnTo>
                  <a:lnTo>
                    <a:pt x="2143125" y="1058180"/>
                  </a:lnTo>
                  <a:lnTo>
                    <a:pt x="2143125" y="1066644"/>
                  </a:lnTo>
                  <a:lnTo>
                    <a:pt x="2142332" y="1075107"/>
                  </a:lnTo>
                  <a:lnTo>
                    <a:pt x="2141274" y="1083306"/>
                  </a:lnTo>
                  <a:lnTo>
                    <a:pt x="2139952" y="1091769"/>
                  </a:lnTo>
                  <a:lnTo>
                    <a:pt x="2138102" y="1099703"/>
                  </a:lnTo>
                  <a:lnTo>
                    <a:pt x="2135987" y="1107373"/>
                  </a:lnTo>
                  <a:lnTo>
                    <a:pt x="2133607" y="1115043"/>
                  </a:lnTo>
                  <a:lnTo>
                    <a:pt x="2130699" y="1122713"/>
                  </a:lnTo>
                  <a:lnTo>
                    <a:pt x="2127261" y="1130383"/>
                  </a:lnTo>
                  <a:lnTo>
                    <a:pt x="2124089" y="1137788"/>
                  </a:lnTo>
                  <a:lnTo>
                    <a:pt x="2119858" y="1144929"/>
                  </a:lnTo>
                  <a:lnTo>
                    <a:pt x="2115892" y="1152070"/>
                  </a:lnTo>
                  <a:lnTo>
                    <a:pt x="2111398" y="1159211"/>
                  </a:lnTo>
                  <a:lnTo>
                    <a:pt x="2106639" y="1165823"/>
                  </a:lnTo>
                  <a:lnTo>
                    <a:pt x="2101880" y="1172699"/>
                  </a:lnTo>
                  <a:lnTo>
                    <a:pt x="2096327" y="1179047"/>
                  </a:lnTo>
                  <a:lnTo>
                    <a:pt x="2090775" y="1185658"/>
                  </a:lnTo>
                  <a:lnTo>
                    <a:pt x="2084958" y="1191741"/>
                  </a:lnTo>
                  <a:lnTo>
                    <a:pt x="2078877" y="1197824"/>
                  </a:lnTo>
                  <a:lnTo>
                    <a:pt x="2072532" y="1204172"/>
                  </a:lnTo>
                  <a:lnTo>
                    <a:pt x="2066186" y="1209990"/>
                  </a:lnTo>
                  <a:lnTo>
                    <a:pt x="2059312" y="1215809"/>
                  </a:lnTo>
                  <a:lnTo>
                    <a:pt x="2052173" y="1221363"/>
                  </a:lnTo>
                  <a:lnTo>
                    <a:pt x="2045034" y="1226917"/>
                  </a:lnTo>
                  <a:lnTo>
                    <a:pt x="2037631" y="1232471"/>
                  </a:lnTo>
                  <a:lnTo>
                    <a:pt x="2029964" y="1237761"/>
                  </a:lnTo>
                  <a:lnTo>
                    <a:pt x="2022296" y="1242521"/>
                  </a:lnTo>
                  <a:lnTo>
                    <a:pt x="2014629" y="1247546"/>
                  </a:lnTo>
                  <a:lnTo>
                    <a:pt x="2006433" y="1252571"/>
                  </a:lnTo>
                  <a:lnTo>
                    <a:pt x="1998236" y="1257067"/>
                  </a:lnTo>
                  <a:lnTo>
                    <a:pt x="1981315" y="1266324"/>
                  </a:lnTo>
                  <a:lnTo>
                    <a:pt x="1964129" y="1274523"/>
                  </a:lnTo>
                  <a:lnTo>
                    <a:pt x="1946679" y="1282722"/>
                  </a:lnTo>
                  <a:lnTo>
                    <a:pt x="1928436" y="1290127"/>
                  </a:lnTo>
                  <a:lnTo>
                    <a:pt x="1910193" y="1296739"/>
                  </a:lnTo>
                  <a:lnTo>
                    <a:pt x="1891685" y="1303351"/>
                  </a:lnTo>
                  <a:lnTo>
                    <a:pt x="1873177" y="1308905"/>
                  </a:lnTo>
                  <a:lnTo>
                    <a:pt x="1854670" y="1314195"/>
                  </a:lnTo>
                  <a:lnTo>
                    <a:pt x="1836426" y="1318691"/>
                  </a:lnTo>
                  <a:lnTo>
                    <a:pt x="1817919" y="1322922"/>
                  </a:lnTo>
                  <a:lnTo>
                    <a:pt x="1799675" y="1326360"/>
                  </a:lnTo>
                  <a:lnTo>
                    <a:pt x="1781696" y="1329534"/>
                  </a:lnTo>
                  <a:lnTo>
                    <a:pt x="1764246" y="1331915"/>
                  </a:lnTo>
                  <a:lnTo>
                    <a:pt x="1747061" y="1333766"/>
                  </a:lnTo>
                  <a:lnTo>
                    <a:pt x="1730404" y="1335353"/>
                  </a:lnTo>
                  <a:lnTo>
                    <a:pt x="1714276" y="1336146"/>
                  </a:lnTo>
                  <a:lnTo>
                    <a:pt x="1698676" y="1336675"/>
                  </a:lnTo>
                  <a:lnTo>
                    <a:pt x="1687836" y="1336146"/>
                  </a:lnTo>
                  <a:lnTo>
                    <a:pt x="1676467" y="1335617"/>
                  </a:lnTo>
                  <a:lnTo>
                    <a:pt x="1664834" y="1335088"/>
                  </a:lnTo>
                  <a:lnTo>
                    <a:pt x="1652671" y="1333766"/>
                  </a:lnTo>
                  <a:lnTo>
                    <a:pt x="1653993" y="1324509"/>
                  </a:lnTo>
                  <a:lnTo>
                    <a:pt x="1654787" y="1314988"/>
                  </a:lnTo>
                  <a:lnTo>
                    <a:pt x="1655844" y="1305202"/>
                  </a:lnTo>
                  <a:lnTo>
                    <a:pt x="1655844" y="1295681"/>
                  </a:lnTo>
                  <a:lnTo>
                    <a:pt x="1655580" y="1275845"/>
                  </a:lnTo>
                  <a:lnTo>
                    <a:pt x="1654787" y="1256274"/>
                  </a:lnTo>
                  <a:lnTo>
                    <a:pt x="1653465" y="1236703"/>
                  </a:lnTo>
                  <a:lnTo>
                    <a:pt x="1651085" y="1217660"/>
                  </a:lnTo>
                  <a:lnTo>
                    <a:pt x="1648705" y="1198618"/>
                  </a:lnTo>
                  <a:lnTo>
                    <a:pt x="1645268" y="1179840"/>
                  </a:lnTo>
                  <a:lnTo>
                    <a:pt x="1641567" y="1161062"/>
                  </a:lnTo>
                  <a:lnTo>
                    <a:pt x="1637601" y="1142549"/>
                  </a:lnTo>
                  <a:lnTo>
                    <a:pt x="1632842" y="1124300"/>
                  </a:lnTo>
                  <a:lnTo>
                    <a:pt x="1627554" y="1106051"/>
                  </a:lnTo>
                  <a:lnTo>
                    <a:pt x="1621737" y="1088595"/>
                  </a:lnTo>
                  <a:lnTo>
                    <a:pt x="1615392" y="1070875"/>
                  </a:lnTo>
                  <a:lnTo>
                    <a:pt x="1608782" y="1053684"/>
                  </a:lnTo>
                  <a:lnTo>
                    <a:pt x="1601379" y="1036758"/>
                  </a:lnTo>
                  <a:lnTo>
                    <a:pt x="1593711" y="1019831"/>
                  </a:lnTo>
                  <a:lnTo>
                    <a:pt x="1585515" y="1003434"/>
                  </a:lnTo>
                  <a:lnTo>
                    <a:pt x="1576790" y="987565"/>
                  </a:lnTo>
                  <a:lnTo>
                    <a:pt x="1567800" y="971432"/>
                  </a:lnTo>
                  <a:lnTo>
                    <a:pt x="1558282" y="956092"/>
                  </a:lnTo>
                  <a:lnTo>
                    <a:pt x="1548235" y="940752"/>
                  </a:lnTo>
                  <a:lnTo>
                    <a:pt x="1537924" y="925942"/>
                  </a:lnTo>
                  <a:lnTo>
                    <a:pt x="1527084" y="911395"/>
                  </a:lnTo>
                  <a:lnTo>
                    <a:pt x="1515979" y="897114"/>
                  </a:lnTo>
                  <a:lnTo>
                    <a:pt x="1504345" y="883361"/>
                  </a:lnTo>
                  <a:lnTo>
                    <a:pt x="1492183" y="870137"/>
                  </a:lnTo>
                  <a:lnTo>
                    <a:pt x="1480021" y="856913"/>
                  </a:lnTo>
                  <a:lnTo>
                    <a:pt x="1467330" y="844218"/>
                  </a:lnTo>
                  <a:lnTo>
                    <a:pt x="1454375" y="832052"/>
                  </a:lnTo>
                  <a:lnTo>
                    <a:pt x="1440891" y="820151"/>
                  </a:lnTo>
                  <a:lnTo>
                    <a:pt x="1427406" y="808778"/>
                  </a:lnTo>
                  <a:lnTo>
                    <a:pt x="1413129" y="797670"/>
                  </a:lnTo>
                  <a:lnTo>
                    <a:pt x="1398587" y="787356"/>
                  </a:lnTo>
                  <a:lnTo>
                    <a:pt x="1407841" y="776776"/>
                  </a:lnTo>
                  <a:lnTo>
                    <a:pt x="1416831" y="765933"/>
                  </a:lnTo>
                  <a:lnTo>
                    <a:pt x="1425027" y="755089"/>
                  </a:lnTo>
                  <a:lnTo>
                    <a:pt x="1433487" y="744246"/>
                  </a:lnTo>
                  <a:lnTo>
                    <a:pt x="1441155" y="732344"/>
                  </a:lnTo>
                  <a:lnTo>
                    <a:pt x="1448558" y="720707"/>
                  </a:lnTo>
                  <a:lnTo>
                    <a:pt x="1455697" y="709070"/>
                  </a:lnTo>
                  <a:lnTo>
                    <a:pt x="1462307" y="696640"/>
                  </a:lnTo>
                  <a:lnTo>
                    <a:pt x="1698676" y="893147"/>
                  </a:lnTo>
                  <a:lnTo>
                    <a:pt x="1959370" y="676275"/>
                  </a:lnTo>
                  <a:close/>
                  <a:moveTo>
                    <a:pt x="183882" y="676275"/>
                  </a:moveTo>
                  <a:lnTo>
                    <a:pt x="445396" y="893147"/>
                  </a:lnTo>
                  <a:lnTo>
                    <a:pt x="682270" y="696640"/>
                  </a:lnTo>
                  <a:lnTo>
                    <a:pt x="688894" y="709070"/>
                  </a:lnTo>
                  <a:lnTo>
                    <a:pt x="696048" y="720707"/>
                  </a:lnTo>
                  <a:lnTo>
                    <a:pt x="703466" y="732344"/>
                  </a:lnTo>
                  <a:lnTo>
                    <a:pt x="711415" y="744246"/>
                  </a:lnTo>
                  <a:lnTo>
                    <a:pt x="719364" y="755089"/>
                  </a:lnTo>
                  <a:lnTo>
                    <a:pt x="728108" y="765933"/>
                  </a:lnTo>
                  <a:lnTo>
                    <a:pt x="736852" y="776776"/>
                  </a:lnTo>
                  <a:lnTo>
                    <a:pt x="746125" y="787356"/>
                  </a:lnTo>
                  <a:lnTo>
                    <a:pt x="731552" y="797670"/>
                  </a:lnTo>
                  <a:lnTo>
                    <a:pt x="717509" y="808778"/>
                  </a:lnTo>
                  <a:lnTo>
                    <a:pt x="703731" y="820151"/>
                  </a:lnTo>
                  <a:lnTo>
                    <a:pt x="690483" y="832052"/>
                  </a:lnTo>
                  <a:lnTo>
                    <a:pt x="677235" y="844218"/>
                  </a:lnTo>
                  <a:lnTo>
                    <a:pt x="664517" y="856913"/>
                  </a:lnTo>
                  <a:lnTo>
                    <a:pt x="652329" y="870137"/>
                  </a:lnTo>
                  <a:lnTo>
                    <a:pt x="640141" y="883361"/>
                  </a:lnTo>
                  <a:lnTo>
                    <a:pt x="628748" y="897114"/>
                  </a:lnTo>
                  <a:lnTo>
                    <a:pt x="617355" y="911395"/>
                  </a:lnTo>
                  <a:lnTo>
                    <a:pt x="606491" y="925942"/>
                  </a:lnTo>
                  <a:lnTo>
                    <a:pt x="596158" y="940752"/>
                  </a:lnTo>
                  <a:lnTo>
                    <a:pt x="586090" y="956092"/>
                  </a:lnTo>
                  <a:lnTo>
                    <a:pt x="576551" y="971432"/>
                  </a:lnTo>
                  <a:lnTo>
                    <a:pt x="567542" y="987565"/>
                  </a:lnTo>
                  <a:lnTo>
                    <a:pt x="559064" y="1003434"/>
                  </a:lnTo>
                  <a:lnTo>
                    <a:pt x="550585" y="1019831"/>
                  </a:lnTo>
                  <a:lnTo>
                    <a:pt x="542901" y="1036758"/>
                  </a:lnTo>
                  <a:lnTo>
                    <a:pt x="535482" y="1053684"/>
                  </a:lnTo>
                  <a:lnTo>
                    <a:pt x="528858" y="1070875"/>
                  </a:lnTo>
                  <a:lnTo>
                    <a:pt x="522499" y="1088595"/>
                  </a:lnTo>
                  <a:lnTo>
                    <a:pt x="516670" y="1106051"/>
                  </a:lnTo>
                  <a:lnTo>
                    <a:pt x="511371" y="1124300"/>
                  </a:lnTo>
                  <a:lnTo>
                    <a:pt x="506602" y="1142549"/>
                  </a:lnTo>
                  <a:lnTo>
                    <a:pt x="502627" y="1161062"/>
                  </a:lnTo>
                  <a:lnTo>
                    <a:pt x="498918" y="1179840"/>
                  </a:lnTo>
                  <a:lnTo>
                    <a:pt x="495473" y="1198618"/>
                  </a:lnTo>
                  <a:lnTo>
                    <a:pt x="492824" y="1217660"/>
                  </a:lnTo>
                  <a:lnTo>
                    <a:pt x="490704" y="1236703"/>
                  </a:lnTo>
                  <a:lnTo>
                    <a:pt x="489114" y="1256274"/>
                  </a:lnTo>
                  <a:lnTo>
                    <a:pt x="488585" y="1275845"/>
                  </a:lnTo>
                  <a:lnTo>
                    <a:pt x="488320" y="1295681"/>
                  </a:lnTo>
                  <a:lnTo>
                    <a:pt x="488585" y="1305202"/>
                  </a:lnTo>
                  <a:lnTo>
                    <a:pt x="489114" y="1314988"/>
                  </a:lnTo>
                  <a:lnTo>
                    <a:pt x="490174" y="1324509"/>
                  </a:lnTo>
                  <a:lnTo>
                    <a:pt x="491499" y="1333766"/>
                  </a:lnTo>
                  <a:lnTo>
                    <a:pt x="479311" y="1335088"/>
                  </a:lnTo>
                  <a:lnTo>
                    <a:pt x="467653" y="1335617"/>
                  </a:lnTo>
                  <a:lnTo>
                    <a:pt x="456260" y="1336146"/>
                  </a:lnTo>
                  <a:lnTo>
                    <a:pt x="445396" y="1336675"/>
                  </a:lnTo>
                  <a:lnTo>
                    <a:pt x="429764" y="1336146"/>
                  </a:lnTo>
                  <a:lnTo>
                    <a:pt x="413601" y="1335353"/>
                  </a:lnTo>
                  <a:lnTo>
                    <a:pt x="396909" y="1333766"/>
                  </a:lnTo>
                  <a:lnTo>
                    <a:pt x="379686" y="1331915"/>
                  </a:lnTo>
                  <a:lnTo>
                    <a:pt x="362199" y="1329534"/>
                  </a:lnTo>
                  <a:lnTo>
                    <a:pt x="344182" y="1326360"/>
                  </a:lnTo>
                  <a:lnTo>
                    <a:pt x="325900" y="1322922"/>
                  </a:lnTo>
                  <a:lnTo>
                    <a:pt x="307352" y="1318691"/>
                  </a:lnTo>
                  <a:lnTo>
                    <a:pt x="288805" y="1314195"/>
                  </a:lnTo>
                  <a:lnTo>
                    <a:pt x="270523" y="1308905"/>
                  </a:lnTo>
                  <a:lnTo>
                    <a:pt x="251976" y="1303351"/>
                  </a:lnTo>
                  <a:lnTo>
                    <a:pt x="233429" y="1296739"/>
                  </a:lnTo>
                  <a:lnTo>
                    <a:pt x="215147" y="1290127"/>
                  </a:lnTo>
                  <a:lnTo>
                    <a:pt x="196865" y="1282722"/>
                  </a:lnTo>
                  <a:lnTo>
                    <a:pt x="179377" y="1274523"/>
                  </a:lnTo>
                  <a:lnTo>
                    <a:pt x="162155" y="1266324"/>
                  </a:lnTo>
                  <a:lnTo>
                    <a:pt x="145197" y="1257067"/>
                  </a:lnTo>
                  <a:lnTo>
                    <a:pt x="136984" y="1252571"/>
                  </a:lnTo>
                  <a:lnTo>
                    <a:pt x="128770" y="1247546"/>
                  </a:lnTo>
                  <a:lnTo>
                    <a:pt x="121086" y="1242521"/>
                  </a:lnTo>
                  <a:lnTo>
                    <a:pt x="113402" y="1237761"/>
                  </a:lnTo>
                  <a:lnTo>
                    <a:pt x="105719" y="1232471"/>
                  </a:lnTo>
                  <a:lnTo>
                    <a:pt x="98300" y="1226917"/>
                  </a:lnTo>
                  <a:lnTo>
                    <a:pt x="91146" y="1221363"/>
                  </a:lnTo>
                  <a:lnTo>
                    <a:pt x="83992" y="1215809"/>
                  </a:lnTo>
                  <a:lnTo>
                    <a:pt x="77103" y="1209990"/>
                  </a:lnTo>
                  <a:lnTo>
                    <a:pt x="70744" y="1204172"/>
                  </a:lnTo>
                  <a:lnTo>
                    <a:pt x="64120" y="1197824"/>
                  </a:lnTo>
                  <a:lnTo>
                    <a:pt x="58291" y="1191741"/>
                  </a:lnTo>
                  <a:lnTo>
                    <a:pt x="52462" y="1185658"/>
                  </a:lnTo>
                  <a:lnTo>
                    <a:pt x="46898" y="1179047"/>
                  </a:lnTo>
                  <a:lnTo>
                    <a:pt x="41334" y="1172699"/>
                  </a:lnTo>
                  <a:lnTo>
                    <a:pt x="36564" y="1165823"/>
                  </a:lnTo>
                  <a:lnTo>
                    <a:pt x="31795" y="1159211"/>
                  </a:lnTo>
                  <a:lnTo>
                    <a:pt x="27291" y="1152070"/>
                  </a:lnTo>
                  <a:lnTo>
                    <a:pt x="23051" y="1144929"/>
                  </a:lnTo>
                  <a:lnTo>
                    <a:pt x="19077" y="1137788"/>
                  </a:lnTo>
                  <a:lnTo>
                    <a:pt x="15897" y="1130383"/>
                  </a:lnTo>
                  <a:lnTo>
                    <a:pt x="12453" y="1122713"/>
                  </a:lnTo>
                  <a:lnTo>
                    <a:pt x="9538" y="1115043"/>
                  </a:lnTo>
                  <a:lnTo>
                    <a:pt x="7154" y="1107373"/>
                  </a:lnTo>
                  <a:lnTo>
                    <a:pt x="5034" y="1099703"/>
                  </a:lnTo>
                  <a:lnTo>
                    <a:pt x="3179" y="1091769"/>
                  </a:lnTo>
                  <a:lnTo>
                    <a:pt x="1855" y="1083306"/>
                  </a:lnTo>
                  <a:lnTo>
                    <a:pt x="530" y="1075107"/>
                  </a:lnTo>
                  <a:lnTo>
                    <a:pt x="265" y="1066644"/>
                  </a:lnTo>
                  <a:lnTo>
                    <a:pt x="0" y="1058180"/>
                  </a:lnTo>
                  <a:lnTo>
                    <a:pt x="265" y="1043370"/>
                  </a:lnTo>
                  <a:lnTo>
                    <a:pt x="1060" y="1028823"/>
                  </a:lnTo>
                  <a:lnTo>
                    <a:pt x="1855" y="1014277"/>
                  </a:lnTo>
                  <a:lnTo>
                    <a:pt x="3444" y="1000260"/>
                  </a:lnTo>
                  <a:lnTo>
                    <a:pt x="5299" y="985978"/>
                  </a:lnTo>
                  <a:lnTo>
                    <a:pt x="7419" y="971696"/>
                  </a:lnTo>
                  <a:lnTo>
                    <a:pt x="10333" y="957943"/>
                  </a:lnTo>
                  <a:lnTo>
                    <a:pt x="12983" y="944191"/>
                  </a:lnTo>
                  <a:lnTo>
                    <a:pt x="16427" y="930438"/>
                  </a:lnTo>
                  <a:lnTo>
                    <a:pt x="20137" y="917214"/>
                  </a:lnTo>
                  <a:lnTo>
                    <a:pt x="24376" y="903990"/>
                  </a:lnTo>
                  <a:lnTo>
                    <a:pt x="28615" y="890766"/>
                  </a:lnTo>
                  <a:lnTo>
                    <a:pt x="33650" y="877807"/>
                  </a:lnTo>
                  <a:lnTo>
                    <a:pt x="38949" y="865112"/>
                  </a:lnTo>
                  <a:lnTo>
                    <a:pt x="44513" y="852946"/>
                  </a:lnTo>
                  <a:lnTo>
                    <a:pt x="50342" y="840516"/>
                  </a:lnTo>
                  <a:lnTo>
                    <a:pt x="56436" y="828350"/>
                  </a:lnTo>
                  <a:lnTo>
                    <a:pt x="63060" y="816448"/>
                  </a:lnTo>
                  <a:lnTo>
                    <a:pt x="69684" y="804811"/>
                  </a:lnTo>
                  <a:lnTo>
                    <a:pt x="76838" y="793439"/>
                  </a:lnTo>
                  <a:lnTo>
                    <a:pt x="84257" y="782330"/>
                  </a:lnTo>
                  <a:lnTo>
                    <a:pt x="91941" y="771222"/>
                  </a:lnTo>
                  <a:lnTo>
                    <a:pt x="100154" y="760379"/>
                  </a:lnTo>
                  <a:lnTo>
                    <a:pt x="108368" y="750064"/>
                  </a:lnTo>
                  <a:lnTo>
                    <a:pt x="116582" y="739750"/>
                  </a:lnTo>
                  <a:lnTo>
                    <a:pt x="125591" y="729964"/>
                  </a:lnTo>
                  <a:lnTo>
                    <a:pt x="134864" y="720443"/>
                  </a:lnTo>
                  <a:lnTo>
                    <a:pt x="144138" y="710922"/>
                  </a:lnTo>
                  <a:lnTo>
                    <a:pt x="153676" y="701929"/>
                  </a:lnTo>
                  <a:lnTo>
                    <a:pt x="163745" y="692937"/>
                  </a:lnTo>
                  <a:lnTo>
                    <a:pt x="173813" y="684738"/>
                  </a:lnTo>
                  <a:lnTo>
                    <a:pt x="183882" y="676275"/>
                  </a:lnTo>
                  <a:close/>
                  <a:moveTo>
                    <a:pt x="1063618" y="153988"/>
                  </a:moveTo>
                  <a:lnTo>
                    <a:pt x="1072091" y="153988"/>
                  </a:lnTo>
                  <a:lnTo>
                    <a:pt x="1080830" y="153988"/>
                  </a:lnTo>
                  <a:lnTo>
                    <a:pt x="1089568" y="154253"/>
                  </a:lnTo>
                  <a:lnTo>
                    <a:pt x="1098041" y="155048"/>
                  </a:lnTo>
                  <a:lnTo>
                    <a:pt x="1106779" y="155577"/>
                  </a:lnTo>
                  <a:lnTo>
                    <a:pt x="1114988" y="156902"/>
                  </a:lnTo>
                  <a:lnTo>
                    <a:pt x="1123726" y="157697"/>
                  </a:lnTo>
                  <a:lnTo>
                    <a:pt x="1131934" y="159286"/>
                  </a:lnTo>
                  <a:lnTo>
                    <a:pt x="1140143" y="160875"/>
                  </a:lnTo>
                  <a:lnTo>
                    <a:pt x="1148351" y="162730"/>
                  </a:lnTo>
                  <a:lnTo>
                    <a:pt x="1156295" y="164584"/>
                  </a:lnTo>
                  <a:lnTo>
                    <a:pt x="1164504" y="166703"/>
                  </a:lnTo>
                  <a:lnTo>
                    <a:pt x="1172447" y="169087"/>
                  </a:lnTo>
                  <a:lnTo>
                    <a:pt x="1180391" y="171471"/>
                  </a:lnTo>
                  <a:lnTo>
                    <a:pt x="1188070" y="174385"/>
                  </a:lnTo>
                  <a:lnTo>
                    <a:pt x="1196014" y="177564"/>
                  </a:lnTo>
                  <a:lnTo>
                    <a:pt x="1203693" y="180478"/>
                  </a:lnTo>
                  <a:lnTo>
                    <a:pt x="1211107" y="183656"/>
                  </a:lnTo>
                  <a:lnTo>
                    <a:pt x="1218521" y="187365"/>
                  </a:lnTo>
                  <a:lnTo>
                    <a:pt x="1225935" y="190808"/>
                  </a:lnTo>
                  <a:lnTo>
                    <a:pt x="1232820" y="194782"/>
                  </a:lnTo>
                  <a:lnTo>
                    <a:pt x="1239969" y="198755"/>
                  </a:lnTo>
                  <a:lnTo>
                    <a:pt x="1247118" y="202729"/>
                  </a:lnTo>
                  <a:lnTo>
                    <a:pt x="1254003" y="206967"/>
                  </a:lnTo>
                  <a:lnTo>
                    <a:pt x="1260623" y="211470"/>
                  </a:lnTo>
                  <a:lnTo>
                    <a:pt x="1267507" y="215974"/>
                  </a:lnTo>
                  <a:lnTo>
                    <a:pt x="1273862" y="221007"/>
                  </a:lnTo>
                  <a:lnTo>
                    <a:pt x="1280482" y="226040"/>
                  </a:lnTo>
                  <a:lnTo>
                    <a:pt x="1286837" y="230808"/>
                  </a:lnTo>
                  <a:lnTo>
                    <a:pt x="1293192" y="236106"/>
                  </a:lnTo>
                  <a:lnTo>
                    <a:pt x="1299017" y="241668"/>
                  </a:lnTo>
                  <a:lnTo>
                    <a:pt x="1305108" y="247231"/>
                  </a:lnTo>
                  <a:lnTo>
                    <a:pt x="1310668" y="252794"/>
                  </a:lnTo>
                  <a:lnTo>
                    <a:pt x="1316494" y="258622"/>
                  </a:lnTo>
                  <a:lnTo>
                    <a:pt x="1321790" y="264449"/>
                  </a:lnTo>
                  <a:lnTo>
                    <a:pt x="1327350" y="270277"/>
                  </a:lnTo>
                  <a:lnTo>
                    <a:pt x="1332646" y="276634"/>
                  </a:lnTo>
                  <a:lnTo>
                    <a:pt x="1337412" y="282992"/>
                  </a:lnTo>
                  <a:lnTo>
                    <a:pt x="1342443" y="289349"/>
                  </a:lnTo>
                  <a:lnTo>
                    <a:pt x="1347474" y="295972"/>
                  </a:lnTo>
                  <a:lnTo>
                    <a:pt x="1351976" y="302859"/>
                  </a:lnTo>
                  <a:lnTo>
                    <a:pt x="1356212" y="309482"/>
                  </a:lnTo>
                  <a:lnTo>
                    <a:pt x="1360714" y="316369"/>
                  </a:lnTo>
                  <a:lnTo>
                    <a:pt x="1364951" y="323521"/>
                  </a:lnTo>
                  <a:lnTo>
                    <a:pt x="1368922" y="330408"/>
                  </a:lnTo>
                  <a:lnTo>
                    <a:pt x="1372629" y="337560"/>
                  </a:lnTo>
                  <a:lnTo>
                    <a:pt x="1376337" y="344977"/>
                  </a:lnTo>
                  <a:lnTo>
                    <a:pt x="1379779" y="352395"/>
                  </a:lnTo>
                  <a:lnTo>
                    <a:pt x="1383221" y="359812"/>
                  </a:lnTo>
                  <a:lnTo>
                    <a:pt x="1386134" y="367494"/>
                  </a:lnTo>
                  <a:lnTo>
                    <a:pt x="1389047" y="375176"/>
                  </a:lnTo>
                  <a:lnTo>
                    <a:pt x="1391694" y="382857"/>
                  </a:lnTo>
                  <a:lnTo>
                    <a:pt x="1394342" y="391069"/>
                  </a:lnTo>
                  <a:lnTo>
                    <a:pt x="1396725" y="398751"/>
                  </a:lnTo>
                  <a:lnTo>
                    <a:pt x="1398844" y="406963"/>
                  </a:lnTo>
                  <a:lnTo>
                    <a:pt x="1400962" y="415175"/>
                  </a:lnTo>
                  <a:lnTo>
                    <a:pt x="1402551" y="423122"/>
                  </a:lnTo>
                  <a:lnTo>
                    <a:pt x="1404404" y="431333"/>
                  </a:lnTo>
                  <a:lnTo>
                    <a:pt x="1405728" y="439810"/>
                  </a:lnTo>
                  <a:lnTo>
                    <a:pt x="1406788" y="448022"/>
                  </a:lnTo>
                  <a:lnTo>
                    <a:pt x="1407847" y="456763"/>
                  </a:lnTo>
                  <a:lnTo>
                    <a:pt x="1408376" y="465240"/>
                  </a:lnTo>
                  <a:lnTo>
                    <a:pt x="1409171" y="473717"/>
                  </a:lnTo>
                  <a:lnTo>
                    <a:pt x="1409435" y="482458"/>
                  </a:lnTo>
                  <a:lnTo>
                    <a:pt x="1409700" y="491200"/>
                  </a:lnTo>
                  <a:lnTo>
                    <a:pt x="1409435" y="499941"/>
                  </a:lnTo>
                  <a:lnTo>
                    <a:pt x="1409171" y="508683"/>
                  </a:lnTo>
                  <a:lnTo>
                    <a:pt x="1408376" y="517159"/>
                  </a:lnTo>
                  <a:lnTo>
                    <a:pt x="1407847" y="525636"/>
                  </a:lnTo>
                  <a:lnTo>
                    <a:pt x="1406788" y="534113"/>
                  </a:lnTo>
                  <a:lnTo>
                    <a:pt x="1405728" y="542589"/>
                  </a:lnTo>
                  <a:lnTo>
                    <a:pt x="1404404" y="550801"/>
                  </a:lnTo>
                  <a:lnTo>
                    <a:pt x="1402551" y="559278"/>
                  </a:lnTo>
                  <a:lnTo>
                    <a:pt x="1400962" y="567489"/>
                  </a:lnTo>
                  <a:lnTo>
                    <a:pt x="1398844" y="575436"/>
                  </a:lnTo>
                  <a:lnTo>
                    <a:pt x="1396725" y="583648"/>
                  </a:lnTo>
                  <a:lnTo>
                    <a:pt x="1394342" y="591595"/>
                  </a:lnTo>
                  <a:lnTo>
                    <a:pt x="1391694" y="599277"/>
                  </a:lnTo>
                  <a:lnTo>
                    <a:pt x="1389047" y="607224"/>
                  </a:lnTo>
                  <a:lnTo>
                    <a:pt x="1386134" y="614641"/>
                  </a:lnTo>
                  <a:lnTo>
                    <a:pt x="1383221" y="622323"/>
                  </a:lnTo>
                  <a:lnTo>
                    <a:pt x="1379779" y="630270"/>
                  </a:lnTo>
                  <a:lnTo>
                    <a:pt x="1376337" y="637422"/>
                  </a:lnTo>
                  <a:lnTo>
                    <a:pt x="1372629" y="644574"/>
                  </a:lnTo>
                  <a:lnTo>
                    <a:pt x="1368922" y="651991"/>
                  </a:lnTo>
                  <a:lnTo>
                    <a:pt x="1364951" y="659143"/>
                  </a:lnTo>
                  <a:lnTo>
                    <a:pt x="1360714" y="666295"/>
                  </a:lnTo>
                  <a:lnTo>
                    <a:pt x="1356212" y="672918"/>
                  </a:lnTo>
                  <a:lnTo>
                    <a:pt x="1351976" y="679805"/>
                  </a:lnTo>
                  <a:lnTo>
                    <a:pt x="1347474" y="686427"/>
                  </a:lnTo>
                  <a:lnTo>
                    <a:pt x="1342443" y="693050"/>
                  </a:lnTo>
                  <a:lnTo>
                    <a:pt x="1337412" y="699672"/>
                  </a:lnTo>
                  <a:lnTo>
                    <a:pt x="1332646" y="705765"/>
                  </a:lnTo>
                  <a:lnTo>
                    <a:pt x="1327350" y="711857"/>
                  </a:lnTo>
                  <a:lnTo>
                    <a:pt x="1321790" y="718215"/>
                  </a:lnTo>
                  <a:lnTo>
                    <a:pt x="1316494" y="724043"/>
                  </a:lnTo>
                  <a:lnTo>
                    <a:pt x="1310668" y="729870"/>
                  </a:lnTo>
                  <a:lnTo>
                    <a:pt x="1305108" y="735433"/>
                  </a:lnTo>
                  <a:lnTo>
                    <a:pt x="1299017" y="740996"/>
                  </a:lnTo>
                  <a:lnTo>
                    <a:pt x="1293192" y="746294"/>
                  </a:lnTo>
                  <a:lnTo>
                    <a:pt x="1286837" y="751327"/>
                  </a:lnTo>
                  <a:lnTo>
                    <a:pt x="1280482" y="756625"/>
                  </a:lnTo>
                  <a:lnTo>
                    <a:pt x="1273862" y="761658"/>
                  </a:lnTo>
                  <a:lnTo>
                    <a:pt x="1267507" y="766161"/>
                  </a:lnTo>
                  <a:lnTo>
                    <a:pt x="1260623" y="770929"/>
                  </a:lnTo>
                  <a:lnTo>
                    <a:pt x="1254003" y="775432"/>
                  </a:lnTo>
                  <a:lnTo>
                    <a:pt x="1247118" y="779670"/>
                  </a:lnTo>
                  <a:lnTo>
                    <a:pt x="1239969" y="783909"/>
                  </a:lnTo>
                  <a:lnTo>
                    <a:pt x="1232820" y="787882"/>
                  </a:lnTo>
                  <a:lnTo>
                    <a:pt x="1225935" y="791591"/>
                  </a:lnTo>
                  <a:lnTo>
                    <a:pt x="1218521" y="795299"/>
                  </a:lnTo>
                  <a:lnTo>
                    <a:pt x="1211107" y="798743"/>
                  </a:lnTo>
                  <a:lnTo>
                    <a:pt x="1203693" y="801922"/>
                  </a:lnTo>
                  <a:lnTo>
                    <a:pt x="1196014" y="805100"/>
                  </a:lnTo>
                  <a:lnTo>
                    <a:pt x="1188070" y="807749"/>
                  </a:lnTo>
                  <a:lnTo>
                    <a:pt x="1180391" y="810663"/>
                  </a:lnTo>
                  <a:lnTo>
                    <a:pt x="1172447" y="813312"/>
                  </a:lnTo>
                  <a:lnTo>
                    <a:pt x="1164504" y="815696"/>
                  </a:lnTo>
                  <a:lnTo>
                    <a:pt x="1156295" y="817815"/>
                  </a:lnTo>
                  <a:lnTo>
                    <a:pt x="1148351" y="819935"/>
                  </a:lnTo>
                  <a:lnTo>
                    <a:pt x="1140143" y="821789"/>
                  </a:lnTo>
                  <a:lnTo>
                    <a:pt x="1131934" y="823378"/>
                  </a:lnTo>
                  <a:lnTo>
                    <a:pt x="1123726" y="824438"/>
                  </a:lnTo>
                  <a:lnTo>
                    <a:pt x="1114988" y="825762"/>
                  </a:lnTo>
                  <a:lnTo>
                    <a:pt x="1106779" y="826822"/>
                  </a:lnTo>
                  <a:lnTo>
                    <a:pt x="1098041" y="827617"/>
                  </a:lnTo>
                  <a:lnTo>
                    <a:pt x="1089568" y="827881"/>
                  </a:lnTo>
                  <a:lnTo>
                    <a:pt x="1080830" y="828146"/>
                  </a:lnTo>
                  <a:lnTo>
                    <a:pt x="1072091" y="828676"/>
                  </a:lnTo>
                  <a:lnTo>
                    <a:pt x="1063618" y="828146"/>
                  </a:lnTo>
                  <a:lnTo>
                    <a:pt x="1054880" y="827881"/>
                  </a:lnTo>
                  <a:lnTo>
                    <a:pt x="1046407" y="827617"/>
                  </a:lnTo>
                  <a:lnTo>
                    <a:pt x="1037669" y="826822"/>
                  </a:lnTo>
                  <a:lnTo>
                    <a:pt x="1029460" y="825762"/>
                  </a:lnTo>
                  <a:lnTo>
                    <a:pt x="1020987" y="824438"/>
                  </a:lnTo>
                  <a:lnTo>
                    <a:pt x="1012778" y="823378"/>
                  </a:lnTo>
                  <a:lnTo>
                    <a:pt x="1004305" y="821789"/>
                  </a:lnTo>
                  <a:lnTo>
                    <a:pt x="996096" y="819935"/>
                  </a:lnTo>
                  <a:lnTo>
                    <a:pt x="987888" y="817815"/>
                  </a:lnTo>
                  <a:lnTo>
                    <a:pt x="979944" y="815696"/>
                  </a:lnTo>
                  <a:lnTo>
                    <a:pt x="972000" y="813312"/>
                  </a:lnTo>
                  <a:lnTo>
                    <a:pt x="964321" y="810663"/>
                  </a:lnTo>
                  <a:lnTo>
                    <a:pt x="956113" y="807749"/>
                  </a:lnTo>
                  <a:lnTo>
                    <a:pt x="948434" y="805100"/>
                  </a:lnTo>
                  <a:lnTo>
                    <a:pt x="941020" y="801922"/>
                  </a:lnTo>
                  <a:lnTo>
                    <a:pt x="933341" y="798743"/>
                  </a:lnTo>
                  <a:lnTo>
                    <a:pt x="925927" y="795299"/>
                  </a:lnTo>
                  <a:lnTo>
                    <a:pt x="918513" y="791591"/>
                  </a:lnTo>
                  <a:lnTo>
                    <a:pt x="911628" y="787882"/>
                  </a:lnTo>
                  <a:lnTo>
                    <a:pt x="904479" y="783909"/>
                  </a:lnTo>
                  <a:lnTo>
                    <a:pt x="897329" y="779670"/>
                  </a:lnTo>
                  <a:lnTo>
                    <a:pt x="890445" y="775432"/>
                  </a:lnTo>
                  <a:lnTo>
                    <a:pt x="883825" y="770929"/>
                  </a:lnTo>
                  <a:lnTo>
                    <a:pt x="876940" y="766161"/>
                  </a:lnTo>
                  <a:lnTo>
                    <a:pt x="870585" y="761658"/>
                  </a:lnTo>
                  <a:lnTo>
                    <a:pt x="863965" y="756625"/>
                  </a:lnTo>
                  <a:lnTo>
                    <a:pt x="857875" y="751327"/>
                  </a:lnTo>
                  <a:lnTo>
                    <a:pt x="851785" y="746294"/>
                  </a:lnTo>
                  <a:lnTo>
                    <a:pt x="845430" y="740996"/>
                  </a:lnTo>
                  <a:lnTo>
                    <a:pt x="839605" y="735433"/>
                  </a:lnTo>
                  <a:lnTo>
                    <a:pt x="833779" y="729870"/>
                  </a:lnTo>
                  <a:lnTo>
                    <a:pt x="828219" y="724043"/>
                  </a:lnTo>
                  <a:lnTo>
                    <a:pt x="822658" y="718215"/>
                  </a:lnTo>
                  <a:lnTo>
                    <a:pt x="817097" y="711857"/>
                  </a:lnTo>
                  <a:lnTo>
                    <a:pt x="812066" y="705765"/>
                  </a:lnTo>
                  <a:lnTo>
                    <a:pt x="807035" y="699672"/>
                  </a:lnTo>
                  <a:lnTo>
                    <a:pt x="802004" y="693050"/>
                  </a:lnTo>
                  <a:lnTo>
                    <a:pt x="797503" y="686427"/>
                  </a:lnTo>
                  <a:lnTo>
                    <a:pt x="792737" y="679805"/>
                  </a:lnTo>
                  <a:lnTo>
                    <a:pt x="788235" y="672918"/>
                  </a:lnTo>
                  <a:lnTo>
                    <a:pt x="783734" y="666295"/>
                  </a:lnTo>
                  <a:lnTo>
                    <a:pt x="779762" y="659143"/>
                  </a:lnTo>
                  <a:lnTo>
                    <a:pt x="775790" y="651991"/>
                  </a:lnTo>
                  <a:lnTo>
                    <a:pt x="771818" y="644574"/>
                  </a:lnTo>
                  <a:lnTo>
                    <a:pt x="768376" y="637422"/>
                  </a:lnTo>
                  <a:lnTo>
                    <a:pt x="764669" y="630270"/>
                  </a:lnTo>
                  <a:lnTo>
                    <a:pt x="761491" y="622323"/>
                  </a:lnTo>
                  <a:lnTo>
                    <a:pt x="758579" y="614641"/>
                  </a:lnTo>
                  <a:lnTo>
                    <a:pt x="755401" y="607224"/>
                  </a:lnTo>
                  <a:lnTo>
                    <a:pt x="752753" y="599277"/>
                  </a:lnTo>
                  <a:lnTo>
                    <a:pt x="750105" y="591595"/>
                  </a:lnTo>
                  <a:lnTo>
                    <a:pt x="747722" y="583648"/>
                  </a:lnTo>
                  <a:lnTo>
                    <a:pt x="745604" y="575436"/>
                  </a:lnTo>
                  <a:lnTo>
                    <a:pt x="743750" y="567489"/>
                  </a:lnTo>
                  <a:lnTo>
                    <a:pt x="741897" y="559278"/>
                  </a:lnTo>
                  <a:lnTo>
                    <a:pt x="740308" y="550801"/>
                  </a:lnTo>
                  <a:lnTo>
                    <a:pt x="738719" y="542589"/>
                  </a:lnTo>
                  <a:lnTo>
                    <a:pt x="737925" y="534113"/>
                  </a:lnTo>
                  <a:lnTo>
                    <a:pt x="736601" y="525636"/>
                  </a:lnTo>
                  <a:lnTo>
                    <a:pt x="736071" y="517159"/>
                  </a:lnTo>
                  <a:lnTo>
                    <a:pt x="735277" y="508683"/>
                  </a:lnTo>
                  <a:lnTo>
                    <a:pt x="735012" y="499941"/>
                  </a:lnTo>
                  <a:lnTo>
                    <a:pt x="735012" y="491200"/>
                  </a:lnTo>
                  <a:lnTo>
                    <a:pt x="735012" y="482458"/>
                  </a:lnTo>
                  <a:lnTo>
                    <a:pt x="735277" y="473717"/>
                  </a:lnTo>
                  <a:lnTo>
                    <a:pt x="736071" y="465240"/>
                  </a:lnTo>
                  <a:lnTo>
                    <a:pt x="736601" y="456763"/>
                  </a:lnTo>
                  <a:lnTo>
                    <a:pt x="737925" y="448022"/>
                  </a:lnTo>
                  <a:lnTo>
                    <a:pt x="738719" y="439810"/>
                  </a:lnTo>
                  <a:lnTo>
                    <a:pt x="740308" y="431333"/>
                  </a:lnTo>
                  <a:lnTo>
                    <a:pt x="741897" y="423122"/>
                  </a:lnTo>
                  <a:lnTo>
                    <a:pt x="743750" y="415175"/>
                  </a:lnTo>
                  <a:lnTo>
                    <a:pt x="745604" y="406963"/>
                  </a:lnTo>
                  <a:lnTo>
                    <a:pt x="747722" y="398751"/>
                  </a:lnTo>
                  <a:lnTo>
                    <a:pt x="750105" y="391069"/>
                  </a:lnTo>
                  <a:lnTo>
                    <a:pt x="752753" y="382857"/>
                  </a:lnTo>
                  <a:lnTo>
                    <a:pt x="755401" y="375176"/>
                  </a:lnTo>
                  <a:lnTo>
                    <a:pt x="758579" y="367494"/>
                  </a:lnTo>
                  <a:lnTo>
                    <a:pt x="761491" y="359812"/>
                  </a:lnTo>
                  <a:lnTo>
                    <a:pt x="764669" y="352395"/>
                  </a:lnTo>
                  <a:lnTo>
                    <a:pt x="768376" y="344977"/>
                  </a:lnTo>
                  <a:lnTo>
                    <a:pt x="771818" y="337560"/>
                  </a:lnTo>
                  <a:lnTo>
                    <a:pt x="775790" y="330408"/>
                  </a:lnTo>
                  <a:lnTo>
                    <a:pt x="779762" y="323521"/>
                  </a:lnTo>
                  <a:lnTo>
                    <a:pt x="783734" y="316369"/>
                  </a:lnTo>
                  <a:lnTo>
                    <a:pt x="788235" y="309482"/>
                  </a:lnTo>
                  <a:lnTo>
                    <a:pt x="792737" y="302859"/>
                  </a:lnTo>
                  <a:lnTo>
                    <a:pt x="797503" y="295972"/>
                  </a:lnTo>
                  <a:lnTo>
                    <a:pt x="802004" y="289349"/>
                  </a:lnTo>
                  <a:lnTo>
                    <a:pt x="807035" y="282992"/>
                  </a:lnTo>
                  <a:lnTo>
                    <a:pt x="812066" y="276634"/>
                  </a:lnTo>
                  <a:lnTo>
                    <a:pt x="817097" y="270277"/>
                  </a:lnTo>
                  <a:lnTo>
                    <a:pt x="822658" y="264449"/>
                  </a:lnTo>
                  <a:lnTo>
                    <a:pt x="828219" y="258622"/>
                  </a:lnTo>
                  <a:lnTo>
                    <a:pt x="833779" y="252794"/>
                  </a:lnTo>
                  <a:lnTo>
                    <a:pt x="839605" y="247231"/>
                  </a:lnTo>
                  <a:lnTo>
                    <a:pt x="845430" y="241668"/>
                  </a:lnTo>
                  <a:lnTo>
                    <a:pt x="851785" y="236106"/>
                  </a:lnTo>
                  <a:lnTo>
                    <a:pt x="857875" y="230808"/>
                  </a:lnTo>
                  <a:lnTo>
                    <a:pt x="863965" y="226040"/>
                  </a:lnTo>
                  <a:lnTo>
                    <a:pt x="870585" y="221007"/>
                  </a:lnTo>
                  <a:lnTo>
                    <a:pt x="876940" y="215974"/>
                  </a:lnTo>
                  <a:lnTo>
                    <a:pt x="883825" y="211470"/>
                  </a:lnTo>
                  <a:lnTo>
                    <a:pt x="890445" y="206967"/>
                  </a:lnTo>
                  <a:lnTo>
                    <a:pt x="897329" y="202729"/>
                  </a:lnTo>
                  <a:lnTo>
                    <a:pt x="904479" y="198755"/>
                  </a:lnTo>
                  <a:lnTo>
                    <a:pt x="911628" y="194782"/>
                  </a:lnTo>
                  <a:lnTo>
                    <a:pt x="918513" y="190808"/>
                  </a:lnTo>
                  <a:lnTo>
                    <a:pt x="925927" y="187365"/>
                  </a:lnTo>
                  <a:lnTo>
                    <a:pt x="933341" y="183656"/>
                  </a:lnTo>
                  <a:lnTo>
                    <a:pt x="941020" y="180478"/>
                  </a:lnTo>
                  <a:lnTo>
                    <a:pt x="948434" y="177564"/>
                  </a:lnTo>
                  <a:lnTo>
                    <a:pt x="956113" y="174385"/>
                  </a:lnTo>
                  <a:lnTo>
                    <a:pt x="964321" y="171471"/>
                  </a:lnTo>
                  <a:lnTo>
                    <a:pt x="972000" y="169087"/>
                  </a:lnTo>
                  <a:lnTo>
                    <a:pt x="979944" y="166703"/>
                  </a:lnTo>
                  <a:lnTo>
                    <a:pt x="987888" y="164584"/>
                  </a:lnTo>
                  <a:lnTo>
                    <a:pt x="996096" y="162730"/>
                  </a:lnTo>
                  <a:lnTo>
                    <a:pt x="1004305" y="160875"/>
                  </a:lnTo>
                  <a:lnTo>
                    <a:pt x="1012778" y="159286"/>
                  </a:lnTo>
                  <a:lnTo>
                    <a:pt x="1020987" y="157697"/>
                  </a:lnTo>
                  <a:lnTo>
                    <a:pt x="1029460" y="156902"/>
                  </a:lnTo>
                  <a:lnTo>
                    <a:pt x="1037669" y="155577"/>
                  </a:lnTo>
                  <a:lnTo>
                    <a:pt x="1046407" y="155048"/>
                  </a:lnTo>
                  <a:lnTo>
                    <a:pt x="1054880" y="154253"/>
                  </a:lnTo>
                  <a:lnTo>
                    <a:pt x="1063618" y="153988"/>
                  </a:lnTo>
                  <a:close/>
                  <a:moveTo>
                    <a:pt x="1699027" y="0"/>
                  </a:moveTo>
                  <a:lnTo>
                    <a:pt x="1706961" y="265"/>
                  </a:lnTo>
                  <a:lnTo>
                    <a:pt x="1714895" y="794"/>
                  </a:lnTo>
                  <a:lnTo>
                    <a:pt x="1723093" y="1059"/>
                  </a:lnTo>
                  <a:lnTo>
                    <a:pt x="1731027" y="1853"/>
                  </a:lnTo>
                  <a:lnTo>
                    <a:pt x="1738697" y="2912"/>
                  </a:lnTo>
                  <a:lnTo>
                    <a:pt x="1746631" y="3706"/>
                  </a:lnTo>
                  <a:lnTo>
                    <a:pt x="1754565" y="5029"/>
                  </a:lnTo>
                  <a:lnTo>
                    <a:pt x="1762235" y="6617"/>
                  </a:lnTo>
                  <a:lnTo>
                    <a:pt x="1769640" y="8206"/>
                  </a:lnTo>
                  <a:lnTo>
                    <a:pt x="1777309" y="10058"/>
                  </a:lnTo>
                  <a:lnTo>
                    <a:pt x="1784714" y="12176"/>
                  </a:lnTo>
                  <a:lnTo>
                    <a:pt x="1792119" y="14294"/>
                  </a:lnTo>
                  <a:lnTo>
                    <a:pt x="1798996" y="16676"/>
                  </a:lnTo>
                  <a:lnTo>
                    <a:pt x="1806401" y="19323"/>
                  </a:lnTo>
                  <a:lnTo>
                    <a:pt x="1813541" y="21970"/>
                  </a:lnTo>
                  <a:lnTo>
                    <a:pt x="1820682" y="24881"/>
                  </a:lnTo>
                  <a:lnTo>
                    <a:pt x="1827823" y="27793"/>
                  </a:lnTo>
                  <a:lnTo>
                    <a:pt x="1834434" y="30969"/>
                  </a:lnTo>
                  <a:lnTo>
                    <a:pt x="1848187" y="38116"/>
                  </a:lnTo>
                  <a:lnTo>
                    <a:pt x="1861145" y="45528"/>
                  </a:lnTo>
                  <a:lnTo>
                    <a:pt x="1873575" y="53468"/>
                  </a:lnTo>
                  <a:lnTo>
                    <a:pt x="1886005" y="62468"/>
                  </a:lnTo>
                  <a:lnTo>
                    <a:pt x="1897642" y="71732"/>
                  </a:lnTo>
                  <a:lnTo>
                    <a:pt x="1909014" y="81526"/>
                  </a:lnTo>
                  <a:lnTo>
                    <a:pt x="1919857" y="91585"/>
                  </a:lnTo>
                  <a:lnTo>
                    <a:pt x="1930436" y="102437"/>
                  </a:lnTo>
                  <a:lnTo>
                    <a:pt x="1940221" y="113819"/>
                  </a:lnTo>
                  <a:lnTo>
                    <a:pt x="1949478" y="125466"/>
                  </a:lnTo>
                  <a:lnTo>
                    <a:pt x="1958205" y="137906"/>
                  </a:lnTo>
                  <a:lnTo>
                    <a:pt x="1966139" y="150612"/>
                  </a:lnTo>
                  <a:lnTo>
                    <a:pt x="1973809" y="163846"/>
                  </a:lnTo>
                  <a:lnTo>
                    <a:pt x="1980685" y="177081"/>
                  </a:lnTo>
                  <a:lnTo>
                    <a:pt x="1983594" y="184228"/>
                  </a:lnTo>
                  <a:lnTo>
                    <a:pt x="1986768" y="190845"/>
                  </a:lnTo>
                  <a:lnTo>
                    <a:pt x="1989677" y="197992"/>
                  </a:lnTo>
                  <a:lnTo>
                    <a:pt x="1992322" y="205139"/>
                  </a:lnTo>
                  <a:lnTo>
                    <a:pt x="1994966" y="212550"/>
                  </a:lnTo>
                  <a:lnTo>
                    <a:pt x="1997082" y="219962"/>
                  </a:lnTo>
                  <a:lnTo>
                    <a:pt x="1999727" y="227109"/>
                  </a:lnTo>
                  <a:lnTo>
                    <a:pt x="2001578" y="234785"/>
                  </a:lnTo>
                  <a:lnTo>
                    <a:pt x="2003429" y="242196"/>
                  </a:lnTo>
                  <a:lnTo>
                    <a:pt x="2005016" y="249872"/>
                  </a:lnTo>
                  <a:lnTo>
                    <a:pt x="2006338" y="257549"/>
                  </a:lnTo>
                  <a:lnTo>
                    <a:pt x="2007661" y="265225"/>
                  </a:lnTo>
                  <a:lnTo>
                    <a:pt x="2008983" y="272901"/>
                  </a:lnTo>
                  <a:lnTo>
                    <a:pt x="2009776" y="280577"/>
                  </a:lnTo>
                  <a:lnTo>
                    <a:pt x="2010570" y="288783"/>
                  </a:lnTo>
                  <a:lnTo>
                    <a:pt x="2011099" y="296723"/>
                  </a:lnTo>
                  <a:lnTo>
                    <a:pt x="2011363" y="304664"/>
                  </a:lnTo>
                  <a:lnTo>
                    <a:pt x="2011363" y="312870"/>
                  </a:lnTo>
                  <a:lnTo>
                    <a:pt x="2011363" y="320811"/>
                  </a:lnTo>
                  <a:lnTo>
                    <a:pt x="2011099" y="328752"/>
                  </a:lnTo>
                  <a:lnTo>
                    <a:pt x="2010570" y="336693"/>
                  </a:lnTo>
                  <a:lnTo>
                    <a:pt x="2009776" y="344898"/>
                  </a:lnTo>
                  <a:lnTo>
                    <a:pt x="2008983" y="352574"/>
                  </a:lnTo>
                  <a:lnTo>
                    <a:pt x="2007661" y="360250"/>
                  </a:lnTo>
                  <a:lnTo>
                    <a:pt x="2006338" y="367927"/>
                  </a:lnTo>
                  <a:lnTo>
                    <a:pt x="2005016" y="375603"/>
                  </a:lnTo>
                  <a:lnTo>
                    <a:pt x="2003429" y="383279"/>
                  </a:lnTo>
                  <a:lnTo>
                    <a:pt x="2001578" y="390690"/>
                  </a:lnTo>
                  <a:lnTo>
                    <a:pt x="1999727" y="398102"/>
                  </a:lnTo>
                  <a:lnTo>
                    <a:pt x="1997082" y="405513"/>
                  </a:lnTo>
                  <a:lnTo>
                    <a:pt x="1994966" y="412925"/>
                  </a:lnTo>
                  <a:lnTo>
                    <a:pt x="1992322" y="420072"/>
                  </a:lnTo>
                  <a:lnTo>
                    <a:pt x="1989677" y="427483"/>
                  </a:lnTo>
                  <a:lnTo>
                    <a:pt x="1986768" y="434630"/>
                  </a:lnTo>
                  <a:lnTo>
                    <a:pt x="1983594" y="441247"/>
                  </a:lnTo>
                  <a:lnTo>
                    <a:pt x="1980685" y="448129"/>
                  </a:lnTo>
                  <a:lnTo>
                    <a:pt x="1973809" y="461629"/>
                  </a:lnTo>
                  <a:lnTo>
                    <a:pt x="1966139" y="474863"/>
                  </a:lnTo>
                  <a:lnTo>
                    <a:pt x="1958205" y="487569"/>
                  </a:lnTo>
                  <a:lnTo>
                    <a:pt x="1949478" y="499480"/>
                  </a:lnTo>
                  <a:lnTo>
                    <a:pt x="1940221" y="511656"/>
                  </a:lnTo>
                  <a:lnTo>
                    <a:pt x="1930436" y="523038"/>
                  </a:lnTo>
                  <a:lnTo>
                    <a:pt x="1919857" y="533891"/>
                  </a:lnTo>
                  <a:lnTo>
                    <a:pt x="1909014" y="543949"/>
                  </a:lnTo>
                  <a:lnTo>
                    <a:pt x="1897642" y="553743"/>
                  </a:lnTo>
                  <a:lnTo>
                    <a:pt x="1886005" y="563007"/>
                  </a:lnTo>
                  <a:lnTo>
                    <a:pt x="1873575" y="572007"/>
                  </a:lnTo>
                  <a:lnTo>
                    <a:pt x="1861145" y="579948"/>
                  </a:lnTo>
                  <a:lnTo>
                    <a:pt x="1848187" y="587359"/>
                  </a:lnTo>
                  <a:lnTo>
                    <a:pt x="1834434" y="594506"/>
                  </a:lnTo>
                  <a:lnTo>
                    <a:pt x="1827823" y="597682"/>
                  </a:lnTo>
                  <a:lnTo>
                    <a:pt x="1820682" y="600858"/>
                  </a:lnTo>
                  <a:lnTo>
                    <a:pt x="1813541" y="603505"/>
                  </a:lnTo>
                  <a:lnTo>
                    <a:pt x="1806401" y="606152"/>
                  </a:lnTo>
                  <a:lnTo>
                    <a:pt x="1798996" y="608799"/>
                  </a:lnTo>
                  <a:lnTo>
                    <a:pt x="1792119" y="611182"/>
                  </a:lnTo>
                  <a:lnTo>
                    <a:pt x="1784714" y="613299"/>
                  </a:lnTo>
                  <a:lnTo>
                    <a:pt x="1777309" y="615417"/>
                  </a:lnTo>
                  <a:lnTo>
                    <a:pt x="1769640" y="617270"/>
                  </a:lnTo>
                  <a:lnTo>
                    <a:pt x="1762235" y="618858"/>
                  </a:lnTo>
                  <a:lnTo>
                    <a:pt x="1754565" y="620446"/>
                  </a:lnTo>
                  <a:lnTo>
                    <a:pt x="1746631" y="621769"/>
                  </a:lnTo>
                  <a:lnTo>
                    <a:pt x="1738697" y="622828"/>
                  </a:lnTo>
                  <a:lnTo>
                    <a:pt x="1731027" y="623622"/>
                  </a:lnTo>
                  <a:lnTo>
                    <a:pt x="1723093" y="624416"/>
                  </a:lnTo>
                  <a:lnTo>
                    <a:pt x="1714895" y="624681"/>
                  </a:lnTo>
                  <a:lnTo>
                    <a:pt x="1706961" y="625210"/>
                  </a:lnTo>
                  <a:lnTo>
                    <a:pt x="1699027" y="625475"/>
                  </a:lnTo>
                  <a:lnTo>
                    <a:pt x="1685803" y="625210"/>
                  </a:lnTo>
                  <a:lnTo>
                    <a:pt x="1672580" y="624152"/>
                  </a:lnTo>
                  <a:lnTo>
                    <a:pt x="1659357" y="622563"/>
                  </a:lnTo>
                  <a:lnTo>
                    <a:pt x="1646398" y="620711"/>
                  </a:lnTo>
                  <a:lnTo>
                    <a:pt x="1633439" y="618328"/>
                  </a:lnTo>
                  <a:lnTo>
                    <a:pt x="1620744" y="615152"/>
                  </a:lnTo>
                  <a:lnTo>
                    <a:pt x="1608314" y="611711"/>
                  </a:lnTo>
                  <a:lnTo>
                    <a:pt x="1596413" y="607741"/>
                  </a:lnTo>
                  <a:lnTo>
                    <a:pt x="1584248" y="603241"/>
                  </a:lnTo>
                  <a:lnTo>
                    <a:pt x="1572611" y="598211"/>
                  </a:lnTo>
                  <a:lnTo>
                    <a:pt x="1561239" y="592918"/>
                  </a:lnTo>
                  <a:lnTo>
                    <a:pt x="1549867" y="587094"/>
                  </a:lnTo>
                  <a:lnTo>
                    <a:pt x="1539024" y="580742"/>
                  </a:lnTo>
                  <a:lnTo>
                    <a:pt x="1528180" y="573860"/>
                  </a:lnTo>
                  <a:lnTo>
                    <a:pt x="1517866" y="566713"/>
                  </a:lnTo>
                  <a:lnTo>
                    <a:pt x="1508081" y="559301"/>
                  </a:lnTo>
                  <a:lnTo>
                    <a:pt x="1510197" y="542890"/>
                  </a:lnTo>
                  <a:lnTo>
                    <a:pt x="1512048" y="525685"/>
                  </a:lnTo>
                  <a:lnTo>
                    <a:pt x="1513106" y="508744"/>
                  </a:lnTo>
                  <a:lnTo>
                    <a:pt x="1513635" y="500539"/>
                  </a:lnTo>
                  <a:lnTo>
                    <a:pt x="1513635" y="491804"/>
                  </a:lnTo>
                  <a:lnTo>
                    <a:pt x="1513635" y="481481"/>
                  </a:lnTo>
                  <a:lnTo>
                    <a:pt x="1513106" y="471158"/>
                  </a:lnTo>
                  <a:lnTo>
                    <a:pt x="1512577" y="461099"/>
                  </a:lnTo>
                  <a:lnTo>
                    <a:pt x="1511783" y="451306"/>
                  </a:lnTo>
                  <a:lnTo>
                    <a:pt x="1510726" y="440982"/>
                  </a:lnTo>
                  <a:lnTo>
                    <a:pt x="1509403" y="431189"/>
                  </a:lnTo>
                  <a:lnTo>
                    <a:pt x="1508081" y="421395"/>
                  </a:lnTo>
                  <a:lnTo>
                    <a:pt x="1506230" y="411337"/>
                  </a:lnTo>
                  <a:lnTo>
                    <a:pt x="1504378" y="401808"/>
                  </a:lnTo>
                  <a:lnTo>
                    <a:pt x="1501998" y="392014"/>
                  </a:lnTo>
                  <a:lnTo>
                    <a:pt x="1499882" y="382485"/>
                  </a:lnTo>
                  <a:lnTo>
                    <a:pt x="1497238" y="372956"/>
                  </a:lnTo>
                  <a:lnTo>
                    <a:pt x="1494329" y="363691"/>
                  </a:lnTo>
                  <a:lnTo>
                    <a:pt x="1491684" y="354427"/>
                  </a:lnTo>
                  <a:lnTo>
                    <a:pt x="1488510" y="345163"/>
                  </a:lnTo>
                  <a:lnTo>
                    <a:pt x="1485072" y="335898"/>
                  </a:lnTo>
                  <a:lnTo>
                    <a:pt x="1481370" y="326899"/>
                  </a:lnTo>
                  <a:lnTo>
                    <a:pt x="1477667" y="317899"/>
                  </a:lnTo>
                  <a:lnTo>
                    <a:pt x="1473700" y="309164"/>
                  </a:lnTo>
                  <a:lnTo>
                    <a:pt x="1469733" y="300429"/>
                  </a:lnTo>
                  <a:lnTo>
                    <a:pt x="1465502" y="291694"/>
                  </a:lnTo>
                  <a:lnTo>
                    <a:pt x="1460741" y="283224"/>
                  </a:lnTo>
                  <a:lnTo>
                    <a:pt x="1456245" y="274754"/>
                  </a:lnTo>
                  <a:lnTo>
                    <a:pt x="1451220" y="266548"/>
                  </a:lnTo>
                  <a:lnTo>
                    <a:pt x="1446460" y="258078"/>
                  </a:lnTo>
                  <a:lnTo>
                    <a:pt x="1441171" y="250137"/>
                  </a:lnTo>
                  <a:lnTo>
                    <a:pt x="1435881" y="242196"/>
                  </a:lnTo>
                  <a:lnTo>
                    <a:pt x="1430327" y="234520"/>
                  </a:lnTo>
                  <a:lnTo>
                    <a:pt x="1424509" y="226844"/>
                  </a:lnTo>
                  <a:lnTo>
                    <a:pt x="1418691" y="218903"/>
                  </a:lnTo>
                  <a:lnTo>
                    <a:pt x="1412872" y="211492"/>
                  </a:lnTo>
                  <a:lnTo>
                    <a:pt x="1406525" y="204080"/>
                  </a:lnTo>
                  <a:lnTo>
                    <a:pt x="1411021" y="193492"/>
                  </a:lnTo>
                  <a:lnTo>
                    <a:pt x="1415517" y="182375"/>
                  </a:lnTo>
                  <a:lnTo>
                    <a:pt x="1420807" y="171787"/>
                  </a:lnTo>
                  <a:lnTo>
                    <a:pt x="1426360" y="161464"/>
                  </a:lnTo>
                  <a:lnTo>
                    <a:pt x="1432179" y="151141"/>
                  </a:lnTo>
                  <a:lnTo>
                    <a:pt x="1438261" y="141347"/>
                  </a:lnTo>
                  <a:lnTo>
                    <a:pt x="1445138" y="131818"/>
                  </a:lnTo>
                  <a:lnTo>
                    <a:pt x="1452014" y="122289"/>
                  </a:lnTo>
                  <a:lnTo>
                    <a:pt x="1459419" y="113025"/>
                  </a:lnTo>
                  <a:lnTo>
                    <a:pt x="1467088" y="104290"/>
                  </a:lnTo>
                  <a:lnTo>
                    <a:pt x="1474758" y="95555"/>
                  </a:lnTo>
                  <a:lnTo>
                    <a:pt x="1482956" y="87349"/>
                  </a:lnTo>
                  <a:lnTo>
                    <a:pt x="1491684" y="79673"/>
                  </a:lnTo>
                  <a:lnTo>
                    <a:pt x="1500676" y="71997"/>
                  </a:lnTo>
                  <a:lnTo>
                    <a:pt x="1509403" y="64586"/>
                  </a:lnTo>
                  <a:lnTo>
                    <a:pt x="1519189" y="57704"/>
                  </a:lnTo>
                  <a:lnTo>
                    <a:pt x="1528709" y="51086"/>
                  </a:lnTo>
                  <a:lnTo>
                    <a:pt x="1538495" y="44734"/>
                  </a:lnTo>
                  <a:lnTo>
                    <a:pt x="1548544" y="38910"/>
                  </a:lnTo>
                  <a:lnTo>
                    <a:pt x="1559123" y="33352"/>
                  </a:lnTo>
                  <a:lnTo>
                    <a:pt x="1569966" y="28058"/>
                  </a:lnTo>
                  <a:lnTo>
                    <a:pt x="1580810" y="23558"/>
                  </a:lnTo>
                  <a:lnTo>
                    <a:pt x="1591653" y="19323"/>
                  </a:lnTo>
                  <a:lnTo>
                    <a:pt x="1602760" y="15617"/>
                  </a:lnTo>
                  <a:lnTo>
                    <a:pt x="1614133" y="11911"/>
                  </a:lnTo>
                  <a:lnTo>
                    <a:pt x="1626034" y="8735"/>
                  </a:lnTo>
                  <a:lnTo>
                    <a:pt x="1637670" y="6353"/>
                  </a:lnTo>
                  <a:lnTo>
                    <a:pt x="1649571" y="3970"/>
                  </a:lnTo>
                  <a:lnTo>
                    <a:pt x="1662001" y="2647"/>
                  </a:lnTo>
                  <a:lnTo>
                    <a:pt x="1673902" y="1323"/>
                  </a:lnTo>
                  <a:lnTo>
                    <a:pt x="1686597" y="265"/>
                  </a:lnTo>
                  <a:lnTo>
                    <a:pt x="1699027" y="0"/>
                  </a:lnTo>
                  <a:close/>
                  <a:moveTo>
                    <a:pt x="445686" y="0"/>
                  </a:moveTo>
                  <a:lnTo>
                    <a:pt x="458116" y="265"/>
                  </a:lnTo>
                  <a:lnTo>
                    <a:pt x="470546" y="1323"/>
                  </a:lnTo>
                  <a:lnTo>
                    <a:pt x="482712" y="2647"/>
                  </a:lnTo>
                  <a:lnTo>
                    <a:pt x="494877" y="3970"/>
                  </a:lnTo>
                  <a:lnTo>
                    <a:pt x="507043" y="6353"/>
                  </a:lnTo>
                  <a:lnTo>
                    <a:pt x="518680" y="8735"/>
                  </a:lnTo>
                  <a:lnTo>
                    <a:pt x="530316" y="11911"/>
                  </a:lnTo>
                  <a:lnTo>
                    <a:pt x="541953" y="15617"/>
                  </a:lnTo>
                  <a:lnTo>
                    <a:pt x="552796" y="19323"/>
                  </a:lnTo>
                  <a:lnTo>
                    <a:pt x="563904" y="23558"/>
                  </a:lnTo>
                  <a:lnTo>
                    <a:pt x="574747" y="28058"/>
                  </a:lnTo>
                  <a:lnTo>
                    <a:pt x="585590" y="33352"/>
                  </a:lnTo>
                  <a:lnTo>
                    <a:pt x="596169" y="38910"/>
                  </a:lnTo>
                  <a:lnTo>
                    <a:pt x="606218" y="44734"/>
                  </a:lnTo>
                  <a:lnTo>
                    <a:pt x="616004" y="51086"/>
                  </a:lnTo>
                  <a:lnTo>
                    <a:pt x="625525" y="57704"/>
                  </a:lnTo>
                  <a:lnTo>
                    <a:pt x="635045" y="64586"/>
                  </a:lnTo>
                  <a:lnTo>
                    <a:pt x="644037" y="71997"/>
                  </a:lnTo>
                  <a:lnTo>
                    <a:pt x="653029" y="79673"/>
                  </a:lnTo>
                  <a:lnTo>
                    <a:pt x="661757" y="87349"/>
                  </a:lnTo>
                  <a:lnTo>
                    <a:pt x="669955" y="95555"/>
                  </a:lnTo>
                  <a:lnTo>
                    <a:pt x="677625" y="104290"/>
                  </a:lnTo>
                  <a:lnTo>
                    <a:pt x="685294" y="113025"/>
                  </a:lnTo>
                  <a:lnTo>
                    <a:pt x="692699" y="122289"/>
                  </a:lnTo>
                  <a:lnTo>
                    <a:pt x="699576" y="131818"/>
                  </a:lnTo>
                  <a:lnTo>
                    <a:pt x="706452" y="141347"/>
                  </a:lnTo>
                  <a:lnTo>
                    <a:pt x="712534" y="151141"/>
                  </a:lnTo>
                  <a:lnTo>
                    <a:pt x="718353" y="161464"/>
                  </a:lnTo>
                  <a:lnTo>
                    <a:pt x="723907" y="171787"/>
                  </a:lnTo>
                  <a:lnTo>
                    <a:pt x="729196" y="182375"/>
                  </a:lnTo>
                  <a:lnTo>
                    <a:pt x="733692" y="193492"/>
                  </a:lnTo>
                  <a:lnTo>
                    <a:pt x="738188" y="204080"/>
                  </a:lnTo>
                  <a:lnTo>
                    <a:pt x="731841" y="211492"/>
                  </a:lnTo>
                  <a:lnTo>
                    <a:pt x="726022" y="218903"/>
                  </a:lnTo>
                  <a:lnTo>
                    <a:pt x="720204" y="226844"/>
                  </a:lnTo>
                  <a:lnTo>
                    <a:pt x="714386" y="234520"/>
                  </a:lnTo>
                  <a:lnTo>
                    <a:pt x="709096" y="242196"/>
                  </a:lnTo>
                  <a:lnTo>
                    <a:pt x="703543" y="250137"/>
                  </a:lnTo>
                  <a:lnTo>
                    <a:pt x="698253" y="258078"/>
                  </a:lnTo>
                  <a:lnTo>
                    <a:pt x="693493" y="266548"/>
                  </a:lnTo>
                  <a:lnTo>
                    <a:pt x="688468" y="274754"/>
                  </a:lnTo>
                  <a:lnTo>
                    <a:pt x="683972" y="283224"/>
                  </a:lnTo>
                  <a:lnTo>
                    <a:pt x="679476" y="291694"/>
                  </a:lnTo>
                  <a:lnTo>
                    <a:pt x="675244" y="300429"/>
                  </a:lnTo>
                  <a:lnTo>
                    <a:pt x="671013" y="309164"/>
                  </a:lnTo>
                  <a:lnTo>
                    <a:pt x="666782" y="317899"/>
                  </a:lnTo>
                  <a:lnTo>
                    <a:pt x="663079" y="326899"/>
                  </a:lnTo>
                  <a:lnTo>
                    <a:pt x="659905" y="335898"/>
                  </a:lnTo>
                  <a:lnTo>
                    <a:pt x="656467" y="345163"/>
                  </a:lnTo>
                  <a:lnTo>
                    <a:pt x="653294" y="354427"/>
                  </a:lnTo>
                  <a:lnTo>
                    <a:pt x="650385" y="363691"/>
                  </a:lnTo>
                  <a:lnTo>
                    <a:pt x="647475" y="372956"/>
                  </a:lnTo>
                  <a:lnTo>
                    <a:pt x="645095" y="382485"/>
                  </a:lnTo>
                  <a:lnTo>
                    <a:pt x="642450" y="392014"/>
                  </a:lnTo>
                  <a:lnTo>
                    <a:pt x="640335" y="401808"/>
                  </a:lnTo>
                  <a:lnTo>
                    <a:pt x="638483" y="411337"/>
                  </a:lnTo>
                  <a:lnTo>
                    <a:pt x="636632" y="421395"/>
                  </a:lnTo>
                  <a:lnTo>
                    <a:pt x="635574" y="431189"/>
                  </a:lnTo>
                  <a:lnTo>
                    <a:pt x="633988" y="440982"/>
                  </a:lnTo>
                  <a:lnTo>
                    <a:pt x="632930" y="451306"/>
                  </a:lnTo>
                  <a:lnTo>
                    <a:pt x="632136" y="461099"/>
                  </a:lnTo>
                  <a:lnTo>
                    <a:pt x="631872" y="471158"/>
                  </a:lnTo>
                  <a:lnTo>
                    <a:pt x="631078" y="481481"/>
                  </a:lnTo>
                  <a:lnTo>
                    <a:pt x="631078" y="491804"/>
                  </a:lnTo>
                  <a:lnTo>
                    <a:pt x="631078" y="500539"/>
                  </a:lnTo>
                  <a:lnTo>
                    <a:pt x="631343" y="508744"/>
                  </a:lnTo>
                  <a:lnTo>
                    <a:pt x="632665" y="525685"/>
                  </a:lnTo>
                  <a:lnTo>
                    <a:pt x="634516" y="542890"/>
                  </a:lnTo>
                  <a:lnTo>
                    <a:pt x="636897" y="559301"/>
                  </a:lnTo>
                  <a:lnTo>
                    <a:pt x="626847" y="566713"/>
                  </a:lnTo>
                  <a:lnTo>
                    <a:pt x="616268" y="573860"/>
                  </a:lnTo>
                  <a:lnTo>
                    <a:pt x="605954" y="580742"/>
                  </a:lnTo>
                  <a:lnTo>
                    <a:pt x="594846" y="587094"/>
                  </a:lnTo>
                  <a:lnTo>
                    <a:pt x="583739" y="592918"/>
                  </a:lnTo>
                  <a:lnTo>
                    <a:pt x="572102" y="598211"/>
                  </a:lnTo>
                  <a:lnTo>
                    <a:pt x="560201" y="603241"/>
                  </a:lnTo>
                  <a:lnTo>
                    <a:pt x="548300" y="607741"/>
                  </a:lnTo>
                  <a:lnTo>
                    <a:pt x="536399" y="611711"/>
                  </a:lnTo>
                  <a:lnTo>
                    <a:pt x="523969" y="615152"/>
                  </a:lnTo>
                  <a:lnTo>
                    <a:pt x="511274" y="618328"/>
                  </a:lnTo>
                  <a:lnTo>
                    <a:pt x="498316" y="620711"/>
                  </a:lnTo>
                  <a:lnTo>
                    <a:pt x="485357" y="622563"/>
                  </a:lnTo>
                  <a:lnTo>
                    <a:pt x="472398" y="624152"/>
                  </a:lnTo>
                  <a:lnTo>
                    <a:pt x="458910" y="625210"/>
                  </a:lnTo>
                  <a:lnTo>
                    <a:pt x="445686" y="625475"/>
                  </a:lnTo>
                  <a:lnTo>
                    <a:pt x="437752" y="625210"/>
                  </a:lnTo>
                  <a:lnTo>
                    <a:pt x="429554" y="624681"/>
                  </a:lnTo>
                  <a:lnTo>
                    <a:pt x="421620" y="624416"/>
                  </a:lnTo>
                  <a:lnTo>
                    <a:pt x="413686" y="623622"/>
                  </a:lnTo>
                  <a:lnTo>
                    <a:pt x="406016" y="622828"/>
                  </a:lnTo>
                  <a:lnTo>
                    <a:pt x="398082" y="621769"/>
                  </a:lnTo>
                  <a:lnTo>
                    <a:pt x="390148" y="620446"/>
                  </a:lnTo>
                  <a:lnTo>
                    <a:pt x="382479" y="618858"/>
                  </a:lnTo>
                  <a:lnTo>
                    <a:pt x="375073" y="617270"/>
                  </a:lnTo>
                  <a:lnTo>
                    <a:pt x="367404" y="615417"/>
                  </a:lnTo>
                  <a:lnTo>
                    <a:pt x="359999" y="613299"/>
                  </a:lnTo>
                  <a:lnTo>
                    <a:pt x="352594" y="611182"/>
                  </a:lnTo>
                  <a:lnTo>
                    <a:pt x="345453" y="608799"/>
                  </a:lnTo>
                  <a:lnTo>
                    <a:pt x="338312" y="606152"/>
                  </a:lnTo>
                  <a:lnTo>
                    <a:pt x="331172" y="603505"/>
                  </a:lnTo>
                  <a:lnTo>
                    <a:pt x="324031" y="600858"/>
                  </a:lnTo>
                  <a:lnTo>
                    <a:pt x="317155" y="597682"/>
                  </a:lnTo>
                  <a:lnTo>
                    <a:pt x="310279" y="594506"/>
                  </a:lnTo>
                  <a:lnTo>
                    <a:pt x="296791" y="587359"/>
                  </a:lnTo>
                  <a:lnTo>
                    <a:pt x="283568" y="579948"/>
                  </a:lnTo>
                  <a:lnTo>
                    <a:pt x="271138" y="572007"/>
                  </a:lnTo>
                  <a:lnTo>
                    <a:pt x="258708" y="563007"/>
                  </a:lnTo>
                  <a:lnTo>
                    <a:pt x="247071" y="553743"/>
                  </a:lnTo>
                  <a:lnTo>
                    <a:pt x="235699" y="543949"/>
                  </a:lnTo>
                  <a:lnTo>
                    <a:pt x="224856" y="533891"/>
                  </a:lnTo>
                  <a:lnTo>
                    <a:pt x="214277" y="523038"/>
                  </a:lnTo>
                  <a:lnTo>
                    <a:pt x="204756" y="511656"/>
                  </a:lnTo>
                  <a:lnTo>
                    <a:pt x="195235" y="499480"/>
                  </a:lnTo>
                  <a:lnTo>
                    <a:pt x="186508" y="487569"/>
                  </a:lnTo>
                  <a:lnTo>
                    <a:pt x="178574" y="474863"/>
                  </a:lnTo>
                  <a:lnTo>
                    <a:pt x="170904" y="461629"/>
                  </a:lnTo>
                  <a:lnTo>
                    <a:pt x="164028" y="448129"/>
                  </a:lnTo>
                  <a:lnTo>
                    <a:pt x="161119" y="441247"/>
                  </a:lnTo>
                  <a:lnTo>
                    <a:pt x="157945" y="434630"/>
                  </a:lnTo>
                  <a:lnTo>
                    <a:pt x="154772" y="427483"/>
                  </a:lnTo>
                  <a:lnTo>
                    <a:pt x="152392" y="420072"/>
                  </a:lnTo>
                  <a:lnTo>
                    <a:pt x="149747" y="412925"/>
                  </a:lnTo>
                  <a:lnTo>
                    <a:pt x="147367" y="405513"/>
                  </a:lnTo>
                  <a:lnTo>
                    <a:pt x="145251" y="398102"/>
                  </a:lnTo>
                  <a:lnTo>
                    <a:pt x="143135" y="390690"/>
                  </a:lnTo>
                  <a:lnTo>
                    <a:pt x="141284" y="383279"/>
                  </a:lnTo>
                  <a:lnTo>
                    <a:pt x="139697" y="375603"/>
                  </a:lnTo>
                  <a:lnTo>
                    <a:pt x="138110" y="367927"/>
                  </a:lnTo>
                  <a:lnTo>
                    <a:pt x="137052" y="360250"/>
                  </a:lnTo>
                  <a:lnTo>
                    <a:pt x="135730" y="352574"/>
                  </a:lnTo>
                  <a:lnTo>
                    <a:pt x="134937" y="344898"/>
                  </a:lnTo>
                  <a:lnTo>
                    <a:pt x="134143" y="336693"/>
                  </a:lnTo>
                  <a:lnTo>
                    <a:pt x="133614" y="328752"/>
                  </a:lnTo>
                  <a:lnTo>
                    <a:pt x="133350" y="320811"/>
                  </a:lnTo>
                  <a:lnTo>
                    <a:pt x="133350" y="312870"/>
                  </a:lnTo>
                  <a:lnTo>
                    <a:pt x="133350" y="304664"/>
                  </a:lnTo>
                  <a:lnTo>
                    <a:pt x="133614" y="296723"/>
                  </a:lnTo>
                  <a:lnTo>
                    <a:pt x="134143" y="288783"/>
                  </a:lnTo>
                  <a:lnTo>
                    <a:pt x="134937" y="280577"/>
                  </a:lnTo>
                  <a:lnTo>
                    <a:pt x="135730" y="272901"/>
                  </a:lnTo>
                  <a:lnTo>
                    <a:pt x="137052" y="265225"/>
                  </a:lnTo>
                  <a:lnTo>
                    <a:pt x="138110" y="257549"/>
                  </a:lnTo>
                  <a:lnTo>
                    <a:pt x="139697" y="249872"/>
                  </a:lnTo>
                  <a:lnTo>
                    <a:pt x="141284" y="242196"/>
                  </a:lnTo>
                  <a:lnTo>
                    <a:pt x="143135" y="234785"/>
                  </a:lnTo>
                  <a:lnTo>
                    <a:pt x="145251" y="227109"/>
                  </a:lnTo>
                  <a:lnTo>
                    <a:pt x="147367" y="219962"/>
                  </a:lnTo>
                  <a:lnTo>
                    <a:pt x="149747" y="212550"/>
                  </a:lnTo>
                  <a:lnTo>
                    <a:pt x="152392" y="205139"/>
                  </a:lnTo>
                  <a:lnTo>
                    <a:pt x="154772" y="197992"/>
                  </a:lnTo>
                  <a:lnTo>
                    <a:pt x="157945" y="190845"/>
                  </a:lnTo>
                  <a:lnTo>
                    <a:pt x="161119" y="184228"/>
                  </a:lnTo>
                  <a:lnTo>
                    <a:pt x="164028" y="177081"/>
                  </a:lnTo>
                  <a:lnTo>
                    <a:pt x="170904" y="163846"/>
                  </a:lnTo>
                  <a:lnTo>
                    <a:pt x="178574" y="150612"/>
                  </a:lnTo>
                  <a:lnTo>
                    <a:pt x="186508" y="137906"/>
                  </a:lnTo>
                  <a:lnTo>
                    <a:pt x="195235" y="125466"/>
                  </a:lnTo>
                  <a:lnTo>
                    <a:pt x="204756" y="113819"/>
                  </a:lnTo>
                  <a:lnTo>
                    <a:pt x="214277" y="102437"/>
                  </a:lnTo>
                  <a:lnTo>
                    <a:pt x="224856" y="91585"/>
                  </a:lnTo>
                  <a:lnTo>
                    <a:pt x="235699" y="81526"/>
                  </a:lnTo>
                  <a:lnTo>
                    <a:pt x="247071" y="71732"/>
                  </a:lnTo>
                  <a:lnTo>
                    <a:pt x="258708" y="62468"/>
                  </a:lnTo>
                  <a:lnTo>
                    <a:pt x="271138" y="53468"/>
                  </a:lnTo>
                  <a:lnTo>
                    <a:pt x="283568" y="45528"/>
                  </a:lnTo>
                  <a:lnTo>
                    <a:pt x="296791" y="38116"/>
                  </a:lnTo>
                  <a:lnTo>
                    <a:pt x="310279" y="30969"/>
                  </a:lnTo>
                  <a:lnTo>
                    <a:pt x="317155" y="27793"/>
                  </a:lnTo>
                  <a:lnTo>
                    <a:pt x="324031" y="24881"/>
                  </a:lnTo>
                  <a:lnTo>
                    <a:pt x="331172" y="21970"/>
                  </a:lnTo>
                  <a:lnTo>
                    <a:pt x="338312" y="19323"/>
                  </a:lnTo>
                  <a:lnTo>
                    <a:pt x="345453" y="16676"/>
                  </a:lnTo>
                  <a:lnTo>
                    <a:pt x="352594" y="14294"/>
                  </a:lnTo>
                  <a:lnTo>
                    <a:pt x="359999" y="12176"/>
                  </a:lnTo>
                  <a:lnTo>
                    <a:pt x="367404" y="10058"/>
                  </a:lnTo>
                  <a:lnTo>
                    <a:pt x="375073" y="8206"/>
                  </a:lnTo>
                  <a:lnTo>
                    <a:pt x="382479" y="6617"/>
                  </a:lnTo>
                  <a:lnTo>
                    <a:pt x="390148" y="5029"/>
                  </a:lnTo>
                  <a:lnTo>
                    <a:pt x="398082" y="3706"/>
                  </a:lnTo>
                  <a:lnTo>
                    <a:pt x="406016" y="2912"/>
                  </a:lnTo>
                  <a:lnTo>
                    <a:pt x="413686" y="1853"/>
                  </a:lnTo>
                  <a:lnTo>
                    <a:pt x="421620" y="1059"/>
                  </a:lnTo>
                  <a:lnTo>
                    <a:pt x="429554" y="794"/>
                  </a:lnTo>
                  <a:lnTo>
                    <a:pt x="437752" y="265"/>
                  </a:lnTo>
                  <a:lnTo>
                    <a:pt x="44568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39333" y="481242"/>
            <a:ext cx="393019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  <a:sym typeface="+mn-lt"/>
              </a:rPr>
              <a:t>Business Model</a:t>
            </a:r>
            <a:endParaRPr lang="zh-CN" altLang="en-US" sz="32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+mj-lt"/>
              <a:ea typeface="+mj-ea"/>
              <a:cs typeface="+mj-cs"/>
              <a:sym typeface="+mn-lt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7730838" y="2052948"/>
            <a:ext cx="3057828" cy="3201503"/>
            <a:chOff x="6524464" y="1590362"/>
            <a:chExt cx="2399110" cy="2715816"/>
          </a:xfrm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7" name="Group 66"/>
            <p:cNvGrpSpPr/>
            <p:nvPr/>
          </p:nvGrpSpPr>
          <p:grpSpPr>
            <a:xfrm>
              <a:off x="6524464" y="1590362"/>
              <a:ext cx="2399110" cy="2715816"/>
              <a:chOff x="7345906" y="1655763"/>
              <a:chExt cx="3198813" cy="3621088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7714206" y="2122488"/>
                <a:ext cx="1962150" cy="3154363"/>
              </a:xfrm>
              <a:custGeom>
                <a:avLst/>
                <a:gdLst>
                  <a:gd name="T0" fmla="*/ 17 w 235"/>
                  <a:gd name="T1" fmla="*/ 378 h 378"/>
                  <a:gd name="T2" fmla="*/ 9 w 235"/>
                  <a:gd name="T3" fmla="*/ 376 h 378"/>
                  <a:gd name="T4" fmla="*/ 4 w 235"/>
                  <a:gd name="T5" fmla="*/ 356 h 378"/>
                  <a:gd name="T6" fmla="*/ 205 w 235"/>
                  <a:gd name="T7" fmla="*/ 8 h 378"/>
                  <a:gd name="T8" fmla="*/ 218 w 235"/>
                  <a:gd name="T9" fmla="*/ 0 h 378"/>
                  <a:gd name="T10" fmla="*/ 225 w 235"/>
                  <a:gd name="T11" fmla="*/ 2 h 378"/>
                  <a:gd name="T12" fmla="*/ 231 w 235"/>
                  <a:gd name="T13" fmla="*/ 22 h 378"/>
                  <a:gd name="T14" fmla="*/ 30 w 235"/>
                  <a:gd name="T15" fmla="*/ 371 h 378"/>
                  <a:gd name="T16" fmla="*/ 17 w 235"/>
                  <a:gd name="T1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5" h="378">
                    <a:moveTo>
                      <a:pt x="17" y="378"/>
                    </a:moveTo>
                    <a:cubicBezTo>
                      <a:pt x="14" y="378"/>
                      <a:pt x="12" y="378"/>
                      <a:pt x="9" y="376"/>
                    </a:cubicBezTo>
                    <a:cubicBezTo>
                      <a:pt x="2" y="372"/>
                      <a:pt x="0" y="363"/>
                      <a:pt x="4" y="356"/>
                    </a:cubicBezTo>
                    <a:cubicBezTo>
                      <a:pt x="205" y="8"/>
                      <a:pt x="205" y="8"/>
                      <a:pt x="205" y="8"/>
                    </a:cubicBezTo>
                    <a:cubicBezTo>
                      <a:pt x="208" y="3"/>
                      <a:pt x="213" y="0"/>
                      <a:pt x="218" y="0"/>
                    </a:cubicBezTo>
                    <a:cubicBezTo>
                      <a:pt x="221" y="0"/>
                      <a:pt x="223" y="1"/>
                      <a:pt x="225" y="2"/>
                    </a:cubicBezTo>
                    <a:cubicBezTo>
                      <a:pt x="232" y="6"/>
                      <a:pt x="235" y="15"/>
                      <a:pt x="231" y="22"/>
                    </a:cubicBezTo>
                    <a:cubicBezTo>
                      <a:pt x="30" y="371"/>
                      <a:pt x="30" y="371"/>
                      <a:pt x="30" y="371"/>
                    </a:cubicBezTo>
                    <a:cubicBezTo>
                      <a:pt x="27" y="376"/>
                      <a:pt x="22" y="378"/>
                      <a:pt x="17" y="378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9" name="Freeform 6"/>
              <p:cNvSpPr/>
              <p:nvPr/>
            </p:nvSpPr>
            <p:spPr bwMode="auto">
              <a:xfrm>
                <a:off x="7714206" y="2122488"/>
                <a:ext cx="1870075" cy="3136900"/>
              </a:xfrm>
              <a:custGeom>
                <a:avLst/>
                <a:gdLst>
                  <a:gd name="T0" fmla="*/ 9 w 224"/>
                  <a:gd name="T1" fmla="*/ 376 h 376"/>
                  <a:gd name="T2" fmla="*/ 4 w 224"/>
                  <a:gd name="T3" fmla="*/ 356 h 376"/>
                  <a:gd name="T4" fmla="*/ 205 w 224"/>
                  <a:gd name="T5" fmla="*/ 8 h 376"/>
                  <a:gd name="T6" fmla="*/ 217 w 224"/>
                  <a:gd name="T7" fmla="*/ 0 h 376"/>
                  <a:gd name="T8" fmla="*/ 224 w 224"/>
                  <a:gd name="T9" fmla="*/ 5 h 376"/>
                  <a:gd name="T10" fmla="*/ 9 w 224"/>
                  <a:gd name="T11" fmla="*/ 37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4" h="376">
                    <a:moveTo>
                      <a:pt x="9" y="376"/>
                    </a:moveTo>
                    <a:cubicBezTo>
                      <a:pt x="2" y="372"/>
                      <a:pt x="0" y="363"/>
                      <a:pt x="4" y="356"/>
                    </a:cubicBezTo>
                    <a:cubicBezTo>
                      <a:pt x="205" y="8"/>
                      <a:pt x="205" y="8"/>
                      <a:pt x="205" y="8"/>
                    </a:cubicBezTo>
                    <a:cubicBezTo>
                      <a:pt x="208" y="3"/>
                      <a:pt x="212" y="1"/>
                      <a:pt x="217" y="0"/>
                    </a:cubicBezTo>
                    <a:cubicBezTo>
                      <a:pt x="224" y="5"/>
                      <a:pt x="224" y="5"/>
                      <a:pt x="224" y="5"/>
                    </a:cubicBezTo>
                    <a:cubicBezTo>
                      <a:pt x="9" y="376"/>
                      <a:pt x="9" y="376"/>
                      <a:pt x="9" y="37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0" name="Freeform 7"/>
              <p:cNvSpPr/>
              <p:nvPr/>
            </p:nvSpPr>
            <p:spPr bwMode="auto">
              <a:xfrm>
                <a:off x="8206331" y="2122488"/>
                <a:ext cx="1962150" cy="3154363"/>
              </a:xfrm>
              <a:custGeom>
                <a:avLst/>
                <a:gdLst>
                  <a:gd name="T0" fmla="*/ 219 w 235"/>
                  <a:gd name="T1" fmla="*/ 378 h 378"/>
                  <a:gd name="T2" fmla="*/ 226 w 235"/>
                  <a:gd name="T3" fmla="*/ 376 h 378"/>
                  <a:gd name="T4" fmla="*/ 231 w 235"/>
                  <a:gd name="T5" fmla="*/ 356 h 378"/>
                  <a:gd name="T6" fmla="*/ 30 w 235"/>
                  <a:gd name="T7" fmla="*/ 8 h 378"/>
                  <a:gd name="T8" fmla="*/ 17 w 235"/>
                  <a:gd name="T9" fmla="*/ 0 h 378"/>
                  <a:gd name="T10" fmla="*/ 10 w 235"/>
                  <a:gd name="T11" fmla="*/ 2 h 378"/>
                  <a:gd name="T12" fmla="*/ 5 w 235"/>
                  <a:gd name="T13" fmla="*/ 22 h 378"/>
                  <a:gd name="T14" fmla="*/ 206 w 235"/>
                  <a:gd name="T15" fmla="*/ 371 h 378"/>
                  <a:gd name="T16" fmla="*/ 219 w 235"/>
                  <a:gd name="T17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5" h="378">
                    <a:moveTo>
                      <a:pt x="219" y="378"/>
                    </a:moveTo>
                    <a:cubicBezTo>
                      <a:pt x="221" y="378"/>
                      <a:pt x="224" y="378"/>
                      <a:pt x="226" y="376"/>
                    </a:cubicBezTo>
                    <a:cubicBezTo>
                      <a:pt x="233" y="372"/>
                      <a:pt x="235" y="363"/>
                      <a:pt x="231" y="35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7" y="3"/>
                      <a:pt x="22" y="0"/>
                      <a:pt x="17" y="0"/>
                    </a:cubicBezTo>
                    <a:cubicBezTo>
                      <a:pt x="15" y="0"/>
                      <a:pt x="12" y="1"/>
                      <a:pt x="10" y="2"/>
                    </a:cubicBezTo>
                    <a:cubicBezTo>
                      <a:pt x="3" y="6"/>
                      <a:pt x="0" y="15"/>
                      <a:pt x="5" y="22"/>
                    </a:cubicBezTo>
                    <a:cubicBezTo>
                      <a:pt x="206" y="371"/>
                      <a:pt x="206" y="371"/>
                      <a:pt x="206" y="371"/>
                    </a:cubicBezTo>
                    <a:cubicBezTo>
                      <a:pt x="209" y="376"/>
                      <a:pt x="213" y="378"/>
                      <a:pt x="219" y="378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1" name="Freeform 8"/>
              <p:cNvSpPr/>
              <p:nvPr/>
            </p:nvSpPr>
            <p:spPr bwMode="auto">
              <a:xfrm>
                <a:off x="8298406" y="2122488"/>
                <a:ext cx="1870075" cy="3136900"/>
              </a:xfrm>
              <a:custGeom>
                <a:avLst/>
                <a:gdLst>
                  <a:gd name="T0" fmla="*/ 215 w 224"/>
                  <a:gd name="T1" fmla="*/ 376 h 376"/>
                  <a:gd name="T2" fmla="*/ 220 w 224"/>
                  <a:gd name="T3" fmla="*/ 356 h 376"/>
                  <a:gd name="T4" fmla="*/ 19 w 224"/>
                  <a:gd name="T5" fmla="*/ 8 h 376"/>
                  <a:gd name="T6" fmla="*/ 8 w 224"/>
                  <a:gd name="T7" fmla="*/ 0 h 376"/>
                  <a:gd name="T8" fmla="*/ 0 w 224"/>
                  <a:gd name="T9" fmla="*/ 5 h 376"/>
                  <a:gd name="T10" fmla="*/ 215 w 224"/>
                  <a:gd name="T11" fmla="*/ 37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4" h="376">
                    <a:moveTo>
                      <a:pt x="215" y="376"/>
                    </a:moveTo>
                    <a:cubicBezTo>
                      <a:pt x="222" y="372"/>
                      <a:pt x="224" y="363"/>
                      <a:pt x="220" y="35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6" y="3"/>
                      <a:pt x="12" y="1"/>
                      <a:pt x="8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15" y="376"/>
                      <a:pt x="215" y="376"/>
                      <a:pt x="215" y="37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8882606" y="1655763"/>
                <a:ext cx="125413" cy="31115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8882606" y="1655763"/>
                <a:ext cx="125413" cy="311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4" name="Freeform 11"/>
              <p:cNvSpPr/>
              <p:nvPr/>
            </p:nvSpPr>
            <p:spPr bwMode="auto">
              <a:xfrm>
                <a:off x="7345906" y="1897063"/>
                <a:ext cx="3198813" cy="2503488"/>
              </a:xfrm>
              <a:custGeom>
                <a:avLst/>
                <a:gdLst>
                  <a:gd name="T0" fmla="*/ 368 w 383"/>
                  <a:gd name="T1" fmla="*/ 300 h 300"/>
                  <a:gd name="T2" fmla="*/ 15 w 383"/>
                  <a:gd name="T3" fmla="*/ 300 h 300"/>
                  <a:gd name="T4" fmla="*/ 0 w 383"/>
                  <a:gd name="T5" fmla="*/ 286 h 300"/>
                  <a:gd name="T6" fmla="*/ 0 w 383"/>
                  <a:gd name="T7" fmla="*/ 15 h 300"/>
                  <a:gd name="T8" fmla="*/ 15 w 383"/>
                  <a:gd name="T9" fmla="*/ 0 h 300"/>
                  <a:gd name="T10" fmla="*/ 368 w 383"/>
                  <a:gd name="T11" fmla="*/ 0 h 300"/>
                  <a:gd name="T12" fmla="*/ 383 w 383"/>
                  <a:gd name="T13" fmla="*/ 15 h 300"/>
                  <a:gd name="T14" fmla="*/ 383 w 383"/>
                  <a:gd name="T15" fmla="*/ 286 h 300"/>
                  <a:gd name="T16" fmla="*/ 368 w 383"/>
                  <a:gd name="T17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3" h="300">
                    <a:moveTo>
                      <a:pt x="368" y="300"/>
                    </a:moveTo>
                    <a:cubicBezTo>
                      <a:pt x="15" y="300"/>
                      <a:pt x="15" y="300"/>
                      <a:pt x="15" y="300"/>
                    </a:cubicBezTo>
                    <a:cubicBezTo>
                      <a:pt x="7" y="300"/>
                      <a:pt x="0" y="294"/>
                      <a:pt x="0" y="28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368" y="0"/>
                      <a:pt x="368" y="0"/>
                      <a:pt x="368" y="0"/>
                    </a:cubicBezTo>
                    <a:cubicBezTo>
                      <a:pt x="376" y="0"/>
                      <a:pt x="383" y="7"/>
                      <a:pt x="383" y="15"/>
                    </a:cubicBezTo>
                    <a:cubicBezTo>
                      <a:pt x="383" y="286"/>
                      <a:pt x="383" y="286"/>
                      <a:pt x="383" y="286"/>
                    </a:cubicBezTo>
                    <a:cubicBezTo>
                      <a:pt x="383" y="294"/>
                      <a:pt x="376" y="300"/>
                      <a:pt x="368" y="300"/>
                    </a:cubicBezTo>
                  </a:path>
                </a:pathLst>
              </a:custGeom>
              <a:solidFill>
                <a:srgbClr val="015A7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5" name="Freeform 12"/>
              <p:cNvSpPr/>
              <p:nvPr/>
            </p:nvSpPr>
            <p:spPr bwMode="auto">
              <a:xfrm>
                <a:off x="7480845" y="2047875"/>
                <a:ext cx="2930525" cy="2209800"/>
              </a:xfrm>
              <a:custGeom>
                <a:avLst/>
                <a:gdLst>
                  <a:gd name="T0" fmla="*/ 336 w 351"/>
                  <a:gd name="T1" fmla="*/ 265 h 265"/>
                  <a:gd name="T2" fmla="*/ 15 w 351"/>
                  <a:gd name="T3" fmla="*/ 265 h 265"/>
                  <a:gd name="T4" fmla="*/ 0 w 351"/>
                  <a:gd name="T5" fmla="*/ 251 h 265"/>
                  <a:gd name="T6" fmla="*/ 0 w 351"/>
                  <a:gd name="T7" fmla="*/ 14 h 265"/>
                  <a:gd name="T8" fmla="*/ 15 w 351"/>
                  <a:gd name="T9" fmla="*/ 0 h 265"/>
                  <a:gd name="T10" fmla="*/ 336 w 351"/>
                  <a:gd name="T11" fmla="*/ 0 h 265"/>
                  <a:gd name="T12" fmla="*/ 351 w 351"/>
                  <a:gd name="T13" fmla="*/ 14 h 265"/>
                  <a:gd name="T14" fmla="*/ 351 w 351"/>
                  <a:gd name="T15" fmla="*/ 251 h 265"/>
                  <a:gd name="T16" fmla="*/ 336 w 351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1" h="265">
                    <a:moveTo>
                      <a:pt x="336" y="265"/>
                    </a:moveTo>
                    <a:cubicBezTo>
                      <a:pt x="15" y="265"/>
                      <a:pt x="15" y="265"/>
                      <a:pt x="15" y="265"/>
                    </a:cubicBezTo>
                    <a:cubicBezTo>
                      <a:pt x="7" y="265"/>
                      <a:pt x="0" y="259"/>
                      <a:pt x="0" y="2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336" y="0"/>
                      <a:pt x="336" y="0"/>
                      <a:pt x="336" y="0"/>
                    </a:cubicBezTo>
                    <a:cubicBezTo>
                      <a:pt x="344" y="0"/>
                      <a:pt x="351" y="6"/>
                      <a:pt x="351" y="14"/>
                    </a:cubicBezTo>
                    <a:cubicBezTo>
                      <a:pt x="351" y="251"/>
                      <a:pt x="351" y="251"/>
                      <a:pt x="351" y="251"/>
                    </a:cubicBezTo>
                    <a:cubicBezTo>
                      <a:pt x="351" y="259"/>
                      <a:pt x="344" y="265"/>
                      <a:pt x="336" y="26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7" name="Freeform 14"/>
              <p:cNvSpPr>
                <a:spLocks noEditPoints="1"/>
              </p:cNvSpPr>
              <p:nvPr/>
            </p:nvSpPr>
            <p:spPr bwMode="auto">
              <a:xfrm>
                <a:off x="8490493" y="2714625"/>
                <a:ext cx="742950" cy="309563"/>
              </a:xfrm>
              <a:custGeom>
                <a:avLst/>
                <a:gdLst>
                  <a:gd name="T0" fmla="*/ 458 w 468"/>
                  <a:gd name="T1" fmla="*/ 195 h 195"/>
                  <a:gd name="T2" fmla="*/ 468 w 468"/>
                  <a:gd name="T3" fmla="*/ 190 h 195"/>
                  <a:gd name="T4" fmla="*/ 437 w 468"/>
                  <a:gd name="T5" fmla="*/ 174 h 195"/>
                  <a:gd name="T6" fmla="*/ 447 w 468"/>
                  <a:gd name="T7" fmla="*/ 190 h 195"/>
                  <a:gd name="T8" fmla="*/ 437 w 468"/>
                  <a:gd name="T9" fmla="*/ 174 h 195"/>
                  <a:gd name="T10" fmla="*/ 410 w 468"/>
                  <a:gd name="T11" fmla="*/ 174 h 195"/>
                  <a:gd name="T12" fmla="*/ 426 w 468"/>
                  <a:gd name="T13" fmla="*/ 174 h 195"/>
                  <a:gd name="T14" fmla="*/ 410 w 468"/>
                  <a:gd name="T15" fmla="*/ 169 h 195"/>
                  <a:gd name="T16" fmla="*/ 389 w 468"/>
                  <a:gd name="T17" fmla="*/ 158 h 195"/>
                  <a:gd name="T18" fmla="*/ 400 w 468"/>
                  <a:gd name="T19" fmla="*/ 169 h 195"/>
                  <a:gd name="T20" fmla="*/ 389 w 468"/>
                  <a:gd name="T21" fmla="*/ 158 h 195"/>
                  <a:gd name="T22" fmla="*/ 358 w 468"/>
                  <a:gd name="T23" fmla="*/ 153 h 195"/>
                  <a:gd name="T24" fmla="*/ 379 w 468"/>
                  <a:gd name="T25" fmla="*/ 153 h 195"/>
                  <a:gd name="T26" fmla="*/ 337 w 468"/>
                  <a:gd name="T27" fmla="*/ 137 h 195"/>
                  <a:gd name="T28" fmla="*/ 347 w 468"/>
                  <a:gd name="T29" fmla="*/ 153 h 195"/>
                  <a:gd name="T30" fmla="*/ 342 w 468"/>
                  <a:gd name="T31" fmla="*/ 137 h 195"/>
                  <a:gd name="T32" fmla="*/ 337 w 468"/>
                  <a:gd name="T33" fmla="*/ 137 h 195"/>
                  <a:gd name="T34" fmla="*/ 310 w 468"/>
                  <a:gd name="T35" fmla="*/ 137 h 195"/>
                  <a:gd name="T36" fmla="*/ 326 w 468"/>
                  <a:gd name="T37" fmla="*/ 132 h 195"/>
                  <a:gd name="T38" fmla="*/ 289 w 468"/>
                  <a:gd name="T39" fmla="*/ 116 h 195"/>
                  <a:gd name="T40" fmla="*/ 300 w 468"/>
                  <a:gd name="T41" fmla="*/ 132 h 195"/>
                  <a:gd name="T42" fmla="*/ 289 w 468"/>
                  <a:gd name="T43" fmla="*/ 116 h 195"/>
                  <a:gd name="T44" fmla="*/ 263 w 468"/>
                  <a:gd name="T45" fmla="*/ 116 h 195"/>
                  <a:gd name="T46" fmla="*/ 279 w 468"/>
                  <a:gd name="T47" fmla="*/ 111 h 195"/>
                  <a:gd name="T48" fmla="*/ 268 w 468"/>
                  <a:gd name="T49" fmla="*/ 105 h 195"/>
                  <a:gd name="T50" fmla="*/ 242 w 468"/>
                  <a:gd name="T51" fmla="*/ 95 h 195"/>
                  <a:gd name="T52" fmla="*/ 253 w 468"/>
                  <a:gd name="T53" fmla="*/ 111 h 195"/>
                  <a:gd name="T54" fmla="*/ 242 w 468"/>
                  <a:gd name="T55" fmla="*/ 95 h 195"/>
                  <a:gd name="T56" fmla="*/ 216 w 468"/>
                  <a:gd name="T57" fmla="*/ 95 h 195"/>
                  <a:gd name="T58" fmla="*/ 232 w 468"/>
                  <a:gd name="T59" fmla="*/ 95 h 195"/>
                  <a:gd name="T60" fmla="*/ 195 w 468"/>
                  <a:gd name="T61" fmla="*/ 79 h 195"/>
                  <a:gd name="T62" fmla="*/ 205 w 468"/>
                  <a:gd name="T63" fmla="*/ 90 h 195"/>
                  <a:gd name="T64" fmla="*/ 195 w 468"/>
                  <a:gd name="T65" fmla="*/ 79 h 195"/>
                  <a:gd name="T66" fmla="*/ 168 w 468"/>
                  <a:gd name="T67" fmla="*/ 74 h 195"/>
                  <a:gd name="T68" fmla="*/ 184 w 468"/>
                  <a:gd name="T69" fmla="*/ 74 h 195"/>
                  <a:gd name="T70" fmla="*/ 147 w 468"/>
                  <a:gd name="T71" fmla="*/ 58 h 195"/>
                  <a:gd name="T72" fmla="*/ 158 w 468"/>
                  <a:gd name="T73" fmla="*/ 74 h 195"/>
                  <a:gd name="T74" fmla="*/ 147 w 468"/>
                  <a:gd name="T75" fmla="*/ 58 h 195"/>
                  <a:gd name="T76" fmla="*/ 116 w 468"/>
                  <a:gd name="T77" fmla="*/ 58 h 195"/>
                  <a:gd name="T78" fmla="*/ 137 w 468"/>
                  <a:gd name="T79" fmla="*/ 53 h 195"/>
                  <a:gd name="T80" fmla="*/ 100 w 468"/>
                  <a:gd name="T81" fmla="*/ 37 h 195"/>
                  <a:gd name="T82" fmla="*/ 105 w 468"/>
                  <a:gd name="T83" fmla="*/ 53 h 195"/>
                  <a:gd name="T84" fmla="*/ 100 w 468"/>
                  <a:gd name="T85" fmla="*/ 37 h 195"/>
                  <a:gd name="T86" fmla="*/ 68 w 468"/>
                  <a:gd name="T87" fmla="*/ 37 h 195"/>
                  <a:gd name="T88" fmla="*/ 84 w 468"/>
                  <a:gd name="T89" fmla="*/ 32 h 195"/>
                  <a:gd name="T90" fmla="*/ 47 w 468"/>
                  <a:gd name="T91" fmla="*/ 21 h 195"/>
                  <a:gd name="T92" fmla="*/ 58 w 468"/>
                  <a:gd name="T93" fmla="*/ 32 h 195"/>
                  <a:gd name="T94" fmla="*/ 47 w 468"/>
                  <a:gd name="T95" fmla="*/ 21 h 195"/>
                  <a:gd name="T96" fmla="*/ 21 w 468"/>
                  <a:gd name="T97" fmla="*/ 16 h 195"/>
                  <a:gd name="T98" fmla="*/ 37 w 468"/>
                  <a:gd name="T99" fmla="*/ 16 h 195"/>
                  <a:gd name="T100" fmla="*/ 0 w 468"/>
                  <a:gd name="T101" fmla="*/ 0 h 195"/>
                  <a:gd name="T102" fmla="*/ 11 w 468"/>
                  <a:gd name="T103" fmla="*/ 11 h 195"/>
                  <a:gd name="T104" fmla="*/ 0 w 468"/>
                  <a:gd name="T10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68" h="195">
                    <a:moveTo>
                      <a:pt x="458" y="184"/>
                    </a:moveTo>
                    <a:lnTo>
                      <a:pt x="458" y="195"/>
                    </a:lnTo>
                    <a:lnTo>
                      <a:pt x="463" y="195"/>
                    </a:lnTo>
                    <a:lnTo>
                      <a:pt x="468" y="190"/>
                    </a:lnTo>
                    <a:lnTo>
                      <a:pt x="458" y="184"/>
                    </a:lnTo>
                    <a:close/>
                    <a:moveTo>
                      <a:pt x="437" y="174"/>
                    </a:moveTo>
                    <a:lnTo>
                      <a:pt x="431" y="184"/>
                    </a:lnTo>
                    <a:lnTo>
                      <a:pt x="447" y="190"/>
                    </a:lnTo>
                    <a:lnTo>
                      <a:pt x="447" y="184"/>
                    </a:lnTo>
                    <a:lnTo>
                      <a:pt x="437" y="174"/>
                    </a:lnTo>
                    <a:close/>
                    <a:moveTo>
                      <a:pt x="410" y="169"/>
                    </a:moveTo>
                    <a:lnTo>
                      <a:pt x="410" y="174"/>
                    </a:lnTo>
                    <a:lnTo>
                      <a:pt x="421" y="179"/>
                    </a:lnTo>
                    <a:lnTo>
                      <a:pt x="426" y="174"/>
                    </a:lnTo>
                    <a:lnTo>
                      <a:pt x="410" y="169"/>
                    </a:lnTo>
                    <a:lnTo>
                      <a:pt x="410" y="169"/>
                    </a:lnTo>
                    <a:lnTo>
                      <a:pt x="410" y="169"/>
                    </a:lnTo>
                    <a:close/>
                    <a:moveTo>
                      <a:pt x="389" y="158"/>
                    </a:moveTo>
                    <a:lnTo>
                      <a:pt x="384" y="163"/>
                    </a:lnTo>
                    <a:lnTo>
                      <a:pt x="400" y="169"/>
                    </a:lnTo>
                    <a:lnTo>
                      <a:pt x="400" y="163"/>
                    </a:lnTo>
                    <a:lnTo>
                      <a:pt x="389" y="158"/>
                    </a:lnTo>
                    <a:close/>
                    <a:moveTo>
                      <a:pt x="363" y="147"/>
                    </a:moveTo>
                    <a:lnTo>
                      <a:pt x="358" y="153"/>
                    </a:lnTo>
                    <a:lnTo>
                      <a:pt x="374" y="158"/>
                    </a:lnTo>
                    <a:lnTo>
                      <a:pt x="379" y="153"/>
                    </a:lnTo>
                    <a:lnTo>
                      <a:pt x="363" y="147"/>
                    </a:lnTo>
                    <a:close/>
                    <a:moveTo>
                      <a:pt x="337" y="137"/>
                    </a:moveTo>
                    <a:lnTo>
                      <a:pt x="337" y="142"/>
                    </a:lnTo>
                    <a:lnTo>
                      <a:pt x="347" y="153"/>
                    </a:lnTo>
                    <a:lnTo>
                      <a:pt x="353" y="142"/>
                    </a:lnTo>
                    <a:lnTo>
                      <a:pt x="342" y="137"/>
                    </a:lnTo>
                    <a:lnTo>
                      <a:pt x="342" y="137"/>
                    </a:lnTo>
                    <a:lnTo>
                      <a:pt x="337" y="137"/>
                    </a:lnTo>
                    <a:close/>
                    <a:moveTo>
                      <a:pt x="316" y="126"/>
                    </a:moveTo>
                    <a:lnTo>
                      <a:pt x="310" y="137"/>
                    </a:lnTo>
                    <a:lnTo>
                      <a:pt x="326" y="142"/>
                    </a:lnTo>
                    <a:lnTo>
                      <a:pt x="326" y="132"/>
                    </a:lnTo>
                    <a:lnTo>
                      <a:pt x="316" y="126"/>
                    </a:lnTo>
                    <a:close/>
                    <a:moveTo>
                      <a:pt x="289" y="116"/>
                    </a:moveTo>
                    <a:lnTo>
                      <a:pt x="289" y="126"/>
                    </a:lnTo>
                    <a:lnTo>
                      <a:pt x="300" y="132"/>
                    </a:lnTo>
                    <a:lnTo>
                      <a:pt x="305" y="121"/>
                    </a:lnTo>
                    <a:lnTo>
                      <a:pt x="289" y="116"/>
                    </a:lnTo>
                    <a:close/>
                    <a:moveTo>
                      <a:pt x="268" y="105"/>
                    </a:moveTo>
                    <a:lnTo>
                      <a:pt x="263" y="116"/>
                    </a:lnTo>
                    <a:lnTo>
                      <a:pt x="279" y="121"/>
                    </a:lnTo>
                    <a:lnTo>
                      <a:pt x="279" y="111"/>
                    </a:lnTo>
                    <a:lnTo>
                      <a:pt x="268" y="105"/>
                    </a:lnTo>
                    <a:lnTo>
                      <a:pt x="268" y="105"/>
                    </a:lnTo>
                    <a:lnTo>
                      <a:pt x="268" y="105"/>
                    </a:lnTo>
                    <a:close/>
                    <a:moveTo>
                      <a:pt x="242" y="95"/>
                    </a:moveTo>
                    <a:lnTo>
                      <a:pt x="237" y="105"/>
                    </a:lnTo>
                    <a:lnTo>
                      <a:pt x="253" y="111"/>
                    </a:lnTo>
                    <a:lnTo>
                      <a:pt x="258" y="105"/>
                    </a:lnTo>
                    <a:lnTo>
                      <a:pt x="242" y="95"/>
                    </a:lnTo>
                    <a:close/>
                    <a:moveTo>
                      <a:pt x="216" y="90"/>
                    </a:moveTo>
                    <a:lnTo>
                      <a:pt x="216" y="95"/>
                    </a:lnTo>
                    <a:lnTo>
                      <a:pt x="226" y="100"/>
                    </a:lnTo>
                    <a:lnTo>
                      <a:pt x="232" y="95"/>
                    </a:lnTo>
                    <a:lnTo>
                      <a:pt x="216" y="90"/>
                    </a:lnTo>
                    <a:close/>
                    <a:moveTo>
                      <a:pt x="195" y="79"/>
                    </a:moveTo>
                    <a:lnTo>
                      <a:pt x="189" y="84"/>
                    </a:lnTo>
                    <a:lnTo>
                      <a:pt x="205" y="90"/>
                    </a:lnTo>
                    <a:lnTo>
                      <a:pt x="205" y="84"/>
                    </a:lnTo>
                    <a:lnTo>
                      <a:pt x="195" y="79"/>
                    </a:lnTo>
                    <a:close/>
                    <a:moveTo>
                      <a:pt x="168" y="69"/>
                    </a:moveTo>
                    <a:lnTo>
                      <a:pt x="168" y="74"/>
                    </a:lnTo>
                    <a:lnTo>
                      <a:pt x="179" y="79"/>
                    </a:lnTo>
                    <a:lnTo>
                      <a:pt x="184" y="74"/>
                    </a:lnTo>
                    <a:lnTo>
                      <a:pt x="168" y="69"/>
                    </a:lnTo>
                    <a:close/>
                    <a:moveTo>
                      <a:pt x="147" y="58"/>
                    </a:moveTo>
                    <a:lnTo>
                      <a:pt x="142" y="63"/>
                    </a:lnTo>
                    <a:lnTo>
                      <a:pt x="158" y="74"/>
                    </a:lnTo>
                    <a:lnTo>
                      <a:pt x="158" y="63"/>
                    </a:lnTo>
                    <a:lnTo>
                      <a:pt x="147" y="58"/>
                    </a:lnTo>
                    <a:close/>
                    <a:moveTo>
                      <a:pt x="121" y="48"/>
                    </a:moveTo>
                    <a:lnTo>
                      <a:pt x="116" y="58"/>
                    </a:lnTo>
                    <a:lnTo>
                      <a:pt x="132" y="63"/>
                    </a:lnTo>
                    <a:lnTo>
                      <a:pt x="137" y="53"/>
                    </a:lnTo>
                    <a:lnTo>
                      <a:pt x="121" y="48"/>
                    </a:lnTo>
                    <a:close/>
                    <a:moveTo>
                      <a:pt x="100" y="37"/>
                    </a:moveTo>
                    <a:lnTo>
                      <a:pt x="95" y="48"/>
                    </a:lnTo>
                    <a:lnTo>
                      <a:pt x="105" y="53"/>
                    </a:lnTo>
                    <a:lnTo>
                      <a:pt x="111" y="42"/>
                    </a:lnTo>
                    <a:lnTo>
                      <a:pt x="100" y="37"/>
                    </a:lnTo>
                    <a:close/>
                    <a:moveTo>
                      <a:pt x="74" y="27"/>
                    </a:moveTo>
                    <a:lnTo>
                      <a:pt x="68" y="37"/>
                    </a:lnTo>
                    <a:lnTo>
                      <a:pt x="84" y="42"/>
                    </a:lnTo>
                    <a:lnTo>
                      <a:pt x="84" y="32"/>
                    </a:lnTo>
                    <a:lnTo>
                      <a:pt x="74" y="27"/>
                    </a:lnTo>
                    <a:close/>
                    <a:moveTo>
                      <a:pt x="47" y="21"/>
                    </a:moveTo>
                    <a:lnTo>
                      <a:pt x="47" y="27"/>
                    </a:lnTo>
                    <a:lnTo>
                      <a:pt x="58" y="32"/>
                    </a:lnTo>
                    <a:lnTo>
                      <a:pt x="63" y="27"/>
                    </a:lnTo>
                    <a:lnTo>
                      <a:pt x="47" y="21"/>
                    </a:lnTo>
                    <a:close/>
                    <a:moveTo>
                      <a:pt x="26" y="11"/>
                    </a:moveTo>
                    <a:lnTo>
                      <a:pt x="21" y="16"/>
                    </a:lnTo>
                    <a:lnTo>
                      <a:pt x="37" y="21"/>
                    </a:lnTo>
                    <a:lnTo>
                      <a:pt x="37" y="16"/>
                    </a:lnTo>
                    <a:lnTo>
                      <a:pt x="26" y="11"/>
                    </a:lnTo>
                    <a:close/>
                    <a:moveTo>
                      <a:pt x="0" y="0"/>
                    </a:moveTo>
                    <a:lnTo>
                      <a:pt x="0" y="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8" name="Freeform 15"/>
              <p:cNvSpPr>
                <a:spLocks noEditPoints="1"/>
              </p:cNvSpPr>
              <p:nvPr/>
            </p:nvSpPr>
            <p:spPr bwMode="auto">
              <a:xfrm>
                <a:off x="8490493" y="2714625"/>
                <a:ext cx="742950" cy="309563"/>
              </a:xfrm>
              <a:custGeom>
                <a:avLst/>
                <a:gdLst>
                  <a:gd name="T0" fmla="*/ 458 w 468"/>
                  <a:gd name="T1" fmla="*/ 195 h 195"/>
                  <a:gd name="T2" fmla="*/ 468 w 468"/>
                  <a:gd name="T3" fmla="*/ 190 h 195"/>
                  <a:gd name="T4" fmla="*/ 437 w 468"/>
                  <a:gd name="T5" fmla="*/ 174 h 195"/>
                  <a:gd name="T6" fmla="*/ 447 w 468"/>
                  <a:gd name="T7" fmla="*/ 190 h 195"/>
                  <a:gd name="T8" fmla="*/ 437 w 468"/>
                  <a:gd name="T9" fmla="*/ 174 h 195"/>
                  <a:gd name="T10" fmla="*/ 410 w 468"/>
                  <a:gd name="T11" fmla="*/ 174 h 195"/>
                  <a:gd name="T12" fmla="*/ 426 w 468"/>
                  <a:gd name="T13" fmla="*/ 174 h 195"/>
                  <a:gd name="T14" fmla="*/ 410 w 468"/>
                  <a:gd name="T15" fmla="*/ 169 h 195"/>
                  <a:gd name="T16" fmla="*/ 389 w 468"/>
                  <a:gd name="T17" fmla="*/ 158 h 195"/>
                  <a:gd name="T18" fmla="*/ 400 w 468"/>
                  <a:gd name="T19" fmla="*/ 169 h 195"/>
                  <a:gd name="T20" fmla="*/ 389 w 468"/>
                  <a:gd name="T21" fmla="*/ 158 h 195"/>
                  <a:gd name="T22" fmla="*/ 358 w 468"/>
                  <a:gd name="T23" fmla="*/ 153 h 195"/>
                  <a:gd name="T24" fmla="*/ 379 w 468"/>
                  <a:gd name="T25" fmla="*/ 153 h 195"/>
                  <a:gd name="T26" fmla="*/ 337 w 468"/>
                  <a:gd name="T27" fmla="*/ 137 h 195"/>
                  <a:gd name="T28" fmla="*/ 347 w 468"/>
                  <a:gd name="T29" fmla="*/ 153 h 195"/>
                  <a:gd name="T30" fmla="*/ 342 w 468"/>
                  <a:gd name="T31" fmla="*/ 137 h 195"/>
                  <a:gd name="T32" fmla="*/ 337 w 468"/>
                  <a:gd name="T33" fmla="*/ 137 h 195"/>
                  <a:gd name="T34" fmla="*/ 310 w 468"/>
                  <a:gd name="T35" fmla="*/ 137 h 195"/>
                  <a:gd name="T36" fmla="*/ 326 w 468"/>
                  <a:gd name="T37" fmla="*/ 132 h 195"/>
                  <a:gd name="T38" fmla="*/ 289 w 468"/>
                  <a:gd name="T39" fmla="*/ 116 h 195"/>
                  <a:gd name="T40" fmla="*/ 300 w 468"/>
                  <a:gd name="T41" fmla="*/ 132 h 195"/>
                  <a:gd name="T42" fmla="*/ 289 w 468"/>
                  <a:gd name="T43" fmla="*/ 116 h 195"/>
                  <a:gd name="T44" fmla="*/ 263 w 468"/>
                  <a:gd name="T45" fmla="*/ 116 h 195"/>
                  <a:gd name="T46" fmla="*/ 279 w 468"/>
                  <a:gd name="T47" fmla="*/ 111 h 195"/>
                  <a:gd name="T48" fmla="*/ 268 w 468"/>
                  <a:gd name="T49" fmla="*/ 105 h 195"/>
                  <a:gd name="T50" fmla="*/ 242 w 468"/>
                  <a:gd name="T51" fmla="*/ 95 h 195"/>
                  <a:gd name="T52" fmla="*/ 253 w 468"/>
                  <a:gd name="T53" fmla="*/ 111 h 195"/>
                  <a:gd name="T54" fmla="*/ 242 w 468"/>
                  <a:gd name="T55" fmla="*/ 95 h 195"/>
                  <a:gd name="T56" fmla="*/ 216 w 468"/>
                  <a:gd name="T57" fmla="*/ 95 h 195"/>
                  <a:gd name="T58" fmla="*/ 232 w 468"/>
                  <a:gd name="T59" fmla="*/ 95 h 195"/>
                  <a:gd name="T60" fmla="*/ 195 w 468"/>
                  <a:gd name="T61" fmla="*/ 79 h 195"/>
                  <a:gd name="T62" fmla="*/ 205 w 468"/>
                  <a:gd name="T63" fmla="*/ 90 h 195"/>
                  <a:gd name="T64" fmla="*/ 195 w 468"/>
                  <a:gd name="T65" fmla="*/ 79 h 195"/>
                  <a:gd name="T66" fmla="*/ 168 w 468"/>
                  <a:gd name="T67" fmla="*/ 74 h 195"/>
                  <a:gd name="T68" fmla="*/ 184 w 468"/>
                  <a:gd name="T69" fmla="*/ 74 h 195"/>
                  <a:gd name="T70" fmla="*/ 147 w 468"/>
                  <a:gd name="T71" fmla="*/ 58 h 195"/>
                  <a:gd name="T72" fmla="*/ 158 w 468"/>
                  <a:gd name="T73" fmla="*/ 74 h 195"/>
                  <a:gd name="T74" fmla="*/ 147 w 468"/>
                  <a:gd name="T75" fmla="*/ 58 h 195"/>
                  <a:gd name="T76" fmla="*/ 116 w 468"/>
                  <a:gd name="T77" fmla="*/ 58 h 195"/>
                  <a:gd name="T78" fmla="*/ 137 w 468"/>
                  <a:gd name="T79" fmla="*/ 53 h 195"/>
                  <a:gd name="T80" fmla="*/ 100 w 468"/>
                  <a:gd name="T81" fmla="*/ 37 h 195"/>
                  <a:gd name="T82" fmla="*/ 105 w 468"/>
                  <a:gd name="T83" fmla="*/ 53 h 195"/>
                  <a:gd name="T84" fmla="*/ 100 w 468"/>
                  <a:gd name="T85" fmla="*/ 37 h 195"/>
                  <a:gd name="T86" fmla="*/ 68 w 468"/>
                  <a:gd name="T87" fmla="*/ 37 h 195"/>
                  <a:gd name="T88" fmla="*/ 84 w 468"/>
                  <a:gd name="T89" fmla="*/ 32 h 195"/>
                  <a:gd name="T90" fmla="*/ 47 w 468"/>
                  <a:gd name="T91" fmla="*/ 21 h 195"/>
                  <a:gd name="T92" fmla="*/ 58 w 468"/>
                  <a:gd name="T93" fmla="*/ 32 h 195"/>
                  <a:gd name="T94" fmla="*/ 47 w 468"/>
                  <a:gd name="T95" fmla="*/ 21 h 195"/>
                  <a:gd name="T96" fmla="*/ 21 w 468"/>
                  <a:gd name="T97" fmla="*/ 16 h 195"/>
                  <a:gd name="T98" fmla="*/ 37 w 468"/>
                  <a:gd name="T99" fmla="*/ 16 h 195"/>
                  <a:gd name="T100" fmla="*/ 0 w 468"/>
                  <a:gd name="T101" fmla="*/ 0 h 195"/>
                  <a:gd name="T102" fmla="*/ 11 w 468"/>
                  <a:gd name="T103" fmla="*/ 11 h 195"/>
                  <a:gd name="T104" fmla="*/ 0 w 468"/>
                  <a:gd name="T10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68" h="195">
                    <a:moveTo>
                      <a:pt x="458" y="184"/>
                    </a:moveTo>
                    <a:lnTo>
                      <a:pt x="458" y="195"/>
                    </a:lnTo>
                    <a:lnTo>
                      <a:pt x="463" y="195"/>
                    </a:lnTo>
                    <a:lnTo>
                      <a:pt x="468" y="190"/>
                    </a:lnTo>
                    <a:lnTo>
                      <a:pt x="458" y="184"/>
                    </a:lnTo>
                    <a:moveTo>
                      <a:pt x="437" y="174"/>
                    </a:moveTo>
                    <a:lnTo>
                      <a:pt x="431" y="184"/>
                    </a:lnTo>
                    <a:lnTo>
                      <a:pt x="447" y="190"/>
                    </a:lnTo>
                    <a:lnTo>
                      <a:pt x="447" y="184"/>
                    </a:lnTo>
                    <a:lnTo>
                      <a:pt x="437" y="174"/>
                    </a:lnTo>
                    <a:moveTo>
                      <a:pt x="410" y="169"/>
                    </a:moveTo>
                    <a:lnTo>
                      <a:pt x="410" y="174"/>
                    </a:lnTo>
                    <a:lnTo>
                      <a:pt x="421" y="179"/>
                    </a:lnTo>
                    <a:lnTo>
                      <a:pt x="426" y="174"/>
                    </a:lnTo>
                    <a:lnTo>
                      <a:pt x="410" y="169"/>
                    </a:lnTo>
                    <a:lnTo>
                      <a:pt x="410" y="169"/>
                    </a:lnTo>
                    <a:lnTo>
                      <a:pt x="410" y="169"/>
                    </a:lnTo>
                    <a:moveTo>
                      <a:pt x="389" y="158"/>
                    </a:moveTo>
                    <a:lnTo>
                      <a:pt x="384" y="163"/>
                    </a:lnTo>
                    <a:lnTo>
                      <a:pt x="400" y="169"/>
                    </a:lnTo>
                    <a:lnTo>
                      <a:pt x="400" y="163"/>
                    </a:lnTo>
                    <a:lnTo>
                      <a:pt x="389" y="158"/>
                    </a:lnTo>
                    <a:moveTo>
                      <a:pt x="363" y="147"/>
                    </a:moveTo>
                    <a:lnTo>
                      <a:pt x="358" y="153"/>
                    </a:lnTo>
                    <a:lnTo>
                      <a:pt x="374" y="158"/>
                    </a:lnTo>
                    <a:lnTo>
                      <a:pt x="379" y="153"/>
                    </a:lnTo>
                    <a:lnTo>
                      <a:pt x="363" y="147"/>
                    </a:lnTo>
                    <a:moveTo>
                      <a:pt x="337" y="137"/>
                    </a:moveTo>
                    <a:lnTo>
                      <a:pt x="337" y="142"/>
                    </a:lnTo>
                    <a:lnTo>
                      <a:pt x="347" y="153"/>
                    </a:lnTo>
                    <a:lnTo>
                      <a:pt x="353" y="142"/>
                    </a:lnTo>
                    <a:lnTo>
                      <a:pt x="342" y="137"/>
                    </a:lnTo>
                    <a:lnTo>
                      <a:pt x="342" y="137"/>
                    </a:lnTo>
                    <a:lnTo>
                      <a:pt x="337" y="137"/>
                    </a:lnTo>
                    <a:moveTo>
                      <a:pt x="316" y="126"/>
                    </a:moveTo>
                    <a:lnTo>
                      <a:pt x="310" y="137"/>
                    </a:lnTo>
                    <a:lnTo>
                      <a:pt x="326" y="142"/>
                    </a:lnTo>
                    <a:lnTo>
                      <a:pt x="326" y="132"/>
                    </a:lnTo>
                    <a:lnTo>
                      <a:pt x="316" y="126"/>
                    </a:lnTo>
                    <a:moveTo>
                      <a:pt x="289" y="116"/>
                    </a:moveTo>
                    <a:lnTo>
                      <a:pt x="289" y="126"/>
                    </a:lnTo>
                    <a:lnTo>
                      <a:pt x="300" y="132"/>
                    </a:lnTo>
                    <a:lnTo>
                      <a:pt x="305" y="121"/>
                    </a:lnTo>
                    <a:lnTo>
                      <a:pt x="289" y="116"/>
                    </a:lnTo>
                    <a:moveTo>
                      <a:pt x="268" y="105"/>
                    </a:moveTo>
                    <a:lnTo>
                      <a:pt x="263" y="116"/>
                    </a:lnTo>
                    <a:lnTo>
                      <a:pt x="279" y="121"/>
                    </a:lnTo>
                    <a:lnTo>
                      <a:pt x="279" y="111"/>
                    </a:lnTo>
                    <a:lnTo>
                      <a:pt x="268" y="105"/>
                    </a:lnTo>
                    <a:lnTo>
                      <a:pt x="268" y="105"/>
                    </a:lnTo>
                    <a:lnTo>
                      <a:pt x="268" y="105"/>
                    </a:lnTo>
                    <a:moveTo>
                      <a:pt x="242" y="95"/>
                    </a:moveTo>
                    <a:lnTo>
                      <a:pt x="237" y="105"/>
                    </a:lnTo>
                    <a:lnTo>
                      <a:pt x="253" y="111"/>
                    </a:lnTo>
                    <a:lnTo>
                      <a:pt x="258" y="105"/>
                    </a:lnTo>
                    <a:lnTo>
                      <a:pt x="242" y="95"/>
                    </a:lnTo>
                    <a:moveTo>
                      <a:pt x="216" y="90"/>
                    </a:moveTo>
                    <a:lnTo>
                      <a:pt x="216" y="95"/>
                    </a:lnTo>
                    <a:lnTo>
                      <a:pt x="226" y="100"/>
                    </a:lnTo>
                    <a:lnTo>
                      <a:pt x="232" y="95"/>
                    </a:lnTo>
                    <a:lnTo>
                      <a:pt x="216" y="90"/>
                    </a:lnTo>
                    <a:moveTo>
                      <a:pt x="195" y="79"/>
                    </a:moveTo>
                    <a:lnTo>
                      <a:pt x="189" y="84"/>
                    </a:lnTo>
                    <a:lnTo>
                      <a:pt x="205" y="90"/>
                    </a:lnTo>
                    <a:lnTo>
                      <a:pt x="205" y="84"/>
                    </a:lnTo>
                    <a:lnTo>
                      <a:pt x="195" y="79"/>
                    </a:lnTo>
                    <a:moveTo>
                      <a:pt x="168" y="69"/>
                    </a:moveTo>
                    <a:lnTo>
                      <a:pt x="168" y="74"/>
                    </a:lnTo>
                    <a:lnTo>
                      <a:pt x="179" y="79"/>
                    </a:lnTo>
                    <a:lnTo>
                      <a:pt x="184" y="74"/>
                    </a:lnTo>
                    <a:lnTo>
                      <a:pt x="168" y="69"/>
                    </a:lnTo>
                    <a:moveTo>
                      <a:pt x="147" y="58"/>
                    </a:moveTo>
                    <a:lnTo>
                      <a:pt x="142" y="63"/>
                    </a:lnTo>
                    <a:lnTo>
                      <a:pt x="158" y="74"/>
                    </a:lnTo>
                    <a:lnTo>
                      <a:pt x="158" y="63"/>
                    </a:lnTo>
                    <a:lnTo>
                      <a:pt x="147" y="58"/>
                    </a:lnTo>
                    <a:moveTo>
                      <a:pt x="121" y="48"/>
                    </a:moveTo>
                    <a:lnTo>
                      <a:pt x="116" y="58"/>
                    </a:lnTo>
                    <a:lnTo>
                      <a:pt x="132" y="63"/>
                    </a:lnTo>
                    <a:lnTo>
                      <a:pt x="137" y="53"/>
                    </a:lnTo>
                    <a:lnTo>
                      <a:pt x="121" y="48"/>
                    </a:lnTo>
                    <a:moveTo>
                      <a:pt x="100" y="37"/>
                    </a:moveTo>
                    <a:lnTo>
                      <a:pt x="95" y="48"/>
                    </a:lnTo>
                    <a:lnTo>
                      <a:pt x="105" y="53"/>
                    </a:lnTo>
                    <a:lnTo>
                      <a:pt x="111" y="42"/>
                    </a:lnTo>
                    <a:lnTo>
                      <a:pt x="100" y="37"/>
                    </a:lnTo>
                    <a:moveTo>
                      <a:pt x="74" y="27"/>
                    </a:moveTo>
                    <a:lnTo>
                      <a:pt x="68" y="37"/>
                    </a:lnTo>
                    <a:lnTo>
                      <a:pt x="84" y="42"/>
                    </a:lnTo>
                    <a:lnTo>
                      <a:pt x="84" y="32"/>
                    </a:lnTo>
                    <a:lnTo>
                      <a:pt x="74" y="27"/>
                    </a:lnTo>
                    <a:moveTo>
                      <a:pt x="47" y="21"/>
                    </a:moveTo>
                    <a:lnTo>
                      <a:pt x="47" y="27"/>
                    </a:lnTo>
                    <a:lnTo>
                      <a:pt x="58" y="32"/>
                    </a:lnTo>
                    <a:lnTo>
                      <a:pt x="63" y="27"/>
                    </a:lnTo>
                    <a:lnTo>
                      <a:pt x="47" y="21"/>
                    </a:lnTo>
                    <a:moveTo>
                      <a:pt x="26" y="11"/>
                    </a:moveTo>
                    <a:lnTo>
                      <a:pt x="21" y="16"/>
                    </a:lnTo>
                    <a:lnTo>
                      <a:pt x="37" y="21"/>
                    </a:lnTo>
                    <a:lnTo>
                      <a:pt x="37" y="16"/>
                    </a:lnTo>
                    <a:lnTo>
                      <a:pt x="26" y="11"/>
                    </a:lnTo>
                    <a:moveTo>
                      <a:pt x="0" y="0"/>
                    </a:moveTo>
                    <a:lnTo>
                      <a:pt x="0" y="6"/>
                    </a:lnTo>
                    <a:lnTo>
                      <a:pt x="11" y="11"/>
                    </a:lnTo>
                    <a:lnTo>
                      <a:pt x="16" y="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108" name="圆角矩形 107"/>
            <p:cNvSpPr/>
            <p:nvPr/>
          </p:nvSpPr>
          <p:spPr>
            <a:xfrm>
              <a:off x="6712582" y="1949817"/>
              <a:ext cx="2022873" cy="1523692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</p:grpSp>
      <p:grpSp>
        <p:nvGrpSpPr>
          <p:cNvPr id="46" name="Group 63"/>
          <p:cNvGrpSpPr/>
          <p:nvPr/>
        </p:nvGrpSpPr>
        <p:grpSpPr>
          <a:xfrm flipH="1">
            <a:off x="10003273" y="2753419"/>
            <a:ext cx="2121650" cy="2569029"/>
            <a:chOff x="3458765" y="2088636"/>
            <a:chExt cx="2768892" cy="3520213"/>
          </a:xfrm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7" name="Rectangle 71"/>
            <p:cNvSpPr>
              <a:spLocks noChangeArrowheads="1"/>
            </p:cNvSpPr>
            <p:nvPr/>
          </p:nvSpPr>
          <p:spPr bwMode="auto">
            <a:xfrm>
              <a:off x="4503034" y="4136899"/>
              <a:ext cx="195263" cy="1360488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GB" sz="2400" dirty="0">
                <a:cs typeface="+mn-ea"/>
                <a:sym typeface="+mn-lt"/>
              </a:endParaRPr>
            </a:p>
          </p:txBody>
        </p:sp>
        <p:sp>
          <p:nvSpPr>
            <p:cNvPr id="48" name="Rectangle 72"/>
            <p:cNvSpPr>
              <a:spLocks noChangeArrowheads="1"/>
            </p:cNvSpPr>
            <p:nvPr/>
          </p:nvSpPr>
          <p:spPr bwMode="auto">
            <a:xfrm>
              <a:off x="4192519" y="4136899"/>
              <a:ext cx="195263" cy="1360488"/>
            </a:xfrm>
            <a:prstGeom prst="rect">
              <a:avLst/>
            </a:prstGeom>
            <a:solidFill>
              <a:srgbClr val="44546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GB" sz="2400" dirty="0">
                <a:cs typeface="+mn-ea"/>
                <a:sym typeface="+mn-lt"/>
              </a:endParaRPr>
            </a:p>
          </p:txBody>
        </p:sp>
        <p:grpSp>
          <p:nvGrpSpPr>
            <p:cNvPr id="49" name="Group 56"/>
            <p:cNvGrpSpPr/>
            <p:nvPr/>
          </p:nvGrpSpPr>
          <p:grpSpPr>
            <a:xfrm>
              <a:off x="3458765" y="2990335"/>
              <a:ext cx="837860" cy="1877663"/>
              <a:chOff x="3842575" y="3854062"/>
              <a:chExt cx="916124" cy="2053053"/>
            </a:xfrm>
          </p:grpSpPr>
          <p:sp>
            <p:nvSpPr>
              <p:cNvPr id="93" name="Freeform 44"/>
              <p:cNvSpPr/>
              <p:nvPr/>
            </p:nvSpPr>
            <p:spPr bwMode="auto">
              <a:xfrm>
                <a:off x="4145599" y="5164821"/>
                <a:ext cx="389941" cy="202018"/>
              </a:xfrm>
              <a:custGeom>
                <a:avLst/>
                <a:gdLst>
                  <a:gd name="T0" fmla="*/ 34 w 35"/>
                  <a:gd name="T1" fmla="*/ 18 h 18"/>
                  <a:gd name="T2" fmla="*/ 18 w 35"/>
                  <a:gd name="T3" fmla="*/ 2 h 18"/>
                  <a:gd name="T4" fmla="*/ 2 w 35"/>
                  <a:gd name="T5" fmla="*/ 16 h 18"/>
                  <a:gd name="T6" fmla="*/ 0 w 35"/>
                  <a:gd name="T7" fmla="*/ 16 h 18"/>
                  <a:gd name="T8" fmla="*/ 18 w 35"/>
                  <a:gd name="T9" fmla="*/ 1 h 18"/>
                  <a:gd name="T10" fmla="*/ 35 w 35"/>
                  <a:gd name="T11" fmla="*/ 17 h 18"/>
                  <a:gd name="T12" fmla="*/ 34 w 3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8">
                    <a:moveTo>
                      <a:pt x="34" y="18"/>
                    </a:moveTo>
                    <a:cubicBezTo>
                      <a:pt x="29" y="8"/>
                      <a:pt x="24" y="2"/>
                      <a:pt x="18" y="2"/>
                    </a:cubicBezTo>
                    <a:cubicBezTo>
                      <a:pt x="9" y="2"/>
                      <a:pt x="2" y="16"/>
                      <a:pt x="2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8" y="0"/>
                      <a:pt x="18" y="1"/>
                    </a:cubicBezTo>
                    <a:cubicBezTo>
                      <a:pt x="24" y="1"/>
                      <a:pt x="30" y="6"/>
                      <a:pt x="35" y="17"/>
                    </a:cubicBezTo>
                    <a:cubicBezTo>
                      <a:pt x="34" y="18"/>
                      <a:pt x="34" y="18"/>
                      <a:pt x="34" y="18"/>
                    </a:cubicBezTo>
                  </a:path>
                </a:pathLst>
              </a:custGeom>
              <a:solidFill>
                <a:srgbClr val="2E26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94" name="Freeform 45"/>
              <p:cNvSpPr/>
              <p:nvPr/>
            </p:nvSpPr>
            <p:spPr bwMode="auto">
              <a:xfrm>
                <a:off x="3842575" y="5333951"/>
                <a:ext cx="916124" cy="573164"/>
              </a:xfrm>
              <a:custGeom>
                <a:avLst/>
                <a:gdLst>
                  <a:gd name="T0" fmla="*/ 81 w 82"/>
                  <a:gd name="T1" fmla="*/ 47 h 51"/>
                  <a:gd name="T2" fmla="*/ 77 w 82"/>
                  <a:gd name="T3" fmla="*/ 51 h 51"/>
                  <a:gd name="T4" fmla="*/ 3 w 82"/>
                  <a:gd name="T5" fmla="*/ 48 h 51"/>
                  <a:gd name="T6" fmla="*/ 0 w 82"/>
                  <a:gd name="T7" fmla="*/ 44 h 51"/>
                  <a:gd name="T8" fmla="*/ 1 w 82"/>
                  <a:gd name="T9" fmla="*/ 3 h 51"/>
                  <a:gd name="T10" fmla="*/ 5 w 82"/>
                  <a:gd name="T11" fmla="*/ 0 h 51"/>
                  <a:gd name="T12" fmla="*/ 79 w 82"/>
                  <a:gd name="T13" fmla="*/ 3 h 51"/>
                  <a:gd name="T14" fmla="*/ 82 w 82"/>
                  <a:gd name="T15" fmla="*/ 6 h 51"/>
                  <a:gd name="T16" fmla="*/ 81 w 82"/>
                  <a:gd name="T17" fmla="*/ 4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51">
                    <a:moveTo>
                      <a:pt x="81" y="47"/>
                    </a:moveTo>
                    <a:cubicBezTo>
                      <a:pt x="80" y="49"/>
                      <a:pt x="79" y="51"/>
                      <a:pt x="77" y="51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1" y="3"/>
                      <a:pt x="82" y="4"/>
                      <a:pt x="82" y="6"/>
                    </a:cubicBezTo>
                    <a:cubicBezTo>
                      <a:pt x="81" y="47"/>
                      <a:pt x="81" y="47"/>
                      <a:pt x="81" y="47"/>
                    </a:cubicBezTo>
                  </a:path>
                </a:pathLst>
              </a:custGeom>
              <a:solidFill>
                <a:srgbClr val="24242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95" name="Freeform 46"/>
              <p:cNvSpPr/>
              <p:nvPr/>
            </p:nvSpPr>
            <p:spPr bwMode="auto">
              <a:xfrm>
                <a:off x="4265401" y="5582950"/>
                <a:ext cx="89265" cy="108057"/>
              </a:xfrm>
              <a:custGeom>
                <a:avLst/>
                <a:gdLst>
                  <a:gd name="T0" fmla="*/ 19 w 19"/>
                  <a:gd name="T1" fmla="*/ 23 h 23"/>
                  <a:gd name="T2" fmla="*/ 0 w 19"/>
                  <a:gd name="T3" fmla="*/ 23 h 23"/>
                  <a:gd name="T4" fmla="*/ 3 w 19"/>
                  <a:gd name="T5" fmla="*/ 0 h 23"/>
                  <a:gd name="T6" fmla="*/ 19 w 19"/>
                  <a:gd name="T7" fmla="*/ 0 h 23"/>
                  <a:gd name="T8" fmla="*/ 19 w 19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3">
                    <a:moveTo>
                      <a:pt x="19" y="23"/>
                    </a:moveTo>
                    <a:lnTo>
                      <a:pt x="0" y="23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19" y="2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96" name="Freeform 47"/>
              <p:cNvSpPr/>
              <p:nvPr/>
            </p:nvSpPr>
            <p:spPr bwMode="auto">
              <a:xfrm>
                <a:off x="3851972" y="5333951"/>
                <a:ext cx="906727" cy="394637"/>
              </a:xfrm>
              <a:custGeom>
                <a:avLst/>
                <a:gdLst>
                  <a:gd name="T0" fmla="*/ 78 w 81"/>
                  <a:gd name="T1" fmla="*/ 3 h 35"/>
                  <a:gd name="T2" fmla="*/ 4 w 81"/>
                  <a:gd name="T3" fmla="*/ 0 h 35"/>
                  <a:gd name="T4" fmla="*/ 0 w 81"/>
                  <a:gd name="T5" fmla="*/ 3 h 35"/>
                  <a:gd name="T6" fmla="*/ 0 w 81"/>
                  <a:gd name="T7" fmla="*/ 8 h 35"/>
                  <a:gd name="T8" fmla="*/ 81 w 81"/>
                  <a:gd name="T9" fmla="*/ 13 h 35"/>
                  <a:gd name="T10" fmla="*/ 81 w 81"/>
                  <a:gd name="T11" fmla="*/ 6 h 35"/>
                  <a:gd name="T12" fmla="*/ 78 w 81"/>
                  <a:gd name="T13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35">
                    <a:moveTo>
                      <a:pt x="78" y="3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7" y="21"/>
                      <a:pt x="47" y="35"/>
                      <a:pt x="81" y="13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4"/>
                      <a:pt x="80" y="3"/>
                      <a:pt x="78" y="3"/>
                    </a:cubicBezTo>
                  </a:path>
                </a:pathLst>
              </a:custGeom>
              <a:solidFill>
                <a:srgbClr val="4C4C4C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97" name="Freeform 48"/>
              <p:cNvSpPr/>
              <p:nvPr/>
            </p:nvSpPr>
            <p:spPr bwMode="auto">
              <a:xfrm>
                <a:off x="4265401" y="5568854"/>
                <a:ext cx="89265" cy="122150"/>
              </a:xfrm>
              <a:custGeom>
                <a:avLst/>
                <a:gdLst>
                  <a:gd name="T0" fmla="*/ 7 w 8"/>
                  <a:gd name="T1" fmla="*/ 10 h 11"/>
                  <a:gd name="T2" fmla="*/ 1 w 8"/>
                  <a:gd name="T3" fmla="*/ 9 h 11"/>
                  <a:gd name="T4" fmla="*/ 1 w 8"/>
                  <a:gd name="T5" fmla="*/ 0 h 11"/>
                  <a:gd name="T6" fmla="*/ 8 w 8"/>
                  <a:gd name="T7" fmla="*/ 0 h 11"/>
                  <a:gd name="T8" fmla="*/ 7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7" y="10"/>
                    </a:moveTo>
                    <a:cubicBezTo>
                      <a:pt x="6" y="11"/>
                      <a:pt x="2" y="10"/>
                      <a:pt x="1" y="9"/>
                    </a:cubicBezTo>
                    <a:cubicBezTo>
                      <a:pt x="0" y="6"/>
                      <a:pt x="1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6"/>
                      <a:pt x="7" y="1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98" name="Freeform 49"/>
              <p:cNvSpPr/>
              <p:nvPr/>
            </p:nvSpPr>
            <p:spPr bwMode="auto">
              <a:xfrm>
                <a:off x="4143251" y="5277574"/>
                <a:ext cx="46980" cy="70472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6 h 6"/>
                  <a:gd name="T4" fmla="*/ 0 w 4"/>
                  <a:gd name="T5" fmla="*/ 6 h 6"/>
                  <a:gd name="T6" fmla="*/ 4 w 4"/>
                  <a:gd name="T7" fmla="*/ 0 h 6"/>
                  <a:gd name="T8" fmla="*/ 4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cubicBezTo>
                      <a:pt x="2" y="2"/>
                      <a:pt x="1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5"/>
                      <a:pt x="2" y="2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898C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99" name="Freeform 50"/>
              <p:cNvSpPr/>
              <p:nvPr/>
            </p:nvSpPr>
            <p:spPr bwMode="auto">
              <a:xfrm>
                <a:off x="4190232" y="5188312"/>
                <a:ext cx="122150" cy="89265"/>
              </a:xfrm>
              <a:custGeom>
                <a:avLst/>
                <a:gdLst>
                  <a:gd name="T0" fmla="*/ 11 w 11"/>
                  <a:gd name="T1" fmla="*/ 0 h 8"/>
                  <a:gd name="T2" fmla="*/ 0 w 11"/>
                  <a:gd name="T3" fmla="*/ 8 h 8"/>
                  <a:gd name="T4" fmla="*/ 0 w 11"/>
                  <a:gd name="T5" fmla="*/ 8 h 8"/>
                  <a:gd name="T6" fmla="*/ 11 w 11"/>
                  <a:gd name="T7" fmla="*/ 0 h 8"/>
                  <a:gd name="T8" fmla="*/ 11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11" y="0"/>
                    </a:moveTo>
                    <a:cubicBezTo>
                      <a:pt x="7" y="1"/>
                      <a:pt x="3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4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4F5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00" name="Freeform 53"/>
              <p:cNvSpPr/>
              <p:nvPr/>
            </p:nvSpPr>
            <p:spPr bwMode="auto">
              <a:xfrm>
                <a:off x="4205172" y="5000390"/>
                <a:ext cx="300676" cy="324168"/>
              </a:xfrm>
              <a:custGeom>
                <a:avLst/>
                <a:gdLst>
                  <a:gd name="T0" fmla="*/ 1 w 27"/>
                  <a:gd name="T1" fmla="*/ 23 h 29"/>
                  <a:gd name="T2" fmla="*/ 6 w 27"/>
                  <a:gd name="T3" fmla="*/ 22 h 29"/>
                  <a:gd name="T4" fmla="*/ 5 w 27"/>
                  <a:gd name="T5" fmla="*/ 20 h 29"/>
                  <a:gd name="T6" fmla="*/ 6 w 27"/>
                  <a:gd name="T7" fmla="*/ 20 h 29"/>
                  <a:gd name="T8" fmla="*/ 6 w 27"/>
                  <a:gd name="T9" fmla="*/ 25 h 29"/>
                  <a:gd name="T10" fmla="*/ 11 w 27"/>
                  <a:gd name="T11" fmla="*/ 24 h 29"/>
                  <a:gd name="T12" fmla="*/ 11 w 27"/>
                  <a:gd name="T13" fmla="*/ 20 h 29"/>
                  <a:gd name="T14" fmla="*/ 11 w 27"/>
                  <a:gd name="T15" fmla="*/ 20 h 29"/>
                  <a:gd name="T16" fmla="*/ 11 w 27"/>
                  <a:gd name="T17" fmla="*/ 26 h 29"/>
                  <a:gd name="T18" fmla="*/ 16 w 27"/>
                  <a:gd name="T19" fmla="*/ 26 h 29"/>
                  <a:gd name="T20" fmla="*/ 16 w 27"/>
                  <a:gd name="T21" fmla="*/ 19 h 29"/>
                  <a:gd name="T22" fmla="*/ 16 w 27"/>
                  <a:gd name="T23" fmla="*/ 19 h 29"/>
                  <a:gd name="T24" fmla="*/ 16 w 27"/>
                  <a:gd name="T25" fmla="*/ 25 h 29"/>
                  <a:gd name="T26" fmla="*/ 21 w 27"/>
                  <a:gd name="T27" fmla="*/ 25 h 29"/>
                  <a:gd name="T28" fmla="*/ 21 w 27"/>
                  <a:gd name="T29" fmla="*/ 13 h 29"/>
                  <a:gd name="T30" fmla="*/ 23 w 27"/>
                  <a:gd name="T31" fmla="*/ 14 h 29"/>
                  <a:gd name="T32" fmla="*/ 23 w 27"/>
                  <a:gd name="T33" fmla="*/ 18 h 29"/>
                  <a:gd name="T34" fmla="*/ 27 w 27"/>
                  <a:gd name="T35" fmla="*/ 21 h 29"/>
                  <a:gd name="T36" fmla="*/ 27 w 27"/>
                  <a:gd name="T37" fmla="*/ 11 h 29"/>
                  <a:gd name="T38" fmla="*/ 21 w 27"/>
                  <a:gd name="T39" fmla="*/ 5 h 29"/>
                  <a:gd name="T40" fmla="*/ 19 w 27"/>
                  <a:gd name="T41" fmla="*/ 0 h 29"/>
                  <a:gd name="T42" fmla="*/ 3 w 27"/>
                  <a:gd name="T43" fmla="*/ 0 h 29"/>
                  <a:gd name="T44" fmla="*/ 3 w 27"/>
                  <a:gd name="T45" fmla="*/ 3 h 29"/>
                  <a:gd name="T46" fmla="*/ 1 w 27"/>
                  <a:gd name="T47" fmla="*/ 5 h 29"/>
                  <a:gd name="T48" fmla="*/ 1 w 27"/>
                  <a:gd name="T49" fmla="*/ 18 h 29"/>
                  <a:gd name="T50" fmla="*/ 1 w 27"/>
                  <a:gd name="T51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29">
                    <a:moveTo>
                      <a:pt x="1" y="23"/>
                    </a:moveTo>
                    <a:cubicBezTo>
                      <a:pt x="1" y="25"/>
                      <a:pt x="6" y="25"/>
                      <a:pt x="6" y="22"/>
                    </a:cubicBezTo>
                    <a:cubicBezTo>
                      <a:pt x="5" y="21"/>
                      <a:pt x="5" y="20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5"/>
                      <a:pt x="6" y="25"/>
                    </a:cubicBezTo>
                    <a:cubicBezTo>
                      <a:pt x="6" y="27"/>
                      <a:pt x="11" y="26"/>
                      <a:pt x="11" y="24"/>
                    </a:cubicBezTo>
                    <a:cubicBezTo>
                      <a:pt x="11" y="23"/>
                      <a:pt x="11" y="21"/>
                      <a:pt x="11" y="20"/>
                    </a:cubicBezTo>
                    <a:cubicBezTo>
                      <a:pt x="11" y="19"/>
                      <a:pt x="11" y="19"/>
                      <a:pt x="11" y="20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9"/>
                      <a:pt x="16" y="29"/>
                      <a:pt x="16" y="26"/>
                    </a:cubicBezTo>
                    <a:cubicBezTo>
                      <a:pt x="16" y="24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21"/>
                      <a:pt x="16" y="25"/>
                      <a:pt x="16" y="25"/>
                    </a:cubicBezTo>
                    <a:cubicBezTo>
                      <a:pt x="16" y="27"/>
                      <a:pt x="21" y="27"/>
                      <a:pt x="21" y="25"/>
                    </a:cubicBezTo>
                    <a:cubicBezTo>
                      <a:pt x="21" y="20"/>
                      <a:pt x="21" y="16"/>
                      <a:pt x="21" y="13"/>
                    </a:cubicBezTo>
                    <a:cubicBezTo>
                      <a:pt x="21" y="11"/>
                      <a:pt x="23" y="14"/>
                      <a:pt x="23" y="14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9"/>
                      <a:pt x="27" y="21"/>
                      <a:pt x="27" y="21"/>
                    </a:cubicBezTo>
                    <a:cubicBezTo>
                      <a:pt x="27" y="20"/>
                      <a:pt x="27" y="12"/>
                      <a:pt x="27" y="11"/>
                    </a:cubicBezTo>
                    <a:cubicBezTo>
                      <a:pt x="25" y="9"/>
                      <a:pt x="23" y="7"/>
                      <a:pt x="21" y="5"/>
                    </a:cubicBezTo>
                    <a:cubicBezTo>
                      <a:pt x="19" y="3"/>
                      <a:pt x="19" y="0"/>
                      <a:pt x="1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4"/>
                      <a:pt x="2" y="4"/>
                      <a:pt x="1" y="5"/>
                    </a:cubicBezTo>
                    <a:cubicBezTo>
                      <a:pt x="0" y="8"/>
                      <a:pt x="1" y="18"/>
                      <a:pt x="1" y="18"/>
                    </a:cubicBezTo>
                    <a:lnTo>
                      <a:pt x="1" y="23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01" name="Rectangle 54"/>
              <p:cNvSpPr>
                <a:spLocks noChangeArrowheads="1"/>
              </p:cNvSpPr>
              <p:nvPr/>
            </p:nvSpPr>
            <p:spPr bwMode="auto">
              <a:xfrm>
                <a:off x="4176140" y="4962805"/>
                <a:ext cx="281884" cy="37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02" name="Freeform 55"/>
              <p:cNvSpPr/>
              <p:nvPr/>
            </p:nvSpPr>
            <p:spPr bwMode="auto">
              <a:xfrm>
                <a:off x="4152647" y="3854062"/>
                <a:ext cx="446318" cy="1108743"/>
              </a:xfrm>
              <a:custGeom>
                <a:avLst/>
                <a:gdLst>
                  <a:gd name="T0" fmla="*/ 39 w 40"/>
                  <a:gd name="T1" fmla="*/ 0 h 99"/>
                  <a:gd name="T2" fmla="*/ 1 w 40"/>
                  <a:gd name="T3" fmla="*/ 67 h 99"/>
                  <a:gd name="T4" fmla="*/ 0 w 40"/>
                  <a:gd name="T5" fmla="*/ 99 h 99"/>
                  <a:gd name="T6" fmla="*/ 31 w 40"/>
                  <a:gd name="T7" fmla="*/ 99 h 99"/>
                  <a:gd name="T8" fmla="*/ 29 w 40"/>
                  <a:gd name="T9" fmla="*/ 67 h 99"/>
                  <a:gd name="T10" fmla="*/ 40 w 40"/>
                  <a:gd name="T11" fmla="*/ 25 h 99"/>
                  <a:gd name="T12" fmla="*/ 39 w 40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99">
                    <a:moveTo>
                      <a:pt x="39" y="0"/>
                    </a:moveTo>
                    <a:cubicBezTo>
                      <a:pt x="5" y="14"/>
                      <a:pt x="2" y="44"/>
                      <a:pt x="1" y="67"/>
                    </a:cubicBezTo>
                    <a:cubicBezTo>
                      <a:pt x="1" y="76"/>
                      <a:pt x="0" y="99"/>
                      <a:pt x="0" y="99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31" y="99"/>
                      <a:pt x="30" y="86"/>
                      <a:pt x="29" y="67"/>
                    </a:cubicBezTo>
                    <a:cubicBezTo>
                      <a:pt x="26" y="14"/>
                      <a:pt x="40" y="25"/>
                      <a:pt x="40" y="25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50" name="Group 43"/>
            <p:cNvGrpSpPr/>
            <p:nvPr/>
          </p:nvGrpSpPr>
          <p:grpSpPr>
            <a:xfrm>
              <a:off x="4687352" y="2427523"/>
              <a:ext cx="1540305" cy="848343"/>
              <a:chOff x="4693808" y="2373688"/>
              <a:chExt cx="1851036" cy="1019482"/>
            </a:xfrm>
          </p:grpSpPr>
          <p:sp>
            <p:nvSpPr>
              <p:cNvPr id="91" name="Freeform 41"/>
              <p:cNvSpPr/>
              <p:nvPr/>
            </p:nvSpPr>
            <p:spPr bwMode="auto">
              <a:xfrm>
                <a:off x="5929396" y="2373688"/>
                <a:ext cx="615448" cy="615448"/>
              </a:xfrm>
              <a:custGeom>
                <a:avLst/>
                <a:gdLst>
                  <a:gd name="T0" fmla="*/ 17 w 55"/>
                  <a:gd name="T1" fmla="*/ 16 h 55"/>
                  <a:gd name="T2" fmla="*/ 47 w 55"/>
                  <a:gd name="T3" fmla="*/ 2 h 55"/>
                  <a:gd name="T4" fmla="*/ 50 w 55"/>
                  <a:gd name="T5" fmla="*/ 9 h 55"/>
                  <a:gd name="T6" fmla="*/ 32 w 55"/>
                  <a:gd name="T7" fmla="*/ 18 h 55"/>
                  <a:gd name="T8" fmla="*/ 32 w 55"/>
                  <a:gd name="T9" fmla="*/ 19 h 55"/>
                  <a:gd name="T10" fmla="*/ 41 w 55"/>
                  <a:gd name="T11" fmla="*/ 15 h 55"/>
                  <a:gd name="T12" fmla="*/ 45 w 55"/>
                  <a:gd name="T13" fmla="*/ 21 h 55"/>
                  <a:gd name="T14" fmla="*/ 35 w 55"/>
                  <a:gd name="T15" fmla="*/ 26 h 55"/>
                  <a:gd name="T16" fmla="*/ 36 w 55"/>
                  <a:gd name="T17" fmla="*/ 27 h 55"/>
                  <a:gd name="T18" fmla="*/ 43 w 55"/>
                  <a:gd name="T19" fmla="*/ 23 h 55"/>
                  <a:gd name="T20" fmla="*/ 46 w 55"/>
                  <a:gd name="T21" fmla="*/ 29 h 55"/>
                  <a:gd name="T22" fmla="*/ 39 w 55"/>
                  <a:gd name="T23" fmla="*/ 32 h 55"/>
                  <a:gd name="T24" fmla="*/ 39 w 55"/>
                  <a:gd name="T25" fmla="*/ 34 h 55"/>
                  <a:gd name="T26" fmla="*/ 42 w 55"/>
                  <a:gd name="T27" fmla="*/ 32 h 55"/>
                  <a:gd name="T28" fmla="*/ 44 w 55"/>
                  <a:gd name="T29" fmla="*/ 38 h 55"/>
                  <a:gd name="T30" fmla="*/ 26 w 55"/>
                  <a:gd name="T31" fmla="*/ 48 h 55"/>
                  <a:gd name="T32" fmla="*/ 17 w 55"/>
                  <a:gd name="T33" fmla="*/ 49 h 55"/>
                  <a:gd name="T34" fmla="*/ 0 w 55"/>
                  <a:gd name="T35" fmla="*/ 55 h 55"/>
                  <a:gd name="T36" fmla="*/ 0 w 55"/>
                  <a:gd name="T37" fmla="*/ 29 h 55"/>
                  <a:gd name="T38" fmla="*/ 3 w 55"/>
                  <a:gd name="T39" fmla="*/ 28 h 55"/>
                  <a:gd name="T40" fmla="*/ 7 w 55"/>
                  <a:gd name="T41" fmla="*/ 16 h 55"/>
                  <a:gd name="T42" fmla="*/ 24 w 55"/>
                  <a:gd name="T43" fmla="*/ 3 h 55"/>
                  <a:gd name="T44" fmla="*/ 22 w 55"/>
                  <a:gd name="T45" fmla="*/ 11 h 55"/>
                  <a:gd name="T46" fmla="*/ 19 w 55"/>
                  <a:gd name="T47" fmla="*/ 13 h 55"/>
                  <a:gd name="T48" fmla="*/ 16 w 55"/>
                  <a:gd name="T49" fmla="*/ 16 h 55"/>
                  <a:gd name="T50" fmla="*/ 17 w 55"/>
                  <a:gd name="T51" fmla="*/ 1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55">
                    <a:moveTo>
                      <a:pt x="17" y="16"/>
                    </a:moveTo>
                    <a:cubicBezTo>
                      <a:pt x="47" y="2"/>
                      <a:pt x="47" y="2"/>
                      <a:pt x="47" y="2"/>
                    </a:cubicBezTo>
                    <a:cubicBezTo>
                      <a:pt x="51" y="0"/>
                      <a:pt x="55" y="6"/>
                      <a:pt x="50" y="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8"/>
                      <a:pt x="31" y="19"/>
                      <a:pt x="32" y="19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5" y="13"/>
                      <a:pt x="48" y="19"/>
                      <a:pt x="45" y="21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4" y="27"/>
                      <a:pt x="36" y="27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5" y="22"/>
                      <a:pt x="48" y="28"/>
                      <a:pt x="46" y="29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7" y="34"/>
                      <a:pt x="39" y="34"/>
                    </a:cubicBezTo>
                    <a:cubicBezTo>
                      <a:pt x="39" y="34"/>
                      <a:pt x="39" y="34"/>
                      <a:pt x="42" y="32"/>
                    </a:cubicBezTo>
                    <a:cubicBezTo>
                      <a:pt x="45" y="31"/>
                      <a:pt x="48" y="36"/>
                      <a:pt x="44" y="38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6" y="48"/>
                      <a:pt x="21" y="50"/>
                      <a:pt x="17" y="4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5" y="21"/>
                      <a:pt x="7" y="16"/>
                    </a:cubicBezTo>
                    <a:cubicBezTo>
                      <a:pt x="8" y="11"/>
                      <a:pt x="24" y="3"/>
                      <a:pt x="24" y="3"/>
                    </a:cubicBezTo>
                    <a:cubicBezTo>
                      <a:pt x="27" y="8"/>
                      <a:pt x="25" y="10"/>
                      <a:pt x="22" y="11"/>
                    </a:cubicBezTo>
                    <a:cubicBezTo>
                      <a:pt x="21" y="12"/>
                      <a:pt x="19" y="13"/>
                      <a:pt x="19" y="13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7" y="16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92" name="Freeform 42"/>
              <p:cNvSpPr/>
              <p:nvPr/>
            </p:nvSpPr>
            <p:spPr bwMode="auto">
              <a:xfrm>
                <a:off x="4693808" y="2599196"/>
                <a:ext cx="1169819" cy="793974"/>
              </a:xfrm>
              <a:custGeom>
                <a:avLst/>
                <a:gdLst>
                  <a:gd name="T0" fmla="*/ 4 w 105"/>
                  <a:gd name="T1" fmla="*/ 40 h 71"/>
                  <a:gd name="T2" fmla="*/ 105 w 105"/>
                  <a:gd name="T3" fmla="*/ 0 h 71"/>
                  <a:gd name="T4" fmla="*/ 105 w 105"/>
                  <a:gd name="T5" fmla="*/ 42 h 71"/>
                  <a:gd name="T6" fmla="*/ 0 w 105"/>
                  <a:gd name="T7" fmla="*/ 65 h 71"/>
                  <a:gd name="T8" fmla="*/ 4 w 105"/>
                  <a:gd name="T9" fmla="*/ 4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1">
                    <a:moveTo>
                      <a:pt x="4" y="40"/>
                    </a:moveTo>
                    <a:cubicBezTo>
                      <a:pt x="4" y="40"/>
                      <a:pt x="68" y="46"/>
                      <a:pt x="105" y="0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77" y="71"/>
                      <a:pt x="0" y="65"/>
                      <a:pt x="0" y="65"/>
                    </a:cubicBez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51" name="Freeform 27"/>
            <p:cNvSpPr/>
            <p:nvPr/>
          </p:nvSpPr>
          <p:spPr bwMode="auto">
            <a:xfrm rot="10800000" flipH="1">
              <a:off x="4103383" y="2960082"/>
              <a:ext cx="670156" cy="1250520"/>
            </a:xfrm>
            <a:custGeom>
              <a:avLst/>
              <a:gdLst>
                <a:gd name="connsiteX0" fmla="*/ 138788 w 670156"/>
                <a:gd name="connsiteY0" fmla="*/ 1155858 h 1155858"/>
                <a:gd name="connsiteX1" fmla="*/ 270962 w 670156"/>
                <a:gd name="connsiteY1" fmla="*/ 1155858 h 1155858"/>
                <a:gd name="connsiteX2" fmla="*/ 392969 w 670156"/>
                <a:gd name="connsiteY2" fmla="*/ 1155858 h 1155858"/>
                <a:gd name="connsiteX3" fmla="*/ 530227 w 670156"/>
                <a:gd name="connsiteY3" fmla="*/ 1155858 h 1155858"/>
                <a:gd name="connsiteX4" fmla="*/ 611724 w 670156"/>
                <a:gd name="connsiteY4" fmla="*/ 1132192 h 1155858"/>
                <a:gd name="connsiteX5" fmla="*/ 633088 w 670156"/>
                <a:gd name="connsiteY5" fmla="*/ 1125988 h 1155858"/>
                <a:gd name="connsiteX6" fmla="*/ 643824 w 670156"/>
                <a:gd name="connsiteY6" fmla="*/ 1075078 h 1155858"/>
                <a:gd name="connsiteX7" fmla="*/ 670156 w 670156"/>
                <a:gd name="connsiteY7" fmla="*/ 739370 h 1155858"/>
                <a:gd name="connsiteX8" fmla="*/ 663833 w 670156"/>
                <a:gd name="connsiteY8" fmla="*/ 577939 h 1155858"/>
                <a:gd name="connsiteX9" fmla="*/ 670156 w 670156"/>
                <a:gd name="connsiteY9" fmla="*/ 416488 h 1155858"/>
                <a:gd name="connsiteX10" fmla="*/ 643824 w 670156"/>
                <a:gd name="connsiteY10" fmla="*/ 80780 h 1155858"/>
                <a:gd name="connsiteX11" fmla="*/ 632928 w 670156"/>
                <a:gd name="connsiteY11" fmla="*/ 29109 h 1155858"/>
                <a:gd name="connsiteX12" fmla="*/ 590098 w 670156"/>
                <a:gd name="connsiteY12" fmla="*/ 16833 h 1155858"/>
                <a:gd name="connsiteX13" fmla="*/ 531368 w 670156"/>
                <a:gd name="connsiteY13" fmla="*/ 0 h 1155858"/>
                <a:gd name="connsiteX14" fmla="*/ 399194 w 670156"/>
                <a:gd name="connsiteY14" fmla="*/ 0 h 1155858"/>
                <a:gd name="connsiteX15" fmla="*/ 277187 w 670156"/>
                <a:gd name="connsiteY15" fmla="*/ 0 h 1155858"/>
                <a:gd name="connsiteX16" fmla="*/ 139929 w 670156"/>
                <a:gd name="connsiteY16" fmla="*/ 0 h 1155858"/>
                <a:gd name="connsiteX17" fmla="*/ 58432 w 670156"/>
                <a:gd name="connsiteY17" fmla="*/ 23666 h 1155858"/>
                <a:gd name="connsiteX18" fmla="*/ 37068 w 670156"/>
                <a:gd name="connsiteY18" fmla="*/ 29870 h 1155858"/>
                <a:gd name="connsiteX19" fmla="*/ 26332 w 670156"/>
                <a:gd name="connsiteY19" fmla="*/ 80780 h 1155858"/>
                <a:gd name="connsiteX20" fmla="*/ 0 w 670156"/>
                <a:gd name="connsiteY20" fmla="*/ 416488 h 1155858"/>
                <a:gd name="connsiteX21" fmla="*/ 6323 w 670156"/>
                <a:gd name="connsiteY21" fmla="*/ 577920 h 1155858"/>
                <a:gd name="connsiteX22" fmla="*/ 0 w 670156"/>
                <a:gd name="connsiteY22" fmla="*/ 739370 h 1155858"/>
                <a:gd name="connsiteX23" fmla="*/ 26332 w 670156"/>
                <a:gd name="connsiteY23" fmla="*/ 1075078 h 1155858"/>
                <a:gd name="connsiteX24" fmla="*/ 37228 w 670156"/>
                <a:gd name="connsiteY24" fmla="*/ 1126749 h 1155858"/>
                <a:gd name="connsiteX25" fmla="*/ 80058 w 670156"/>
                <a:gd name="connsiteY25" fmla="*/ 1139025 h 1155858"/>
                <a:gd name="connsiteX26" fmla="*/ 138788 w 670156"/>
                <a:gd name="connsiteY26" fmla="*/ 1155858 h 115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70156" h="1155858">
                  <a:moveTo>
                    <a:pt x="138788" y="1155858"/>
                  </a:moveTo>
                  <a:cubicBezTo>
                    <a:pt x="138788" y="1155858"/>
                    <a:pt x="138788" y="1155858"/>
                    <a:pt x="270962" y="1155858"/>
                  </a:cubicBezTo>
                  <a:cubicBezTo>
                    <a:pt x="270962" y="1155858"/>
                    <a:pt x="270962" y="1155858"/>
                    <a:pt x="392969" y="1155858"/>
                  </a:cubicBezTo>
                  <a:cubicBezTo>
                    <a:pt x="392969" y="1155858"/>
                    <a:pt x="392969" y="1155858"/>
                    <a:pt x="530227" y="1155858"/>
                  </a:cubicBezTo>
                  <a:cubicBezTo>
                    <a:pt x="530227" y="1155858"/>
                    <a:pt x="530227" y="1155858"/>
                    <a:pt x="611724" y="1132192"/>
                  </a:cubicBezTo>
                  <a:lnTo>
                    <a:pt x="633088" y="1125988"/>
                  </a:lnTo>
                  <a:lnTo>
                    <a:pt x="643824" y="1075078"/>
                  </a:lnTo>
                  <a:cubicBezTo>
                    <a:pt x="660780" y="971895"/>
                    <a:pt x="670156" y="858451"/>
                    <a:pt x="670156" y="739370"/>
                  </a:cubicBezTo>
                  <a:lnTo>
                    <a:pt x="663833" y="577939"/>
                  </a:lnTo>
                  <a:lnTo>
                    <a:pt x="670156" y="416488"/>
                  </a:lnTo>
                  <a:cubicBezTo>
                    <a:pt x="670156" y="297407"/>
                    <a:pt x="660780" y="183963"/>
                    <a:pt x="643824" y="80780"/>
                  </a:cubicBezTo>
                  <a:lnTo>
                    <a:pt x="632928" y="29109"/>
                  </a:lnTo>
                  <a:lnTo>
                    <a:pt x="590098" y="16833"/>
                  </a:lnTo>
                  <a:cubicBezTo>
                    <a:pt x="573070" y="11953"/>
                    <a:pt x="553609" y="6375"/>
                    <a:pt x="531368" y="0"/>
                  </a:cubicBezTo>
                  <a:cubicBezTo>
                    <a:pt x="531368" y="0"/>
                    <a:pt x="531368" y="0"/>
                    <a:pt x="399194" y="0"/>
                  </a:cubicBezTo>
                  <a:cubicBezTo>
                    <a:pt x="399194" y="0"/>
                    <a:pt x="399194" y="0"/>
                    <a:pt x="277187" y="0"/>
                  </a:cubicBezTo>
                  <a:cubicBezTo>
                    <a:pt x="277187" y="0"/>
                    <a:pt x="277187" y="0"/>
                    <a:pt x="139929" y="0"/>
                  </a:cubicBezTo>
                  <a:cubicBezTo>
                    <a:pt x="139929" y="0"/>
                    <a:pt x="139929" y="0"/>
                    <a:pt x="58432" y="23666"/>
                  </a:cubicBezTo>
                  <a:lnTo>
                    <a:pt x="37068" y="29870"/>
                  </a:lnTo>
                  <a:lnTo>
                    <a:pt x="26332" y="80780"/>
                  </a:lnTo>
                  <a:cubicBezTo>
                    <a:pt x="9376" y="183963"/>
                    <a:pt x="0" y="297407"/>
                    <a:pt x="0" y="416488"/>
                  </a:cubicBezTo>
                  <a:lnTo>
                    <a:pt x="6323" y="577920"/>
                  </a:lnTo>
                  <a:lnTo>
                    <a:pt x="0" y="739370"/>
                  </a:lnTo>
                  <a:cubicBezTo>
                    <a:pt x="0" y="858451"/>
                    <a:pt x="9376" y="971895"/>
                    <a:pt x="26332" y="1075078"/>
                  </a:cubicBezTo>
                  <a:lnTo>
                    <a:pt x="37228" y="1126749"/>
                  </a:lnTo>
                  <a:lnTo>
                    <a:pt x="80058" y="1139025"/>
                  </a:lnTo>
                  <a:cubicBezTo>
                    <a:pt x="97086" y="1143905"/>
                    <a:pt x="116547" y="1149483"/>
                    <a:pt x="138788" y="115585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noAutofit/>
            </a:bodyPr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2" name="Freeform 290"/>
            <p:cNvSpPr/>
            <p:nvPr/>
          </p:nvSpPr>
          <p:spPr bwMode="auto">
            <a:xfrm flipH="1">
              <a:off x="4232614" y="2949833"/>
              <a:ext cx="386696" cy="515595"/>
            </a:xfrm>
            <a:custGeom>
              <a:avLst/>
              <a:gdLst>
                <a:gd name="T0" fmla="*/ 180 w 180"/>
                <a:gd name="T1" fmla="*/ 71 h 240"/>
                <a:gd name="T2" fmla="*/ 92 w 180"/>
                <a:gd name="T3" fmla="*/ 240 h 240"/>
                <a:gd name="T4" fmla="*/ 0 w 180"/>
                <a:gd name="T5" fmla="*/ 71 h 240"/>
                <a:gd name="T6" fmla="*/ 33 w 180"/>
                <a:gd name="T7" fmla="*/ 69 h 240"/>
                <a:gd name="T8" fmla="*/ 33 w 180"/>
                <a:gd name="T9" fmla="*/ 0 h 240"/>
                <a:gd name="T10" fmla="*/ 151 w 180"/>
                <a:gd name="T11" fmla="*/ 0 h 240"/>
                <a:gd name="T12" fmla="*/ 151 w 180"/>
                <a:gd name="T13" fmla="*/ 69 h 240"/>
                <a:gd name="T14" fmla="*/ 180 w 180"/>
                <a:gd name="T15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240">
                  <a:moveTo>
                    <a:pt x="180" y="71"/>
                  </a:moveTo>
                  <a:lnTo>
                    <a:pt x="92" y="240"/>
                  </a:lnTo>
                  <a:lnTo>
                    <a:pt x="0" y="71"/>
                  </a:lnTo>
                  <a:lnTo>
                    <a:pt x="33" y="69"/>
                  </a:lnTo>
                  <a:lnTo>
                    <a:pt x="33" y="0"/>
                  </a:lnTo>
                  <a:lnTo>
                    <a:pt x="151" y="0"/>
                  </a:lnTo>
                  <a:lnTo>
                    <a:pt x="151" y="69"/>
                  </a:lnTo>
                  <a:lnTo>
                    <a:pt x="180" y="7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3" name="Freeform 306"/>
            <p:cNvSpPr/>
            <p:nvPr/>
          </p:nvSpPr>
          <p:spPr bwMode="auto">
            <a:xfrm flipH="1">
              <a:off x="4365479" y="3021482"/>
              <a:ext cx="116009" cy="122455"/>
            </a:xfrm>
            <a:custGeom>
              <a:avLst/>
              <a:gdLst>
                <a:gd name="T0" fmla="*/ 0 w 54"/>
                <a:gd name="T1" fmla="*/ 14 h 57"/>
                <a:gd name="T2" fmla="*/ 28 w 54"/>
                <a:gd name="T3" fmla="*/ 57 h 57"/>
                <a:gd name="T4" fmla="*/ 54 w 54"/>
                <a:gd name="T5" fmla="*/ 14 h 57"/>
                <a:gd name="T6" fmla="*/ 28 w 54"/>
                <a:gd name="T7" fmla="*/ 0 h 57"/>
                <a:gd name="T8" fmla="*/ 0 w 54"/>
                <a:gd name="T9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14"/>
                  </a:moveTo>
                  <a:lnTo>
                    <a:pt x="28" y="57"/>
                  </a:lnTo>
                  <a:lnTo>
                    <a:pt x="54" y="14"/>
                  </a:lnTo>
                  <a:lnTo>
                    <a:pt x="28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4" name="Freeform 307"/>
            <p:cNvSpPr/>
            <p:nvPr/>
          </p:nvSpPr>
          <p:spPr bwMode="auto">
            <a:xfrm flipH="1">
              <a:off x="4429928" y="3021482"/>
              <a:ext cx="51559" cy="111712"/>
            </a:xfrm>
            <a:custGeom>
              <a:avLst/>
              <a:gdLst>
                <a:gd name="T0" fmla="*/ 0 w 24"/>
                <a:gd name="T1" fmla="*/ 14 h 52"/>
                <a:gd name="T2" fmla="*/ 24 w 24"/>
                <a:gd name="T3" fmla="*/ 52 h 52"/>
                <a:gd name="T4" fmla="*/ 24 w 24"/>
                <a:gd name="T5" fmla="*/ 0 h 52"/>
                <a:gd name="T6" fmla="*/ 0 w 24"/>
                <a:gd name="T7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52">
                  <a:moveTo>
                    <a:pt x="0" y="14"/>
                  </a:moveTo>
                  <a:lnTo>
                    <a:pt x="24" y="52"/>
                  </a:lnTo>
                  <a:lnTo>
                    <a:pt x="24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5" name="Freeform 308"/>
            <p:cNvSpPr/>
            <p:nvPr/>
          </p:nvSpPr>
          <p:spPr bwMode="auto">
            <a:xfrm flipH="1">
              <a:off x="4425631" y="2954885"/>
              <a:ext cx="193348" cy="137493"/>
            </a:xfrm>
            <a:custGeom>
              <a:avLst/>
              <a:gdLst>
                <a:gd name="T0" fmla="*/ 33 w 90"/>
                <a:gd name="T1" fmla="*/ 0 h 64"/>
                <a:gd name="T2" fmla="*/ 0 w 90"/>
                <a:gd name="T3" fmla="*/ 0 h 64"/>
                <a:gd name="T4" fmla="*/ 35 w 90"/>
                <a:gd name="T5" fmla="*/ 64 h 64"/>
                <a:gd name="T6" fmla="*/ 90 w 90"/>
                <a:gd name="T7" fmla="*/ 31 h 64"/>
                <a:gd name="T8" fmla="*/ 33 w 9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4">
                  <a:moveTo>
                    <a:pt x="33" y="0"/>
                  </a:moveTo>
                  <a:lnTo>
                    <a:pt x="0" y="0"/>
                  </a:lnTo>
                  <a:lnTo>
                    <a:pt x="35" y="64"/>
                  </a:lnTo>
                  <a:lnTo>
                    <a:pt x="90" y="3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6" name="Freeform 309"/>
            <p:cNvSpPr/>
            <p:nvPr/>
          </p:nvSpPr>
          <p:spPr bwMode="auto">
            <a:xfrm flipH="1">
              <a:off x="4227986" y="2954885"/>
              <a:ext cx="193348" cy="137493"/>
            </a:xfrm>
            <a:custGeom>
              <a:avLst/>
              <a:gdLst>
                <a:gd name="T0" fmla="*/ 57 w 90"/>
                <a:gd name="T1" fmla="*/ 0 h 64"/>
                <a:gd name="T2" fmla="*/ 90 w 90"/>
                <a:gd name="T3" fmla="*/ 0 h 64"/>
                <a:gd name="T4" fmla="*/ 55 w 90"/>
                <a:gd name="T5" fmla="*/ 64 h 64"/>
                <a:gd name="T6" fmla="*/ 0 w 90"/>
                <a:gd name="T7" fmla="*/ 31 h 64"/>
                <a:gd name="T8" fmla="*/ 57 w 9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4">
                  <a:moveTo>
                    <a:pt x="57" y="0"/>
                  </a:moveTo>
                  <a:lnTo>
                    <a:pt x="90" y="0"/>
                  </a:lnTo>
                  <a:lnTo>
                    <a:pt x="55" y="64"/>
                  </a:lnTo>
                  <a:lnTo>
                    <a:pt x="0" y="3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7" name="Freeform 310"/>
            <p:cNvSpPr/>
            <p:nvPr/>
          </p:nvSpPr>
          <p:spPr bwMode="auto">
            <a:xfrm flipH="1">
              <a:off x="4374071" y="3085933"/>
              <a:ext cx="96674" cy="236314"/>
            </a:xfrm>
            <a:custGeom>
              <a:avLst/>
              <a:gdLst>
                <a:gd name="T0" fmla="*/ 0 w 45"/>
                <a:gd name="T1" fmla="*/ 67 h 110"/>
                <a:gd name="T2" fmla="*/ 23 w 45"/>
                <a:gd name="T3" fmla="*/ 0 h 110"/>
                <a:gd name="T4" fmla="*/ 45 w 45"/>
                <a:gd name="T5" fmla="*/ 69 h 110"/>
                <a:gd name="T6" fmla="*/ 23 w 45"/>
                <a:gd name="T7" fmla="*/ 110 h 110"/>
                <a:gd name="T8" fmla="*/ 0 w 45"/>
                <a:gd name="T9" fmla="*/ 6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0">
                  <a:moveTo>
                    <a:pt x="0" y="67"/>
                  </a:moveTo>
                  <a:lnTo>
                    <a:pt x="23" y="0"/>
                  </a:lnTo>
                  <a:lnTo>
                    <a:pt x="45" y="69"/>
                  </a:lnTo>
                  <a:lnTo>
                    <a:pt x="23" y="11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8" name="Freeform 311"/>
            <p:cNvSpPr/>
            <p:nvPr/>
          </p:nvSpPr>
          <p:spPr bwMode="auto">
            <a:xfrm flipH="1">
              <a:off x="4425631" y="3103118"/>
              <a:ext cx="45115" cy="208386"/>
            </a:xfrm>
            <a:custGeom>
              <a:avLst/>
              <a:gdLst>
                <a:gd name="T0" fmla="*/ 0 w 21"/>
                <a:gd name="T1" fmla="*/ 59 h 97"/>
                <a:gd name="T2" fmla="*/ 21 w 21"/>
                <a:gd name="T3" fmla="*/ 0 h 97"/>
                <a:gd name="T4" fmla="*/ 21 w 21"/>
                <a:gd name="T5" fmla="*/ 97 h 97"/>
                <a:gd name="T6" fmla="*/ 0 w 21"/>
                <a:gd name="T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7">
                  <a:moveTo>
                    <a:pt x="0" y="59"/>
                  </a:moveTo>
                  <a:lnTo>
                    <a:pt x="21" y="0"/>
                  </a:lnTo>
                  <a:lnTo>
                    <a:pt x="21" y="9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9" name="Freeform 312"/>
            <p:cNvSpPr/>
            <p:nvPr/>
          </p:nvSpPr>
          <p:spPr bwMode="auto">
            <a:xfrm flipH="1">
              <a:off x="4421334" y="2959182"/>
              <a:ext cx="268540" cy="545671"/>
            </a:xfrm>
            <a:custGeom>
              <a:avLst/>
              <a:gdLst>
                <a:gd name="T0" fmla="*/ 33 w 125"/>
                <a:gd name="T1" fmla="*/ 0 h 254"/>
                <a:gd name="T2" fmla="*/ 0 w 125"/>
                <a:gd name="T3" fmla="*/ 83 h 254"/>
                <a:gd name="T4" fmla="*/ 54 w 125"/>
                <a:gd name="T5" fmla="*/ 81 h 254"/>
                <a:gd name="T6" fmla="*/ 12 w 125"/>
                <a:gd name="T7" fmla="*/ 128 h 254"/>
                <a:gd name="T8" fmla="*/ 123 w 125"/>
                <a:gd name="T9" fmla="*/ 254 h 254"/>
                <a:gd name="T10" fmla="*/ 125 w 125"/>
                <a:gd name="T11" fmla="*/ 169 h 254"/>
                <a:gd name="T12" fmla="*/ 33 w 125"/>
                <a:gd name="T1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254">
                  <a:moveTo>
                    <a:pt x="33" y="0"/>
                  </a:moveTo>
                  <a:lnTo>
                    <a:pt x="0" y="83"/>
                  </a:lnTo>
                  <a:lnTo>
                    <a:pt x="54" y="81"/>
                  </a:lnTo>
                  <a:lnTo>
                    <a:pt x="12" y="128"/>
                  </a:lnTo>
                  <a:lnTo>
                    <a:pt x="123" y="254"/>
                  </a:lnTo>
                  <a:lnTo>
                    <a:pt x="125" y="16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F5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60" name="Freeform 313"/>
            <p:cNvSpPr/>
            <p:nvPr/>
          </p:nvSpPr>
          <p:spPr bwMode="auto">
            <a:xfrm flipH="1">
              <a:off x="4157091" y="2959182"/>
              <a:ext cx="268540" cy="545671"/>
            </a:xfrm>
            <a:custGeom>
              <a:avLst/>
              <a:gdLst>
                <a:gd name="T0" fmla="*/ 92 w 125"/>
                <a:gd name="T1" fmla="*/ 0 h 254"/>
                <a:gd name="T2" fmla="*/ 125 w 125"/>
                <a:gd name="T3" fmla="*/ 83 h 254"/>
                <a:gd name="T4" fmla="*/ 71 w 125"/>
                <a:gd name="T5" fmla="*/ 81 h 254"/>
                <a:gd name="T6" fmla="*/ 113 w 125"/>
                <a:gd name="T7" fmla="*/ 128 h 254"/>
                <a:gd name="T8" fmla="*/ 0 w 125"/>
                <a:gd name="T9" fmla="*/ 254 h 254"/>
                <a:gd name="T10" fmla="*/ 0 w 125"/>
                <a:gd name="T11" fmla="*/ 169 h 254"/>
                <a:gd name="T12" fmla="*/ 92 w 125"/>
                <a:gd name="T1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254">
                  <a:moveTo>
                    <a:pt x="92" y="0"/>
                  </a:moveTo>
                  <a:lnTo>
                    <a:pt x="125" y="83"/>
                  </a:lnTo>
                  <a:lnTo>
                    <a:pt x="71" y="81"/>
                  </a:lnTo>
                  <a:lnTo>
                    <a:pt x="113" y="128"/>
                  </a:lnTo>
                  <a:lnTo>
                    <a:pt x="0" y="254"/>
                  </a:lnTo>
                  <a:lnTo>
                    <a:pt x="0" y="16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333F5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61" name="Freeform 95"/>
            <p:cNvSpPr/>
            <p:nvPr/>
          </p:nvSpPr>
          <p:spPr bwMode="auto">
            <a:xfrm>
              <a:off x="4409885" y="3557240"/>
              <a:ext cx="41745" cy="57250"/>
            </a:xfrm>
            <a:custGeom>
              <a:avLst/>
              <a:gdLst>
                <a:gd name="T0" fmla="*/ 25 w 26"/>
                <a:gd name="T1" fmla="*/ 19 h 36"/>
                <a:gd name="T2" fmla="*/ 11 w 26"/>
                <a:gd name="T3" fmla="*/ 35 h 36"/>
                <a:gd name="T4" fmla="*/ 1 w 26"/>
                <a:gd name="T5" fmla="*/ 17 h 36"/>
                <a:gd name="T6" fmla="*/ 15 w 26"/>
                <a:gd name="T7" fmla="*/ 1 h 36"/>
                <a:gd name="T8" fmla="*/ 25 w 26"/>
                <a:gd name="T9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6">
                  <a:moveTo>
                    <a:pt x="25" y="19"/>
                  </a:moveTo>
                  <a:cubicBezTo>
                    <a:pt x="24" y="29"/>
                    <a:pt x="18" y="36"/>
                    <a:pt x="11" y="35"/>
                  </a:cubicBezTo>
                  <a:cubicBezTo>
                    <a:pt x="5" y="35"/>
                    <a:pt x="0" y="26"/>
                    <a:pt x="1" y="17"/>
                  </a:cubicBezTo>
                  <a:cubicBezTo>
                    <a:pt x="2" y="7"/>
                    <a:pt x="8" y="0"/>
                    <a:pt x="15" y="1"/>
                  </a:cubicBezTo>
                  <a:cubicBezTo>
                    <a:pt x="21" y="1"/>
                    <a:pt x="26" y="10"/>
                    <a:pt x="25" y="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62" name="Freeform 96"/>
            <p:cNvSpPr/>
            <p:nvPr/>
          </p:nvSpPr>
          <p:spPr bwMode="auto">
            <a:xfrm>
              <a:off x="4408463" y="3669170"/>
              <a:ext cx="38167" cy="56057"/>
            </a:xfrm>
            <a:custGeom>
              <a:avLst/>
              <a:gdLst>
                <a:gd name="T0" fmla="*/ 24 w 24"/>
                <a:gd name="T1" fmla="*/ 17 h 35"/>
                <a:gd name="T2" fmla="*/ 13 w 24"/>
                <a:gd name="T3" fmla="*/ 35 h 35"/>
                <a:gd name="T4" fmla="*/ 0 w 24"/>
                <a:gd name="T5" fmla="*/ 18 h 35"/>
                <a:gd name="T6" fmla="*/ 11 w 24"/>
                <a:gd name="T7" fmla="*/ 0 h 35"/>
                <a:gd name="T8" fmla="*/ 24 w 2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7"/>
                  </a:moveTo>
                  <a:cubicBezTo>
                    <a:pt x="24" y="27"/>
                    <a:pt x="19" y="35"/>
                    <a:pt x="13" y="35"/>
                  </a:cubicBezTo>
                  <a:cubicBezTo>
                    <a:pt x="6" y="35"/>
                    <a:pt x="1" y="28"/>
                    <a:pt x="0" y="18"/>
                  </a:cubicBezTo>
                  <a:cubicBezTo>
                    <a:pt x="0" y="9"/>
                    <a:pt x="5" y="1"/>
                    <a:pt x="11" y="0"/>
                  </a:cubicBezTo>
                  <a:cubicBezTo>
                    <a:pt x="18" y="0"/>
                    <a:pt x="23" y="8"/>
                    <a:pt x="24" y="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63" name="Freeform 96"/>
            <p:cNvSpPr/>
            <p:nvPr/>
          </p:nvSpPr>
          <p:spPr bwMode="auto">
            <a:xfrm>
              <a:off x="4410844" y="3779434"/>
              <a:ext cx="38167" cy="56057"/>
            </a:xfrm>
            <a:custGeom>
              <a:avLst/>
              <a:gdLst>
                <a:gd name="T0" fmla="*/ 24 w 24"/>
                <a:gd name="T1" fmla="*/ 17 h 35"/>
                <a:gd name="T2" fmla="*/ 13 w 24"/>
                <a:gd name="T3" fmla="*/ 35 h 35"/>
                <a:gd name="T4" fmla="*/ 0 w 24"/>
                <a:gd name="T5" fmla="*/ 18 h 35"/>
                <a:gd name="T6" fmla="*/ 11 w 24"/>
                <a:gd name="T7" fmla="*/ 0 h 35"/>
                <a:gd name="T8" fmla="*/ 24 w 2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7"/>
                  </a:moveTo>
                  <a:cubicBezTo>
                    <a:pt x="24" y="27"/>
                    <a:pt x="19" y="35"/>
                    <a:pt x="13" y="35"/>
                  </a:cubicBezTo>
                  <a:cubicBezTo>
                    <a:pt x="6" y="35"/>
                    <a:pt x="1" y="28"/>
                    <a:pt x="0" y="18"/>
                  </a:cubicBezTo>
                  <a:cubicBezTo>
                    <a:pt x="0" y="9"/>
                    <a:pt x="5" y="1"/>
                    <a:pt x="11" y="0"/>
                  </a:cubicBezTo>
                  <a:cubicBezTo>
                    <a:pt x="18" y="0"/>
                    <a:pt x="23" y="8"/>
                    <a:pt x="24" y="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grpSp>
          <p:nvGrpSpPr>
            <p:cNvPr id="64" name="Group 26"/>
            <p:cNvGrpSpPr/>
            <p:nvPr/>
          </p:nvGrpSpPr>
          <p:grpSpPr>
            <a:xfrm>
              <a:off x="4002020" y="2088636"/>
              <a:ext cx="805941" cy="907547"/>
              <a:chOff x="4043659" y="2084132"/>
              <a:chExt cx="805941" cy="907547"/>
            </a:xfrm>
          </p:grpSpPr>
          <p:grpSp>
            <p:nvGrpSpPr>
              <p:cNvPr id="68" name="Group 3"/>
              <p:cNvGrpSpPr/>
              <p:nvPr/>
            </p:nvGrpSpPr>
            <p:grpSpPr>
              <a:xfrm rot="694546" flipH="1">
                <a:off x="4759774" y="2510170"/>
                <a:ext cx="89826" cy="224565"/>
                <a:chOff x="5836327" y="2247088"/>
                <a:chExt cx="130060" cy="325149"/>
              </a:xfrm>
            </p:grpSpPr>
            <p:sp>
              <p:nvSpPr>
                <p:cNvPr id="89" name="Freeform 4"/>
                <p:cNvSpPr/>
                <p:nvPr/>
              </p:nvSpPr>
              <p:spPr bwMode="auto">
                <a:xfrm>
                  <a:off x="5836327" y="2247088"/>
                  <a:ext cx="130060" cy="325149"/>
                </a:xfrm>
                <a:custGeom>
                  <a:avLst/>
                  <a:gdLst>
                    <a:gd name="T0" fmla="*/ 10 w 10"/>
                    <a:gd name="T1" fmla="*/ 20 h 25"/>
                    <a:gd name="T2" fmla="*/ 5 w 10"/>
                    <a:gd name="T3" fmla="*/ 25 h 25"/>
                    <a:gd name="T4" fmla="*/ 0 w 10"/>
                    <a:gd name="T5" fmla="*/ 20 h 25"/>
                    <a:gd name="T6" fmla="*/ 0 w 10"/>
                    <a:gd name="T7" fmla="*/ 5 h 25"/>
                    <a:gd name="T8" fmla="*/ 5 w 10"/>
                    <a:gd name="T9" fmla="*/ 0 h 25"/>
                    <a:gd name="T10" fmla="*/ 10 w 10"/>
                    <a:gd name="T11" fmla="*/ 5 h 25"/>
                    <a:gd name="T12" fmla="*/ 10 w 10"/>
                    <a:gd name="T13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25">
                      <a:moveTo>
                        <a:pt x="10" y="20"/>
                      </a:moveTo>
                      <a:cubicBezTo>
                        <a:pt x="10" y="23"/>
                        <a:pt x="8" y="25"/>
                        <a:pt x="5" y="25"/>
                      </a:cubicBezTo>
                      <a:cubicBezTo>
                        <a:pt x="2" y="25"/>
                        <a:pt x="0" y="23"/>
                        <a:pt x="0" y="2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8" y="0"/>
                        <a:pt x="10" y="2"/>
                        <a:pt x="10" y="5"/>
                      </a:cubicBezTo>
                      <a:lnTo>
                        <a:pt x="10" y="20"/>
                      </a:lnTo>
                      <a:close/>
                    </a:path>
                  </a:pathLst>
                </a:custGeom>
                <a:solidFill>
                  <a:srgbClr val="FFDC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5"/>
                <p:cNvSpPr/>
                <p:nvPr/>
              </p:nvSpPr>
              <p:spPr bwMode="auto">
                <a:xfrm>
                  <a:off x="5863421" y="2301279"/>
                  <a:ext cx="102966" cy="205928"/>
                </a:xfrm>
                <a:custGeom>
                  <a:avLst/>
                  <a:gdLst>
                    <a:gd name="T0" fmla="*/ 5 w 8"/>
                    <a:gd name="T1" fmla="*/ 13 h 16"/>
                    <a:gd name="T2" fmla="*/ 5 w 8"/>
                    <a:gd name="T3" fmla="*/ 4 h 16"/>
                    <a:gd name="T4" fmla="*/ 8 w 8"/>
                    <a:gd name="T5" fmla="*/ 0 h 16"/>
                    <a:gd name="T6" fmla="*/ 7 w 8"/>
                    <a:gd name="T7" fmla="*/ 0 h 16"/>
                    <a:gd name="T8" fmla="*/ 0 w 8"/>
                    <a:gd name="T9" fmla="*/ 4 h 16"/>
                    <a:gd name="T10" fmla="*/ 0 w 8"/>
                    <a:gd name="T11" fmla="*/ 13 h 16"/>
                    <a:gd name="T12" fmla="*/ 5 w 8"/>
                    <a:gd name="T13" fmla="*/ 16 h 16"/>
                    <a:gd name="T14" fmla="*/ 6 w 8"/>
                    <a:gd name="T15" fmla="*/ 16 h 16"/>
                    <a:gd name="T16" fmla="*/ 5 w 8"/>
                    <a:gd name="T17" fmla="*/ 13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6">
                      <a:moveTo>
                        <a:pt x="5" y="13"/>
                      </a:move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2"/>
                        <a:pt x="5" y="1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3" y="0"/>
                        <a:pt x="0" y="2"/>
                        <a:pt x="0" y="4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5"/>
                        <a:pt x="2" y="16"/>
                        <a:pt x="5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4" y="16"/>
                        <a:pt x="5" y="15"/>
                        <a:pt x="5" y="13"/>
                      </a:cubicBezTo>
                      <a:close/>
                    </a:path>
                  </a:pathLst>
                </a:custGeom>
                <a:solidFill>
                  <a:srgbClr val="B992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9" name="Group 6"/>
              <p:cNvGrpSpPr/>
              <p:nvPr/>
            </p:nvGrpSpPr>
            <p:grpSpPr>
              <a:xfrm rot="20905454">
                <a:off x="4043659" y="2512916"/>
                <a:ext cx="89826" cy="224565"/>
                <a:chOff x="5836327" y="2247088"/>
                <a:chExt cx="130060" cy="325149"/>
              </a:xfrm>
            </p:grpSpPr>
            <p:sp>
              <p:nvSpPr>
                <p:cNvPr id="87" name="Freeform 7"/>
                <p:cNvSpPr/>
                <p:nvPr/>
              </p:nvSpPr>
              <p:spPr bwMode="auto">
                <a:xfrm>
                  <a:off x="5836327" y="2247088"/>
                  <a:ext cx="130060" cy="325149"/>
                </a:xfrm>
                <a:custGeom>
                  <a:avLst/>
                  <a:gdLst>
                    <a:gd name="T0" fmla="*/ 10 w 10"/>
                    <a:gd name="T1" fmla="*/ 20 h 25"/>
                    <a:gd name="T2" fmla="*/ 5 w 10"/>
                    <a:gd name="T3" fmla="*/ 25 h 25"/>
                    <a:gd name="T4" fmla="*/ 0 w 10"/>
                    <a:gd name="T5" fmla="*/ 20 h 25"/>
                    <a:gd name="T6" fmla="*/ 0 w 10"/>
                    <a:gd name="T7" fmla="*/ 5 h 25"/>
                    <a:gd name="T8" fmla="*/ 5 w 10"/>
                    <a:gd name="T9" fmla="*/ 0 h 25"/>
                    <a:gd name="T10" fmla="*/ 10 w 10"/>
                    <a:gd name="T11" fmla="*/ 5 h 25"/>
                    <a:gd name="T12" fmla="*/ 10 w 10"/>
                    <a:gd name="T13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25">
                      <a:moveTo>
                        <a:pt x="10" y="20"/>
                      </a:moveTo>
                      <a:cubicBezTo>
                        <a:pt x="10" y="23"/>
                        <a:pt x="8" y="25"/>
                        <a:pt x="5" y="25"/>
                      </a:cubicBezTo>
                      <a:cubicBezTo>
                        <a:pt x="2" y="25"/>
                        <a:pt x="0" y="23"/>
                        <a:pt x="0" y="2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8" y="0"/>
                        <a:pt x="10" y="2"/>
                        <a:pt x="10" y="5"/>
                      </a:cubicBezTo>
                      <a:lnTo>
                        <a:pt x="10" y="20"/>
                      </a:lnTo>
                      <a:close/>
                    </a:path>
                  </a:pathLst>
                </a:custGeom>
                <a:solidFill>
                  <a:srgbClr val="FFDC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8"/>
                <p:cNvSpPr/>
                <p:nvPr/>
              </p:nvSpPr>
              <p:spPr bwMode="auto">
                <a:xfrm>
                  <a:off x="5863421" y="2301279"/>
                  <a:ext cx="102966" cy="205928"/>
                </a:xfrm>
                <a:custGeom>
                  <a:avLst/>
                  <a:gdLst>
                    <a:gd name="T0" fmla="*/ 5 w 8"/>
                    <a:gd name="T1" fmla="*/ 13 h 16"/>
                    <a:gd name="T2" fmla="*/ 5 w 8"/>
                    <a:gd name="T3" fmla="*/ 4 h 16"/>
                    <a:gd name="T4" fmla="*/ 8 w 8"/>
                    <a:gd name="T5" fmla="*/ 0 h 16"/>
                    <a:gd name="T6" fmla="*/ 7 w 8"/>
                    <a:gd name="T7" fmla="*/ 0 h 16"/>
                    <a:gd name="T8" fmla="*/ 0 w 8"/>
                    <a:gd name="T9" fmla="*/ 4 h 16"/>
                    <a:gd name="T10" fmla="*/ 0 w 8"/>
                    <a:gd name="T11" fmla="*/ 13 h 16"/>
                    <a:gd name="T12" fmla="*/ 5 w 8"/>
                    <a:gd name="T13" fmla="*/ 16 h 16"/>
                    <a:gd name="T14" fmla="*/ 6 w 8"/>
                    <a:gd name="T15" fmla="*/ 16 h 16"/>
                    <a:gd name="T16" fmla="*/ 5 w 8"/>
                    <a:gd name="T17" fmla="*/ 13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6">
                      <a:moveTo>
                        <a:pt x="5" y="13"/>
                      </a:move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2"/>
                        <a:pt x="5" y="1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3" y="0"/>
                        <a:pt x="0" y="2"/>
                        <a:pt x="0" y="4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5"/>
                        <a:pt x="2" y="16"/>
                        <a:pt x="5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4" y="16"/>
                        <a:pt x="5" y="15"/>
                        <a:pt x="5" y="13"/>
                      </a:cubicBezTo>
                      <a:close/>
                    </a:path>
                  </a:pathLst>
                </a:custGeom>
                <a:solidFill>
                  <a:srgbClr val="B992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0" name="Group 9"/>
              <p:cNvGrpSpPr/>
              <p:nvPr/>
            </p:nvGrpSpPr>
            <p:grpSpPr>
              <a:xfrm>
                <a:off x="4100704" y="2260773"/>
                <a:ext cx="697300" cy="730906"/>
                <a:chOff x="8166769" y="4034040"/>
                <a:chExt cx="1017381" cy="1009306"/>
              </a:xfrm>
            </p:grpSpPr>
            <p:sp>
              <p:nvSpPr>
                <p:cNvPr id="85" name="Freeform 296"/>
                <p:cNvSpPr/>
                <p:nvPr/>
              </p:nvSpPr>
              <p:spPr bwMode="auto">
                <a:xfrm flipH="1">
                  <a:off x="8166769" y="4034040"/>
                  <a:ext cx="1017380" cy="1009306"/>
                </a:xfrm>
                <a:custGeom>
                  <a:avLst/>
                  <a:gdLst>
                    <a:gd name="T0" fmla="*/ 80 w 160"/>
                    <a:gd name="T1" fmla="*/ 0 h 158"/>
                    <a:gd name="T2" fmla="*/ 85 w 160"/>
                    <a:gd name="T3" fmla="*/ 1 h 158"/>
                    <a:gd name="T4" fmla="*/ 139 w 160"/>
                    <a:gd name="T5" fmla="*/ 1 h 158"/>
                    <a:gd name="T6" fmla="*/ 143 w 160"/>
                    <a:gd name="T7" fmla="*/ 18 h 158"/>
                    <a:gd name="T8" fmla="*/ 160 w 160"/>
                    <a:gd name="T9" fmla="*/ 35 h 158"/>
                    <a:gd name="T10" fmla="*/ 160 w 160"/>
                    <a:gd name="T11" fmla="*/ 77 h 158"/>
                    <a:gd name="T12" fmla="*/ 159 w 160"/>
                    <a:gd name="T13" fmla="*/ 77 h 158"/>
                    <a:gd name="T14" fmla="*/ 159 w 160"/>
                    <a:gd name="T15" fmla="*/ 79 h 158"/>
                    <a:gd name="T16" fmla="*/ 80 w 160"/>
                    <a:gd name="T17" fmla="*/ 158 h 158"/>
                    <a:gd name="T18" fmla="*/ 0 w 160"/>
                    <a:gd name="T19" fmla="*/ 79 h 158"/>
                    <a:gd name="T20" fmla="*/ 0 w 160"/>
                    <a:gd name="T21" fmla="*/ 73 h 158"/>
                    <a:gd name="T22" fmla="*/ 0 w 160"/>
                    <a:gd name="T23" fmla="*/ 17 h 158"/>
                    <a:gd name="T24" fmla="*/ 12 w 160"/>
                    <a:gd name="T25" fmla="*/ 1 h 158"/>
                    <a:gd name="T26" fmla="*/ 75 w 160"/>
                    <a:gd name="T27" fmla="*/ 1 h 158"/>
                    <a:gd name="T28" fmla="*/ 80 w 160"/>
                    <a:gd name="T29" fmla="*/ 0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0" h="158">
                      <a:moveTo>
                        <a:pt x="80" y="0"/>
                      </a:moveTo>
                      <a:cubicBezTo>
                        <a:pt x="81" y="0"/>
                        <a:pt x="83" y="1"/>
                        <a:pt x="85" y="1"/>
                      </a:cubicBezTo>
                      <a:cubicBezTo>
                        <a:pt x="139" y="1"/>
                        <a:pt x="139" y="1"/>
                        <a:pt x="139" y="1"/>
                      </a:cubicBezTo>
                      <a:cubicBezTo>
                        <a:pt x="143" y="18"/>
                        <a:pt x="143" y="18"/>
                        <a:pt x="143" y="18"/>
                      </a:cubicBezTo>
                      <a:cubicBezTo>
                        <a:pt x="160" y="35"/>
                        <a:pt x="160" y="35"/>
                        <a:pt x="160" y="35"/>
                      </a:cubicBezTo>
                      <a:cubicBezTo>
                        <a:pt x="160" y="77"/>
                        <a:pt x="160" y="77"/>
                        <a:pt x="160" y="77"/>
                      </a:cubicBezTo>
                      <a:cubicBezTo>
                        <a:pt x="159" y="77"/>
                        <a:pt x="159" y="77"/>
                        <a:pt x="159" y="77"/>
                      </a:cubicBezTo>
                      <a:cubicBezTo>
                        <a:pt x="159" y="78"/>
                        <a:pt x="159" y="79"/>
                        <a:pt x="159" y="79"/>
                      </a:cubicBezTo>
                      <a:cubicBezTo>
                        <a:pt x="159" y="123"/>
                        <a:pt x="124" y="158"/>
                        <a:pt x="80" y="158"/>
                      </a:cubicBezTo>
                      <a:cubicBezTo>
                        <a:pt x="36" y="158"/>
                        <a:pt x="0" y="123"/>
                        <a:pt x="0" y="79"/>
                      </a:cubicBezTo>
                      <a:cubicBezTo>
                        <a:pt x="0" y="77"/>
                        <a:pt x="0" y="75"/>
                        <a:pt x="0" y="73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75" y="1"/>
                        <a:pt x="75" y="1"/>
                        <a:pt x="75" y="1"/>
                      </a:cubicBezTo>
                      <a:cubicBezTo>
                        <a:pt x="76" y="1"/>
                        <a:pt x="78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FDCB8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 297"/>
                <p:cNvSpPr/>
                <p:nvPr/>
              </p:nvSpPr>
              <p:spPr bwMode="auto">
                <a:xfrm flipH="1">
                  <a:off x="8745437" y="4039423"/>
                  <a:ext cx="438713" cy="995848"/>
                </a:xfrm>
                <a:custGeom>
                  <a:avLst/>
                  <a:gdLst>
                    <a:gd name="T0" fmla="*/ 69 w 69"/>
                    <a:gd name="T1" fmla="*/ 156 h 156"/>
                    <a:gd name="T2" fmla="*/ 0 w 69"/>
                    <a:gd name="T3" fmla="*/ 78 h 156"/>
                    <a:gd name="T4" fmla="*/ 0 w 69"/>
                    <a:gd name="T5" fmla="*/ 72 h 156"/>
                    <a:gd name="T6" fmla="*/ 0 w 69"/>
                    <a:gd name="T7" fmla="*/ 16 h 156"/>
                    <a:gd name="T8" fmla="*/ 12 w 69"/>
                    <a:gd name="T9" fmla="*/ 0 h 156"/>
                    <a:gd name="T10" fmla="*/ 69 w 69"/>
                    <a:gd name="T11" fmla="*/ 0 h 156"/>
                    <a:gd name="T12" fmla="*/ 69 w 69"/>
                    <a:gd name="T13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9" h="156">
                      <a:moveTo>
                        <a:pt x="69" y="156"/>
                      </a:moveTo>
                      <a:cubicBezTo>
                        <a:pt x="30" y="151"/>
                        <a:pt x="0" y="118"/>
                        <a:pt x="0" y="78"/>
                      </a:cubicBezTo>
                      <a:cubicBezTo>
                        <a:pt x="0" y="76"/>
                        <a:pt x="0" y="74"/>
                        <a:pt x="0" y="72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lnTo>
                        <a:pt x="69" y="156"/>
                      </a:lnTo>
                      <a:close/>
                    </a:path>
                  </a:pathLst>
                </a:custGeom>
                <a:solidFill>
                  <a:srgbClr val="FFDCB8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71" name="Freeform 12"/>
              <p:cNvSpPr/>
              <p:nvPr/>
            </p:nvSpPr>
            <p:spPr>
              <a:xfrm rot="1142545">
                <a:off x="4124308" y="2084132"/>
                <a:ext cx="722764" cy="562400"/>
              </a:xfrm>
              <a:custGeom>
                <a:avLst/>
                <a:gdLst>
                  <a:gd name="connsiteX0" fmla="*/ 249439 w 722764"/>
                  <a:gd name="connsiteY0" fmla="*/ 0 h 562400"/>
                  <a:gd name="connsiteX1" fmla="*/ 267217 w 722764"/>
                  <a:gd name="connsiteY1" fmla="*/ 70473 h 562400"/>
                  <a:gd name="connsiteX2" fmla="*/ 497427 w 722764"/>
                  <a:gd name="connsiteY2" fmla="*/ 35702 h 562400"/>
                  <a:gd name="connsiteX3" fmla="*/ 705044 w 722764"/>
                  <a:gd name="connsiteY3" fmla="*/ 276861 h 562400"/>
                  <a:gd name="connsiteX4" fmla="*/ 722764 w 722764"/>
                  <a:gd name="connsiteY4" fmla="*/ 328201 h 562400"/>
                  <a:gd name="connsiteX5" fmla="*/ 699367 w 722764"/>
                  <a:gd name="connsiteY5" fmla="*/ 336277 h 562400"/>
                  <a:gd name="connsiteX6" fmla="*/ 681646 w 722764"/>
                  <a:gd name="connsiteY6" fmla="*/ 284937 h 562400"/>
                  <a:gd name="connsiteX7" fmla="*/ 645237 w 722764"/>
                  <a:gd name="connsiteY7" fmla="*/ 224866 h 562400"/>
                  <a:gd name="connsiteX8" fmla="*/ 640876 w 722764"/>
                  <a:gd name="connsiteY8" fmla="*/ 231814 h 562400"/>
                  <a:gd name="connsiteX9" fmla="*/ 430289 w 722764"/>
                  <a:gd name="connsiteY9" fmla="*/ 276714 h 562400"/>
                  <a:gd name="connsiteX10" fmla="*/ 268682 w 722764"/>
                  <a:gd name="connsiteY10" fmla="*/ 255182 h 562400"/>
                  <a:gd name="connsiteX11" fmla="*/ 254712 w 722764"/>
                  <a:gd name="connsiteY11" fmla="*/ 248517 h 562400"/>
                  <a:gd name="connsiteX12" fmla="*/ 242396 w 722764"/>
                  <a:gd name="connsiteY12" fmla="*/ 252321 h 562400"/>
                  <a:gd name="connsiteX13" fmla="*/ 241723 w 722764"/>
                  <a:gd name="connsiteY13" fmla="*/ 253889 h 562400"/>
                  <a:gd name="connsiteX14" fmla="*/ 167607 w 722764"/>
                  <a:gd name="connsiteY14" fmla="*/ 338711 h 562400"/>
                  <a:gd name="connsiteX15" fmla="*/ 73868 w 722764"/>
                  <a:gd name="connsiteY15" fmla="*/ 401167 h 562400"/>
                  <a:gd name="connsiteX16" fmla="*/ 44424 w 722764"/>
                  <a:gd name="connsiteY16" fmla="*/ 409476 h 562400"/>
                  <a:gd name="connsiteX17" fmla="*/ 44369 w 722764"/>
                  <a:gd name="connsiteY17" fmla="*/ 455221 h 562400"/>
                  <a:gd name="connsiteX18" fmla="*/ 49910 w 722764"/>
                  <a:gd name="connsiteY18" fmla="*/ 502984 h 562400"/>
                  <a:gd name="connsiteX19" fmla="*/ 67631 w 722764"/>
                  <a:gd name="connsiteY19" fmla="*/ 554324 h 562400"/>
                  <a:gd name="connsiteX20" fmla="*/ 44233 w 722764"/>
                  <a:gd name="connsiteY20" fmla="*/ 562400 h 562400"/>
                  <a:gd name="connsiteX21" fmla="*/ 24544 w 722764"/>
                  <a:gd name="connsiteY21" fmla="*/ 505356 h 562400"/>
                  <a:gd name="connsiteX22" fmla="*/ 82119 w 722764"/>
                  <a:gd name="connsiteY22" fmla="*/ 179048 h 562400"/>
                  <a:gd name="connsiteX23" fmla="*/ 136618 w 722764"/>
                  <a:gd name="connsiteY23" fmla="*/ 128317 h 562400"/>
                  <a:gd name="connsiteX24" fmla="*/ 249439 w 722764"/>
                  <a:gd name="connsiteY24" fmla="*/ 0 h 56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22764" h="562400">
                    <a:moveTo>
                      <a:pt x="249439" y="0"/>
                    </a:moveTo>
                    <a:cubicBezTo>
                      <a:pt x="237913" y="61435"/>
                      <a:pt x="267217" y="70473"/>
                      <a:pt x="267217" y="70473"/>
                    </a:cubicBezTo>
                    <a:cubicBezTo>
                      <a:pt x="317835" y="27465"/>
                      <a:pt x="446637" y="21313"/>
                      <a:pt x="497427" y="35702"/>
                    </a:cubicBezTo>
                    <a:cubicBezTo>
                      <a:pt x="659529" y="69129"/>
                      <a:pt x="695142" y="229206"/>
                      <a:pt x="705044" y="276861"/>
                    </a:cubicBezTo>
                    <a:cubicBezTo>
                      <a:pt x="701163" y="284585"/>
                      <a:pt x="722764" y="328201"/>
                      <a:pt x="722764" y="328201"/>
                    </a:cubicBezTo>
                    <a:cubicBezTo>
                      <a:pt x="722764" y="328201"/>
                      <a:pt x="722764" y="328201"/>
                      <a:pt x="699367" y="336277"/>
                    </a:cubicBezTo>
                    <a:cubicBezTo>
                      <a:pt x="697398" y="330572"/>
                      <a:pt x="683615" y="290641"/>
                      <a:pt x="681646" y="284937"/>
                    </a:cubicBezTo>
                    <a:lnTo>
                      <a:pt x="645237" y="224866"/>
                    </a:lnTo>
                    <a:lnTo>
                      <a:pt x="640876" y="231814"/>
                    </a:lnTo>
                    <a:cubicBezTo>
                      <a:pt x="606180" y="258200"/>
                      <a:pt x="524956" y="276714"/>
                      <a:pt x="430289" y="276714"/>
                    </a:cubicBezTo>
                    <a:cubicBezTo>
                      <a:pt x="367178" y="276714"/>
                      <a:pt x="310041" y="268486"/>
                      <a:pt x="268682" y="255182"/>
                    </a:cubicBezTo>
                    <a:lnTo>
                      <a:pt x="254712" y="248517"/>
                    </a:lnTo>
                    <a:lnTo>
                      <a:pt x="242396" y="252321"/>
                    </a:lnTo>
                    <a:lnTo>
                      <a:pt x="241723" y="253889"/>
                    </a:lnTo>
                    <a:cubicBezTo>
                      <a:pt x="226306" y="279644"/>
                      <a:pt x="200383" y="309953"/>
                      <a:pt x="167607" y="338711"/>
                    </a:cubicBezTo>
                    <a:cubicBezTo>
                      <a:pt x="134831" y="367469"/>
                      <a:pt x="101409" y="389231"/>
                      <a:pt x="73868" y="401167"/>
                    </a:cubicBezTo>
                    <a:lnTo>
                      <a:pt x="44424" y="409476"/>
                    </a:lnTo>
                    <a:lnTo>
                      <a:pt x="44369" y="455221"/>
                    </a:lnTo>
                    <a:cubicBezTo>
                      <a:pt x="45680" y="475317"/>
                      <a:pt x="47927" y="492497"/>
                      <a:pt x="49910" y="502984"/>
                    </a:cubicBezTo>
                    <a:cubicBezTo>
                      <a:pt x="51879" y="508689"/>
                      <a:pt x="67631" y="554324"/>
                      <a:pt x="67631" y="554324"/>
                    </a:cubicBezTo>
                    <a:cubicBezTo>
                      <a:pt x="67631" y="554324"/>
                      <a:pt x="67631" y="554324"/>
                      <a:pt x="44233" y="562400"/>
                    </a:cubicBezTo>
                    <a:cubicBezTo>
                      <a:pt x="42264" y="556696"/>
                      <a:pt x="26512" y="511060"/>
                      <a:pt x="24544" y="505356"/>
                    </a:cubicBezTo>
                    <a:cubicBezTo>
                      <a:pt x="-54328" y="238912"/>
                      <a:pt x="82119" y="179048"/>
                      <a:pt x="82119" y="179048"/>
                    </a:cubicBezTo>
                    <a:cubicBezTo>
                      <a:pt x="66368" y="133413"/>
                      <a:pt x="136618" y="128317"/>
                      <a:pt x="136618" y="128317"/>
                    </a:cubicBezTo>
                    <a:cubicBezTo>
                      <a:pt x="118898" y="76977"/>
                      <a:pt x="249439" y="0"/>
                      <a:pt x="249439" y="0"/>
                    </a:cubicBezTo>
                    <a:close/>
                  </a:path>
                </a:pathLst>
              </a:custGeom>
              <a:solidFill>
                <a:srgbClr val="725C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cs typeface="+mn-ea"/>
                  <a:sym typeface="+mn-lt"/>
                </a:endParaRPr>
              </a:p>
            </p:txBody>
          </p:sp>
          <p:grpSp>
            <p:nvGrpSpPr>
              <p:cNvPr id="72" name="Group 13"/>
              <p:cNvGrpSpPr/>
              <p:nvPr/>
            </p:nvGrpSpPr>
            <p:grpSpPr>
              <a:xfrm>
                <a:off x="4386071" y="2772132"/>
                <a:ext cx="218655" cy="142275"/>
                <a:chOff x="4404973" y="2780410"/>
                <a:chExt cx="158306" cy="103007"/>
              </a:xfrm>
            </p:grpSpPr>
            <p:sp>
              <p:nvSpPr>
                <p:cNvPr id="83" name="Oval 154"/>
                <p:cNvSpPr>
                  <a:spLocks noChangeArrowheads="1"/>
                </p:cNvSpPr>
                <p:nvPr/>
              </p:nvSpPr>
              <p:spPr bwMode="auto">
                <a:xfrm>
                  <a:off x="4404973" y="2780410"/>
                  <a:ext cx="158306" cy="103007"/>
                </a:xfrm>
                <a:prstGeom prst="ellipse">
                  <a:avLst/>
                </a:prstGeom>
                <a:solidFill>
                  <a:srgbClr val="DDAA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GB" sz="24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 155"/>
                <p:cNvSpPr/>
                <p:nvPr/>
              </p:nvSpPr>
              <p:spPr bwMode="auto">
                <a:xfrm>
                  <a:off x="4437502" y="2847635"/>
                  <a:ext cx="97586" cy="35781"/>
                </a:xfrm>
                <a:custGeom>
                  <a:avLst/>
                  <a:gdLst>
                    <a:gd name="T0" fmla="*/ 0 w 38"/>
                    <a:gd name="T1" fmla="*/ 10 h 14"/>
                    <a:gd name="T2" fmla="*/ 18 w 38"/>
                    <a:gd name="T3" fmla="*/ 14 h 14"/>
                    <a:gd name="T4" fmla="*/ 38 w 38"/>
                    <a:gd name="T5" fmla="*/ 9 h 14"/>
                    <a:gd name="T6" fmla="*/ 19 w 38"/>
                    <a:gd name="T7" fmla="*/ 0 h 14"/>
                    <a:gd name="T8" fmla="*/ 0 w 38"/>
                    <a:gd name="T9" fmla="*/ 1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4">
                      <a:moveTo>
                        <a:pt x="0" y="10"/>
                      </a:moveTo>
                      <a:cubicBezTo>
                        <a:pt x="5" y="12"/>
                        <a:pt x="11" y="14"/>
                        <a:pt x="18" y="14"/>
                      </a:cubicBezTo>
                      <a:cubicBezTo>
                        <a:pt x="26" y="14"/>
                        <a:pt x="33" y="12"/>
                        <a:pt x="38" y="9"/>
                      </a:cubicBezTo>
                      <a:cubicBezTo>
                        <a:pt x="35" y="4"/>
                        <a:pt x="28" y="0"/>
                        <a:pt x="19" y="0"/>
                      </a:cubicBezTo>
                      <a:cubicBezTo>
                        <a:pt x="10" y="0"/>
                        <a:pt x="2" y="4"/>
                        <a:pt x="0" y="10"/>
                      </a:cubicBezTo>
                      <a:close/>
                    </a:path>
                  </a:pathLst>
                </a:custGeom>
                <a:solidFill>
                  <a:srgbClr val="F2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GB" sz="24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73" name="Freeform 16"/>
              <p:cNvSpPr/>
              <p:nvPr/>
            </p:nvSpPr>
            <p:spPr bwMode="auto">
              <a:xfrm>
                <a:off x="4437502" y="2633281"/>
                <a:ext cx="65773" cy="98661"/>
              </a:xfrm>
              <a:custGeom>
                <a:avLst/>
                <a:gdLst>
                  <a:gd name="T0" fmla="*/ 3 w 6"/>
                  <a:gd name="T1" fmla="*/ 0 h 9"/>
                  <a:gd name="T2" fmla="*/ 2 w 6"/>
                  <a:gd name="T3" fmla="*/ 2 h 9"/>
                  <a:gd name="T4" fmla="*/ 2 w 6"/>
                  <a:gd name="T5" fmla="*/ 3 h 9"/>
                  <a:gd name="T6" fmla="*/ 1 w 6"/>
                  <a:gd name="T7" fmla="*/ 3 h 9"/>
                  <a:gd name="T8" fmla="*/ 1 w 6"/>
                  <a:gd name="T9" fmla="*/ 4 h 9"/>
                  <a:gd name="T10" fmla="*/ 1 w 6"/>
                  <a:gd name="T11" fmla="*/ 4 h 9"/>
                  <a:gd name="T12" fmla="*/ 1 w 6"/>
                  <a:gd name="T13" fmla="*/ 5 h 9"/>
                  <a:gd name="T14" fmla="*/ 1 w 6"/>
                  <a:gd name="T15" fmla="*/ 6 h 9"/>
                  <a:gd name="T16" fmla="*/ 1 w 6"/>
                  <a:gd name="T17" fmla="*/ 6 h 9"/>
                  <a:gd name="T18" fmla="*/ 2 w 6"/>
                  <a:gd name="T19" fmla="*/ 7 h 9"/>
                  <a:gd name="T20" fmla="*/ 4 w 6"/>
                  <a:gd name="T21" fmla="*/ 8 h 9"/>
                  <a:gd name="T22" fmla="*/ 6 w 6"/>
                  <a:gd name="T23" fmla="*/ 9 h 9"/>
                  <a:gd name="T24" fmla="*/ 4 w 6"/>
                  <a:gd name="T25" fmla="*/ 8 h 9"/>
                  <a:gd name="T26" fmla="*/ 2 w 6"/>
                  <a:gd name="T27" fmla="*/ 8 h 9"/>
                  <a:gd name="T28" fmla="*/ 1 w 6"/>
                  <a:gd name="T29" fmla="*/ 7 h 9"/>
                  <a:gd name="T30" fmla="*/ 0 w 6"/>
                  <a:gd name="T31" fmla="*/ 6 h 9"/>
                  <a:gd name="T32" fmla="*/ 0 w 6"/>
                  <a:gd name="T33" fmla="*/ 5 h 9"/>
                  <a:gd name="T34" fmla="*/ 0 w 6"/>
                  <a:gd name="T35" fmla="*/ 4 h 9"/>
                  <a:gd name="T36" fmla="*/ 0 w 6"/>
                  <a:gd name="T37" fmla="*/ 3 h 9"/>
                  <a:gd name="T38" fmla="*/ 1 w 6"/>
                  <a:gd name="T39" fmla="*/ 3 h 9"/>
                  <a:gd name="T40" fmla="*/ 1 w 6"/>
                  <a:gd name="T41" fmla="*/ 2 h 9"/>
                  <a:gd name="T42" fmla="*/ 2 w 6"/>
                  <a:gd name="T43" fmla="*/ 2 h 9"/>
                  <a:gd name="T44" fmla="*/ 3 w 6"/>
                  <a:gd name="T4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9">
                    <a:moveTo>
                      <a:pt x="3" y="0"/>
                    </a:moveTo>
                    <a:cubicBezTo>
                      <a:pt x="3" y="0"/>
                      <a:pt x="3" y="1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8"/>
                      <a:pt x="4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6" y="9"/>
                      <a:pt x="6" y="9"/>
                      <a:pt x="4" y="8"/>
                    </a:cubicBezTo>
                    <a:cubicBezTo>
                      <a:pt x="4" y="8"/>
                      <a:pt x="3" y="8"/>
                      <a:pt x="2" y="8"/>
                    </a:cubicBezTo>
                    <a:cubicBezTo>
                      <a:pt x="2" y="8"/>
                      <a:pt x="1" y="7"/>
                      <a:pt x="1" y="7"/>
                    </a:cubicBezTo>
                    <a:cubicBezTo>
                      <a:pt x="1" y="7"/>
                      <a:pt x="0" y="6"/>
                      <a:pt x="0" y="6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A46D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grpSp>
            <p:nvGrpSpPr>
              <p:cNvPr id="74" name="Group 17"/>
              <p:cNvGrpSpPr/>
              <p:nvPr/>
            </p:nvGrpSpPr>
            <p:grpSpPr>
              <a:xfrm>
                <a:off x="4180291" y="2449551"/>
                <a:ext cx="562365" cy="194530"/>
                <a:chOff x="4085835" y="2438386"/>
                <a:chExt cx="746990" cy="258394"/>
              </a:xfrm>
            </p:grpSpPr>
            <p:sp>
              <p:nvSpPr>
                <p:cNvPr id="75" name="Freeform 18"/>
                <p:cNvSpPr/>
                <p:nvPr/>
              </p:nvSpPr>
              <p:spPr bwMode="auto">
                <a:xfrm>
                  <a:off x="4085835" y="2438386"/>
                  <a:ext cx="202018" cy="93961"/>
                </a:xfrm>
                <a:custGeom>
                  <a:avLst/>
                  <a:gdLst>
                    <a:gd name="T0" fmla="*/ 3 w 43"/>
                    <a:gd name="T1" fmla="*/ 20 h 20"/>
                    <a:gd name="T2" fmla="*/ 0 w 43"/>
                    <a:gd name="T3" fmla="*/ 12 h 20"/>
                    <a:gd name="T4" fmla="*/ 41 w 43"/>
                    <a:gd name="T5" fmla="*/ 0 h 20"/>
                    <a:gd name="T6" fmla="*/ 43 w 43"/>
                    <a:gd name="T7" fmla="*/ 8 h 20"/>
                    <a:gd name="T8" fmla="*/ 3 w 43"/>
                    <a:gd name="T9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0">
                      <a:moveTo>
                        <a:pt x="3" y="20"/>
                      </a:moveTo>
                      <a:lnTo>
                        <a:pt x="0" y="12"/>
                      </a:lnTo>
                      <a:lnTo>
                        <a:pt x="41" y="0"/>
                      </a:lnTo>
                      <a:lnTo>
                        <a:pt x="43" y="8"/>
                      </a:lnTo>
                      <a:lnTo>
                        <a:pt x="3" y="20"/>
                      </a:ln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 19"/>
                <p:cNvSpPr/>
                <p:nvPr/>
              </p:nvSpPr>
              <p:spPr bwMode="auto">
                <a:xfrm>
                  <a:off x="4118720" y="2508857"/>
                  <a:ext cx="216111" cy="187923"/>
                </a:xfrm>
                <a:custGeom>
                  <a:avLst/>
                  <a:gdLst>
                    <a:gd name="T0" fmla="*/ 16 w 19"/>
                    <a:gd name="T1" fmla="*/ 0 h 17"/>
                    <a:gd name="T2" fmla="*/ 0 w 19"/>
                    <a:gd name="T3" fmla="*/ 5 h 17"/>
                    <a:gd name="T4" fmla="*/ 0 w 19"/>
                    <a:gd name="T5" fmla="*/ 7 h 17"/>
                    <a:gd name="T6" fmla="*/ 10 w 19"/>
                    <a:gd name="T7" fmla="*/ 17 h 17"/>
                    <a:gd name="T8" fmla="*/ 19 w 19"/>
                    <a:gd name="T9" fmla="*/ 7 h 17"/>
                    <a:gd name="T10" fmla="*/ 16 w 19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7">
                      <a:moveTo>
                        <a:pt x="16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0" y="6"/>
                        <a:pt x="0" y="7"/>
                      </a:cubicBezTo>
                      <a:cubicBezTo>
                        <a:pt x="0" y="13"/>
                        <a:pt x="4" y="17"/>
                        <a:pt x="10" y="17"/>
                      </a:cubicBezTo>
                      <a:cubicBezTo>
                        <a:pt x="15" y="17"/>
                        <a:pt x="19" y="13"/>
                        <a:pt x="19" y="7"/>
                      </a:cubicBezTo>
                      <a:cubicBezTo>
                        <a:pt x="19" y="4"/>
                        <a:pt x="18" y="1"/>
                        <a:pt x="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Oval 20"/>
                <p:cNvSpPr>
                  <a:spLocks noChangeArrowheads="1"/>
                </p:cNvSpPr>
                <p:nvPr/>
              </p:nvSpPr>
              <p:spPr bwMode="auto">
                <a:xfrm>
                  <a:off x="4175096" y="2532346"/>
                  <a:ext cx="136245" cy="131546"/>
                </a:xfrm>
                <a:prstGeom prst="ellipse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Oval 21"/>
                <p:cNvSpPr>
                  <a:spLocks noChangeArrowheads="1"/>
                </p:cNvSpPr>
                <p:nvPr/>
              </p:nvSpPr>
              <p:spPr bwMode="auto">
                <a:xfrm>
                  <a:off x="4198589" y="2565234"/>
                  <a:ext cx="32888" cy="328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 22"/>
                <p:cNvSpPr/>
                <p:nvPr/>
              </p:nvSpPr>
              <p:spPr bwMode="auto">
                <a:xfrm>
                  <a:off x="4635507" y="2438386"/>
                  <a:ext cx="197318" cy="93961"/>
                </a:xfrm>
                <a:custGeom>
                  <a:avLst/>
                  <a:gdLst>
                    <a:gd name="T0" fmla="*/ 40 w 42"/>
                    <a:gd name="T1" fmla="*/ 20 h 20"/>
                    <a:gd name="T2" fmla="*/ 42 w 42"/>
                    <a:gd name="T3" fmla="*/ 12 h 20"/>
                    <a:gd name="T4" fmla="*/ 2 w 42"/>
                    <a:gd name="T5" fmla="*/ 0 h 20"/>
                    <a:gd name="T6" fmla="*/ 0 w 42"/>
                    <a:gd name="T7" fmla="*/ 8 h 20"/>
                    <a:gd name="T8" fmla="*/ 40 w 42"/>
                    <a:gd name="T9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0">
                      <a:moveTo>
                        <a:pt x="40" y="20"/>
                      </a:moveTo>
                      <a:lnTo>
                        <a:pt x="42" y="12"/>
                      </a:lnTo>
                      <a:lnTo>
                        <a:pt x="2" y="0"/>
                      </a:lnTo>
                      <a:lnTo>
                        <a:pt x="0" y="8"/>
                      </a:lnTo>
                      <a:lnTo>
                        <a:pt x="40" y="20"/>
                      </a:lnTo>
                      <a:close/>
                    </a:path>
                  </a:pathLst>
                </a:cu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 23"/>
                <p:cNvSpPr/>
                <p:nvPr/>
              </p:nvSpPr>
              <p:spPr bwMode="auto">
                <a:xfrm>
                  <a:off x="4579130" y="2508857"/>
                  <a:ext cx="220811" cy="187923"/>
                </a:xfrm>
                <a:custGeom>
                  <a:avLst/>
                  <a:gdLst>
                    <a:gd name="T0" fmla="*/ 4 w 20"/>
                    <a:gd name="T1" fmla="*/ 0 h 17"/>
                    <a:gd name="T2" fmla="*/ 20 w 20"/>
                    <a:gd name="T3" fmla="*/ 5 h 17"/>
                    <a:gd name="T4" fmla="*/ 20 w 20"/>
                    <a:gd name="T5" fmla="*/ 7 h 17"/>
                    <a:gd name="T6" fmla="*/ 10 w 20"/>
                    <a:gd name="T7" fmla="*/ 17 h 17"/>
                    <a:gd name="T8" fmla="*/ 0 w 20"/>
                    <a:gd name="T9" fmla="*/ 7 h 17"/>
                    <a:gd name="T10" fmla="*/ 4 w 20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7">
                      <a:moveTo>
                        <a:pt x="4" y="0"/>
                      </a:move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6"/>
                        <a:pt x="20" y="6"/>
                        <a:pt x="20" y="7"/>
                      </a:cubicBezTo>
                      <a:cubicBezTo>
                        <a:pt x="20" y="13"/>
                        <a:pt x="16" y="17"/>
                        <a:pt x="10" y="17"/>
                      </a:cubicBezTo>
                      <a:cubicBezTo>
                        <a:pt x="5" y="17"/>
                        <a:pt x="0" y="13"/>
                        <a:pt x="0" y="7"/>
                      </a:cubicBezTo>
                      <a:cubicBezTo>
                        <a:pt x="0" y="4"/>
                        <a:pt x="2" y="1"/>
                        <a:pt x="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Oval 24"/>
                <p:cNvSpPr>
                  <a:spLocks noChangeArrowheads="1"/>
                </p:cNvSpPr>
                <p:nvPr/>
              </p:nvSpPr>
              <p:spPr bwMode="auto">
                <a:xfrm>
                  <a:off x="4612018" y="2532346"/>
                  <a:ext cx="131546" cy="131546"/>
                </a:xfrm>
                <a:prstGeom prst="ellipse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Oval 25"/>
                <p:cNvSpPr>
                  <a:spLocks noChangeArrowheads="1"/>
                </p:cNvSpPr>
                <p:nvPr/>
              </p:nvSpPr>
              <p:spPr bwMode="auto">
                <a:xfrm>
                  <a:off x="4691884" y="2565234"/>
                  <a:ext cx="32888" cy="3288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240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5" name="Freeform 101"/>
            <p:cNvSpPr/>
            <p:nvPr/>
          </p:nvSpPr>
          <p:spPr bwMode="auto">
            <a:xfrm>
              <a:off x="4503034" y="5459286"/>
              <a:ext cx="408691" cy="149563"/>
            </a:xfrm>
            <a:custGeom>
              <a:avLst/>
              <a:gdLst>
                <a:gd name="T0" fmla="*/ 47 w 99"/>
                <a:gd name="T1" fmla="*/ 0 h 36"/>
                <a:gd name="T2" fmla="*/ 49 w 99"/>
                <a:gd name="T3" fmla="*/ 0 h 36"/>
                <a:gd name="T4" fmla="*/ 51 w 99"/>
                <a:gd name="T5" fmla="*/ 0 h 36"/>
                <a:gd name="T6" fmla="*/ 52 w 99"/>
                <a:gd name="T7" fmla="*/ 0 h 36"/>
                <a:gd name="T8" fmla="*/ 52 w 99"/>
                <a:gd name="T9" fmla="*/ 0 h 36"/>
                <a:gd name="T10" fmla="*/ 99 w 99"/>
                <a:gd name="T11" fmla="*/ 36 h 36"/>
                <a:gd name="T12" fmla="*/ 0 w 99"/>
                <a:gd name="T13" fmla="*/ 36 h 36"/>
                <a:gd name="T14" fmla="*/ 0 w 99"/>
                <a:gd name="T15" fmla="*/ 0 h 36"/>
                <a:gd name="T16" fmla="*/ 47 w 99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36">
                  <a:moveTo>
                    <a:pt x="47" y="0"/>
                  </a:moveTo>
                  <a:cubicBezTo>
                    <a:pt x="48" y="0"/>
                    <a:pt x="49" y="0"/>
                    <a:pt x="49" y="0"/>
                  </a:cubicBezTo>
                  <a:cubicBezTo>
                    <a:pt x="50" y="0"/>
                    <a:pt x="51" y="0"/>
                    <a:pt x="5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78" y="2"/>
                    <a:pt x="99" y="17"/>
                    <a:pt x="99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543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GB" sz="2400" dirty="0">
                <a:cs typeface="+mn-ea"/>
                <a:sym typeface="+mn-lt"/>
              </a:endParaRPr>
            </a:p>
          </p:txBody>
        </p:sp>
        <p:sp>
          <p:nvSpPr>
            <p:cNvPr id="66" name="Freeform 102"/>
            <p:cNvSpPr/>
            <p:nvPr/>
          </p:nvSpPr>
          <p:spPr bwMode="auto">
            <a:xfrm>
              <a:off x="3980832" y="5459286"/>
              <a:ext cx="406950" cy="149563"/>
            </a:xfrm>
            <a:custGeom>
              <a:avLst/>
              <a:gdLst>
                <a:gd name="T0" fmla="*/ 52 w 99"/>
                <a:gd name="T1" fmla="*/ 0 h 36"/>
                <a:gd name="T2" fmla="*/ 50 w 99"/>
                <a:gd name="T3" fmla="*/ 0 h 36"/>
                <a:gd name="T4" fmla="*/ 48 w 99"/>
                <a:gd name="T5" fmla="*/ 0 h 36"/>
                <a:gd name="T6" fmla="*/ 47 w 99"/>
                <a:gd name="T7" fmla="*/ 0 h 36"/>
                <a:gd name="T8" fmla="*/ 47 w 99"/>
                <a:gd name="T9" fmla="*/ 0 h 36"/>
                <a:gd name="T10" fmla="*/ 0 w 99"/>
                <a:gd name="T11" fmla="*/ 36 h 36"/>
                <a:gd name="T12" fmla="*/ 99 w 99"/>
                <a:gd name="T13" fmla="*/ 36 h 36"/>
                <a:gd name="T14" fmla="*/ 99 w 99"/>
                <a:gd name="T15" fmla="*/ 0 h 36"/>
                <a:gd name="T16" fmla="*/ 52 w 99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36">
                  <a:moveTo>
                    <a:pt x="52" y="0"/>
                  </a:moveTo>
                  <a:cubicBezTo>
                    <a:pt x="51" y="0"/>
                    <a:pt x="50" y="0"/>
                    <a:pt x="50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2"/>
                    <a:pt x="0" y="17"/>
                    <a:pt x="0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543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GB" sz="2400" dirty="0">
                <a:cs typeface="+mn-ea"/>
                <a:sym typeface="+mn-lt"/>
              </a:endParaRPr>
            </a:p>
          </p:txBody>
        </p:sp>
        <p:sp>
          <p:nvSpPr>
            <p:cNvPr id="67" name="Freeform 61"/>
            <p:cNvSpPr/>
            <p:nvPr/>
          </p:nvSpPr>
          <p:spPr bwMode="auto">
            <a:xfrm>
              <a:off x="4508573" y="3935670"/>
              <a:ext cx="180000" cy="9396"/>
            </a:xfrm>
            <a:custGeom>
              <a:avLst/>
              <a:gdLst>
                <a:gd name="T0" fmla="*/ 23 w 23"/>
                <a:gd name="T1" fmla="*/ 0 h 1"/>
                <a:gd name="T2" fmla="*/ 0 w 23"/>
                <a:gd name="T3" fmla="*/ 0 h 1"/>
                <a:gd name="T4" fmla="*/ 11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1"/>
                    <a:pt x="11" y="1"/>
                  </a:cubicBezTo>
                  <a:cubicBezTo>
                    <a:pt x="14" y="1"/>
                    <a:pt x="18" y="1"/>
                    <a:pt x="2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114" name="Text Placeholder 6">
            <a:extLst>
              <a:ext uri="{FF2B5EF4-FFF2-40B4-BE49-F238E27FC236}">
                <a16:creationId xmlns:a16="http://schemas.microsoft.com/office/drawing/2014/main" id="{866DBBE1-1ACE-4DA4-8C0A-15BB93C6E0C1}"/>
              </a:ext>
            </a:extLst>
          </p:cNvPr>
          <p:cNvSpPr txBox="1">
            <a:spLocks/>
          </p:cNvSpPr>
          <p:nvPr/>
        </p:nvSpPr>
        <p:spPr>
          <a:xfrm>
            <a:off x="425863" y="1658680"/>
            <a:ext cx="6095647" cy="25999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1. Value Proposition: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Our project is an accurate and efficient lung cancer detection system for early diagnosis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We provide a non-invasive, cost-effective, and timely solution for both patients and healthcare providers.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</a:pPr>
            <a:endParaRPr lang="en-US" sz="14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911634-CED0-4E69-A21D-757A11D209CC}"/>
              </a:ext>
            </a:extLst>
          </p:cNvPr>
          <p:cNvSpPr txBox="1"/>
          <p:nvPr/>
        </p:nvSpPr>
        <p:spPr>
          <a:xfrm>
            <a:off x="543793" y="4028263"/>
            <a:ext cx="6517056" cy="2070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2. Target Audience: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Healthcare institutions (hospitals, clinics, diagnostic centers).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Research institutions and universities.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Pharmaceutical companies for clinical trials.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Individuals at high risk or with a family history of lung cancer.</a:t>
            </a:r>
          </a:p>
        </p:txBody>
      </p:sp>
      <p:pic>
        <p:nvPicPr>
          <p:cNvPr id="118" name="Graphic 117" descr="Handshake with solid fill">
            <a:extLst>
              <a:ext uri="{FF2B5EF4-FFF2-40B4-BE49-F238E27FC236}">
                <a16:creationId xmlns:a16="http://schemas.microsoft.com/office/drawing/2014/main" id="{15BCAFFC-A969-4A8E-BB91-D4E85F937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7912" y="5025669"/>
            <a:ext cx="914400" cy="914400"/>
          </a:xfrm>
          <a:prstGeom prst="rect">
            <a:avLst/>
          </a:prstGeom>
        </p:spPr>
      </p:pic>
      <p:pic>
        <p:nvPicPr>
          <p:cNvPr id="21" name="Graphic 20" descr="Award ribbon with star">
            <a:extLst>
              <a:ext uri="{FF2B5EF4-FFF2-40B4-BE49-F238E27FC236}">
                <a16:creationId xmlns:a16="http://schemas.microsoft.com/office/drawing/2014/main" id="{5F5A8359-B8E1-43AF-B4D1-4CAC8FE766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92703" y="115682"/>
            <a:ext cx="888587" cy="888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4777" y="389468"/>
            <a:ext cx="799105" cy="799105"/>
            <a:chOff x="2112182" y="3122122"/>
            <a:chExt cx="935818" cy="935818"/>
          </a:xfrm>
        </p:grpSpPr>
        <p:sp>
          <p:nvSpPr>
            <p:cNvPr id="4" name="椭圆 3"/>
            <p:cNvSpPr/>
            <p:nvPr/>
          </p:nvSpPr>
          <p:spPr>
            <a:xfrm>
              <a:off x="2112182" y="3122122"/>
              <a:ext cx="935818" cy="93581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127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5" name="KSO_Shape"/>
            <p:cNvSpPr/>
            <p:nvPr/>
          </p:nvSpPr>
          <p:spPr bwMode="auto">
            <a:xfrm>
              <a:off x="2220051" y="3321801"/>
              <a:ext cx="720080" cy="536460"/>
            </a:xfrm>
            <a:custGeom>
              <a:avLst/>
              <a:gdLst>
                <a:gd name="T0" fmla="*/ 1318145 w 2143125"/>
                <a:gd name="T1" fmla="*/ 917194 h 1597025"/>
                <a:gd name="T2" fmla="*/ 1379831 w 2143125"/>
                <a:gd name="T3" fmla="*/ 1137598 h 1597025"/>
                <a:gd name="T4" fmla="*/ 1335097 w 2143125"/>
                <a:gd name="T5" fmla="*/ 1268287 h 1597025"/>
                <a:gd name="T6" fmla="*/ 1208192 w 2143125"/>
                <a:gd name="T7" fmla="*/ 1359886 h 1597025"/>
                <a:gd name="T8" fmla="*/ 922597 w 2143125"/>
                <a:gd name="T9" fmla="*/ 1418283 h 1597025"/>
                <a:gd name="T10" fmla="*/ 657487 w 2143125"/>
                <a:gd name="T11" fmla="*/ 1338693 h 1597025"/>
                <a:gd name="T12" fmla="*/ 552478 w 2143125"/>
                <a:gd name="T13" fmla="*/ 1242149 h 1597025"/>
                <a:gd name="T14" fmla="*/ 531288 w 2143125"/>
                <a:gd name="T15" fmla="*/ 1081555 h 1597025"/>
                <a:gd name="T16" fmla="*/ 616755 w 2143125"/>
                <a:gd name="T17" fmla="*/ 873161 h 1597025"/>
                <a:gd name="T18" fmla="*/ 1793602 w 2143125"/>
                <a:gd name="T19" fmla="*/ 648696 h 1597025"/>
                <a:gd name="T20" fmla="*/ 1890429 w 2143125"/>
                <a:gd name="T21" fmla="*/ 826850 h 1597025"/>
                <a:gd name="T22" fmla="*/ 1893955 w 2143125"/>
                <a:gd name="T23" fmla="*/ 997719 h 1597025"/>
                <a:gd name="T24" fmla="*/ 1811228 w 2143125"/>
                <a:gd name="T25" fmla="*/ 1095258 h 1597025"/>
                <a:gd name="T26" fmla="*/ 1583730 w 2143125"/>
                <a:gd name="T27" fmla="*/ 1181514 h 1597025"/>
                <a:gd name="T28" fmla="*/ 1467631 w 2143125"/>
                <a:gd name="T29" fmla="*/ 1082095 h 1597025"/>
                <a:gd name="T30" fmla="*/ 1367044 w 2143125"/>
                <a:gd name="T31" fmla="*/ 822855 h 1597025"/>
                <a:gd name="T32" fmla="*/ 1287607 w 2143125"/>
                <a:gd name="T33" fmla="*/ 640469 h 1597025"/>
                <a:gd name="T34" fmla="*/ 637786 w 2143125"/>
                <a:gd name="T35" fmla="*/ 718735 h 1597025"/>
                <a:gd name="T36" fmla="*/ 475984 w 2143125"/>
                <a:gd name="T37" fmla="*/ 936375 h 1597025"/>
                <a:gd name="T38" fmla="*/ 436888 w 2143125"/>
                <a:gd name="T39" fmla="*/ 1185275 h 1597025"/>
                <a:gd name="T40" fmla="*/ 191242 w 2143125"/>
                <a:gd name="T41" fmla="*/ 1146495 h 1597025"/>
                <a:gd name="T42" fmla="*/ 46633 w 2143125"/>
                <a:gd name="T43" fmla="*/ 1053656 h 1597025"/>
                <a:gd name="T44" fmla="*/ 0 w 2143125"/>
                <a:gd name="T45" fmla="*/ 940371 h 1597025"/>
                <a:gd name="T46" fmla="*/ 50165 w 2143125"/>
                <a:gd name="T47" fmla="*/ 736128 h 1597025"/>
                <a:gd name="T48" fmla="*/ 952970 w 2143125"/>
                <a:gd name="T49" fmla="*/ 136844 h 1597025"/>
                <a:gd name="T50" fmla="*/ 1076540 w 2143125"/>
                <a:gd name="T51" fmla="*/ 163209 h 1597025"/>
                <a:gd name="T52" fmla="*/ 1174924 w 2143125"/>
                <a:gd name="T53" fmla="*/ 235007 h 1597025"/>
                <a:gd name="T54" fmla="*/ 1237061 w 2143125"/>
                <a:gd name="T55" fmla="*/ 340233 h 1597025"/>
                <a:gd name="T56" fmla="*/ 1251420 w 2143125"/>
                <a:gd name="T57" fmla="*/ 467116 h 1597025"/>
                <a:gd name="T58" fmla="*/ 1213290 w 2143125"/>
                <a:gd name="T59" fmla="*/ 585759 h 1597025"/>
                <a:gd name="T60" fmla="*/ 1132322 w 2143125"/>
                <a:gd name="T61" fmla="*/ 676861 h 1597025"/>
                <a:gd name="T62" fmla="*/ 1020756 w 2143125"/>
                <a:gd name="T63" fmla="*/ 728650 h 1597025"/>
                <a:gd name="T64" fmla="*/ 892716 w 2143125"/>
                <a:gd name="T65" fmla="*/ 730298 h 1597025"/>
                <a:gd name="T66" fmla="*/ 779502 w 2143125"/>
                <a:gd name="T67" fmla="*/ 680863 h 1597025"/>
                <a:gd name="T68" fmla="*/ 696652 w 2143125"/>
                <a:gd name="T69" fmla="*/ 592115 h 1597025"/>
                <a:gd name="T70" fmla="*/ 655933 w 2143125"/>
                <a:gd name="T71" fmla="*/ 474649 h 1597025"/>
                <a:gd name="T72" fmla="*/ 666760 w 2143125"/>
                <a:gd name="T73" fmla="*/ 347531 h 1597025"/>
                <a:gd name="T74" fmla="*/ 726308 w 2143125"/>
                <a:gd name="T75" fmla="*/ 240187 h 1597025"/>
                <a:gd name="T76" fmla="*/ 823046 w 2143125"/>
                <a:gd name="T77" fmla="*/ 166505 h 1597025"/>
                <a:gd name="T78" fmla="*/ 945438 w 2143125"/>
                <a:gd name="T79" fmla="*/ 136844 h 1597025"/>
                <a:gd name="T80" fmla="*/ 1618384 w 2143125"/>
                <a:gd name="T81" fmla="*/ 22111 h 1597025"/>
                <a:gd name="T82" fmla="*/ 1763195 w 2143125"/>
                <a:gd name="T83" fmla="*/ 163718 h 1597025"/>
                <a:gd name="T84" fmla="*/ 1787878 w 2143125"/>
                <a:gd name="T85" fmla="*/ 278038 h 1597025"/>
                <a:gd name="T86" fmla="*/ 1763195 w 2143125"/>
                <a:gd name="T87" fmla="*/ 392122 h 1597025"/>
                <a:gd name="T88" fmla="*/ 1618384 w 2143125"/>
                <a:gd name="T89" fmla="*/ 533963 h 1597025"/>
                <a:gd name="T90" fmla="*/ 1498492 w 2143125"/>
                <a:gd name="T91" fmla="*/ 555604 h 1597025"/>
                <a:gd name="T92" fmla="*/ 1344043 w 2143125"/>
                <a:gd name="T93" fmla="*/ 467159 h 1597025"/>
                <a:gd name="T94" fmla="*/ 1325941 w 2143125"/>
                <a:gd name="T95" fmla="*/ 314968 h 1597025"/>
                <a:gd name="T96" fmla="*/ 1255886 w 2143125"/>
                <a:gd name="T97" fmla="*/ 187946 h 1597025"/>
                <a:gd name="T98" fmla="*/ 1350390 w 2143125"/>
                <a:gd name="T99" fmla="*/ 51280 h 1597025"/>
                <a:gd name="T100" fmla="*/ 396165 w 2143125"/>
                <a:gd name="T101" fmla="*/ 0 h 1597025"/>
                <a:gd name="T102" fmla="*/ 564484 w 2143125"/>
                <a:gd name="T103" fmla="*/ 57396 h 1597025"/>
                <a:gd name="T104" fmla="*/ 645353 w 2143125"/>
                <a:gd name="T105" fmla="*/ 194532 h 1597025"/>
                <a:gd name="T106" fmla="*/ 578120 w 2143125"/>
                <a:gd name="T107" fmla="*/ 323201 h 1597025"/>
                <a:gd name="T108" fmla="*/ 564014 w 2143125"/>
                <a:gd name="T109" fmla="*/ 482449 h 1597025"/>
                <a:gd name="T110" fmla="*/ 396165 w 2143125"/>
                <a:gd name="T111" fmla="*/ 555840 h 1597025"/>
                <a:gd name="T112" fmla="*/ 281916 w 2143125"/>
                <a:gd name="T113" fmla="*/ 531141 h 1597025"/>
                <a:gd name="T114" fmla="*/ 140396 w 2143125"/>
                <a:gd name="T115" fmla="*/ 386242 h 1597025"/>
                <a:gd name="T116" fmla="*/ 118533 w 2143125"/>
                <a:gd name="T117" fmla="*/ 270745 h 1597025"/>
                <a:gd name="T118" fmla="*/ 145803 w 2143125"/>
                <a:gd name="T119" fmla="*/ 157366 h 1597025"/>
                <a:gd name="T120" fmla="*/ 294375 w 2143125"/>
                <a:gd name="T121" fmla="*/ 19524 h 159702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43125" h="1597025">
                  <a:moveTo>
                    <a:pt x="795561" y="879475"/>
                  </a:moveTo>
                  <a:lnTo>
                    <a:pt x="1072091" y="1110003"/>
                  </a:lnTo>
                  <a:lnTo>
                    <a:pt x="1348886" y="879475"/>
                  </a:lnTo>
                  <a:lnTo>
                    <a:pt x="1360276" y="888484"/>
                  </a:lnTo>
                  <a:lnTo>
                    <a:pt x="1371400" y="897758"/>
                  </a:lnTo>
                  <a:lnTo>
                    <a:pt x="1382525" y="907297"/>
                  </a:lnTo>
                  <a:lnTo>
                    <a:pt x="1393120" y="917101"/>
                  </a:lnTo>
                  <a:lnTo>
                    <a:pt x="1403186" y="927435"/>
                  </a:lnTo>
                  <a:lnTo>
                    <a:pt x="1413516" y="937504"/>
                  </a:lnTo>
                  <a:lnTo>
                    <a:pt x="1423316" y="948368"/>
                  </a:lnTo>
                  <a:lnTo>
                    <a:pt x="1432587" y="959497"/>
                  </a:lnTo>
                  <a:lnTo>
                    <a:pt x="1441857" y="970891"/>
                  </a:lnTo>
                  <a:lnTo>
                    <a:pt x="1450863" y="982550"/>
                  </a:lnTo>
                  <a:lnTo>
                    <a:pt x="1459074" y="994739"/>
                  </a:lnTo>
                  <a:lnTo>
                    <a:pt x="1467550" y="1006663"/>
                  </a:lnTo>
                  <a:lnTo>
                    <a:pt x="1475232" y="1019116"/>
                  </a:lnTo>
                  <a:lnTo>
                    <a:pt x="1482913" y="1032100"/>
                  </a:lnTo>
                  <a:lnTo>
                    <a:pt x="1490065" y="1044819"/>
                  </a:lnTo>
                  <a:lnTo>
                    <a:pt x="1496687" y="1057803"/>
                  </a:lnTo>
                  <a:lnTo>
                    <a:pt x="1503308" y="1071581"/>
                  </a:lnTo>
                  <a:lnTo>
                    <a:pt x="1509401" y="1085095"/>
                  </a:lnTo>
                  <a:lnTo>
                    <a:pt x="1515228" y="1098874"/>
                  </a:lnTo>
                  <a:lnTo>
                    <a:pt x="1520525" y="1113182"/>
                  </a:lnTo>
                  <a:lnTo>
                    <a:pt x="1525558" y="1127226"/>
                  </a:lnTo>
                  <a:lnTo>
                    <a:pt x="1530061" y="1141799"/>
                  </a:lnTo>
                  <a:lnTo>
                    <a:pt x="1534034" y="1156638"/>
                  </a:lnTo>
                  <a:lnTo>
                    <a:pt x="1538007" y="1171477"/>
                  </a:lnTo>
                  <a:lnTo>
                    <a:pt x="1541186" y="1186580"/>
                  </a:lnTo>
                  <a:lnTo>
                    <a:pt x="1544364" y="1201684"/>
                  </a:lnTo>
                  <a:lnTo>
                    <a:pt x="1546748" y="1217052"/>
                  </a:lnTo>
                  <a:lnTo>
                    <a:pt x="1548867" y="1232686"/>
                  </a:lnTo>
                  <a:lnTo>
                    <a:pt x="1550456" y="1248319"/>
                  </a:lnTo>
                  <a:lnTo>
                    <a:pt x="1551781" y="1264218"/>
                  </a:lnTo>
                  <a:lnTo>
                    <a:pt x="1552310" y="1280116"/>
                  </a:lnTo>
                  <a:lnTo>
                    <a:pt x="1552575" y="1296279"/>
                  </a:lnTo>
                  <a:lnTo>
                    <a:pt x="1552310" y="1305554"/>
                  </a:lnTo>
                  <a:lnTo>
                    <a:pt x="1551781" y="1314298"/>
                  </a:lnTo>
                  <a:lnTo>
                    <a:pt x="1550456" y="1323307"/>
                  </a:lnTo>
                  <a:lnTo>
                    <a:pt x="1548867" y="1332316"/>
                  </a:lnTo>
                  <a:lnTo>
                    <a:pt x="1547013" y="1341060"/>
                  </a:lnTo>
                  <a:lnTo>
                    <a:pt x="1544894" y="1349539"/>
                  </a:lnTo>
                  <a:lnTo>
                    <a:pt x="1542245" y="1358018"/>
                  </a:lnTo>
                  <a:lnTo>
                    <a:pt x="1539067" y="1366233"/>
                  </a:lnTo>
                  <a:lnTo>
                    <a:pt x="1535623" y="1374182"/>
                  </a:lnTo>
                  <a:lnTo>
                    <a:pt x="1531650" y="1382396"/>
                  </a:lnTo>
                  <a:lnTo>
                    <a:pt x="1527677" y="1390080"/>
                  </a:lnTo>
                  <a:lnTo>
                    <a:pt x="1522909" y="1397765"/>
                  </a:lnTo>
                  <a:lnTo>
                    <a:pt x="1518406" y="1405184"/>
                  </a:lnTo>
                  <a:lnTo>
                    <a:pt x="1513109" y="1412603"/>
                  </a:lnTo>
                  <a:lnTo>
                    <a:pt x="1507811" y="1420022"/>
                  </a:lnTo>
                  <a:lnTo>
                    <a:pt x="1501984" y="1427177"/>
                  </a:lnTo>
                  <a:lnTo>
                    <a:pt x="1495892" y="1433801"/>
                  </a:lnTo>
                  <a:lnTo>
                    <a:pt x="1489800" y="1440955"/>
                  </a:lnTo>
                  <a:lnTo>
                    <a:pt x="1483178" y="1447315"/>
                  </a:lnTo>
                  <a:lnTo>
                    <a:pt x="1476026" y="1453939"/>
                  </a:lnTo>
                  <a:lnTo>
                    <a:pt x="1469404" y="1460298"/>
                  </a:lnTo>
                  <a:lnTo>
                    <a:pt x="1461988" y="1466658"/>
                  </a:lnTo>
                  <a:lnTo>
                    <a:pt x="1454306" y="1472752"/>
                  </a:lnTo>
                  <a:lnTo>
                    <a:pt x="1446360" y="1478582"/>
                  </a:lnTo>
                  <a:lnTo>
                    <a:pt x="1438414" y="1484411"/>
                  </a:lnTo>
                  <a:lnTo>
                    <a:pt x="1430468" y="1490241"/>
                  </a:lnTo>
                  <a:lnTo>
                    <a:pt x="1421992" y="1495540"/>
                  </a:lnTo>
                  <a:lnTo>
                    <a:pt x="1413516" y="1501105"/>
                  </a:lnTo>
                  <a:lnTo>
                    <a:pt x="1404775" y="1506404"/>
                  </a:lnTo>
                  <a:lnTo>
                    <a:pt x="1395769" y="1511439"/>
                  </a:lnTo>
                  <a:lnTo>
                    <a:pt x="1387028" y="1516208"/>
                  </a:lnTo>
                  <a:lnTo>
                    <a:pt x="1377757" y="1521243"/>
                  </a:lnTo>
                  <a:lnTo>
                    <a:pt x="1359216" y="1530252"/>
                  </a:lnTo>
                  <a:lnTo>
                    <a:pt x="1340145" y="1538731"/>
                  </a:lnTo>
                  <a:lnTo>
                    <a:pt x="1320544" y="1546945"/>
                  </a:lnTo>
                  <a:lnTo>
                    <a:pt x="1300944" y="1554364"/>
                  </a:lnTo>
                  <a:lnTo>
                    <a:pt x="1280813" y="1560989"/>
                  </a:lnTo>
                  <a:lnTo>
                    <a:pt x="1260947" y="1567083"/>
                  </a:lnTo>
                  <a:lnTo>
                    <a:pt x="1241082" y="1573177"/>
                  </a:lnTo>
                  <a:lnTo>
                    <a:pt x="1220951" y="1577947"/>
                  </a:lnTo>
                  <a:lnTo>
                    <a:pt x="1200821" y="1582452"/>
                  </a:lnTo>
                  <a:lnTo>
                    <a:pt x="1181485" y="1586426"/>
                  </a:lnTo>
                  <a:lnTo>
                    <a:pt x="1161884" y="1589606"/>
                  </a:lnTo>
                  <a:lnTo>
                    <a:pt x="1142813" y="1592256"/>
                  </a:lnTo>
                  <a:lnTo>
                    <a:pt x="1124272" y="1594375"/>
                  </a:lnTo>
                  <a:lnTo>
                    <a:pt x="1106525" y="1595965"/>
                  </a:lnTo>
                  <a:lnTo>
                    <a:pt x="1088779" y="1596760"/>
                  </a:lnTo>
                  <a:lnTo>
                    <a:pt x="1072091" y="1597025"/>
                  </a:lnTo>
                  <a:lnTo>
                    <a:pt x="1055669" y="1596760"/>
                  </a:lnTo>
                  <a:lnTo>
                    <a:pt x="1037922" y="1595965"/>
                  </a:lnTo>
                  <a:lnTo>
                    <a:pt x="1020176" y="1594375"/>
                  </a:lnTo>
                  <a:lnTo>
                    <a:pt x="1001635" y="1592256"/>
                  </a:lnTo>
                  <a:lnTo>
                    <a:pt x="982299" y="1589606"/>
                  </a:lnTo>
                  <a:lnTo>
                    <a:pt x="963228" y="1586426"/>
                  </a:lnTo>
                  <a:lnTo>
                    <a:pt x="943627" y="1582452"/>
                  </a:lnTo>
                  <a:lnTo>
                    <a:pt x="923496" y="1577947"/>
                  </a:lnTo>
                  <a:lnTo>
                    <a:pt x="903631" y="1573177"/>
                  </a:lnTo>
                  <a:lnTo>
                    <a:pt x="883765" y="1567083"/>
                  </a:lnTo>
                  <a:lnTo>
                    <a:pt x="863634" y="1560989"/>
                  </a:lnTo>
                  <a:lnTo>
                    <a:pt x="843504" y="1554364"/>
                  </a:lnTo>
                  <a:lnTo>
                    <a:pt x="823903" y="1546945"/>
                  </a:lnTo>
                  <a:lnTo>
                    <a:pt x="804302" y="1538731"/>
                  </a:lnTo>
                  <a:lnTo>
                    <a:pt x="785496" y="1530252"/>
                  </a:lnTo>
                  <a:lnTo>
                    <a:pt x="766690" y="1521243"/>
                  </a:lnTo>
                  <a:lnTo>
                    <a:pt x="757419" y="1516208"/>
                  </a:lnTo>
                  <a:lnTo>
                    <a:pt x="748414" y="1511439"/>
                  </a:lnTo>
                  <a:lnTo>
                    <a:pt x="739673" y="1506404"/>
                  </a:lnTo>
                  <a:lnTo>
                    <a:pt x="730932" y="1501105"/>
                  </a:lnTo>
                  <a:lnTo>
                    <a:pt x="722720" y="1495540"/>
                  </a:lnTo>
                  <a:lnTo>
                    <a:pt x="714244" y="1490241"/>
                  </a:lnTo>
                  <a:lnTo>
                    <a:pt x="706033" y="1484411"/>
                  </a:lnTo>
                  <a:lnTo>
                    <a:pt x="697822" y="1478582"/>
                  </a:lnTo>
                  <a:lnTo>
                    <a:pt x="690141" y="1472752"/>
                  </a:lnTo>
                  <a:lnTo>
                    <a:pt x="682724" y="1466658"/>
                  </a:lnTo>
                  <a:lnTo>
                    <a:pt x="675308" y="1460298"/>
                  </a:lnTo>
                  <a:lnTo>
                    <a:pt x="668421" y="1453939"/>
                  </a:lnTo>
                  <a:lnTo>
                    <a:pt x="661534" y="1447315"/>
                  </a:lnTo>
                  <a:lnTo>
                    <a:pt x="655177" y="1440955"/>
                  </a:lnTo>
                  <a:lnTo>
                    <a:pt x="648555" y="1433801"/>
                  </a:lnTo>
                  <a:lnTo>
                    <a:pt x="642728" y="1427177"/>
                  </a:lnTo>
                  <a:lnTo>
                    <a:pt x="636901" y="1420022"/>
                  </a:lnTo>
                  <a:lnTo>
                    <a:pt x="631338" y="1412603"/>
                  </a:lnTo>
                  <a:lnTo>
                    <a:pt x="626306" y="1405184"/>
                  </a:lnTo>
                  <a:lnTo>
                    <a:pt x="621538" y="1397765"/>
                  </a:lnTo>
                  <a:lnTo>
                    <a:pt x="616770" y="1390080"/>
                  </a:lnTo>
                  <a:lnTo>
                    <a:pt x="612797" y="1382396"/>
                  </a:lnTo>
                  <a:lnTo>
                    <a:pt x="609089" y="1374182"/>
                  </a:lnTo>
                  <a:lnTo>
                    <a:pt x="605646" y="1366233"/>
                  </a:lnTo>
                  <a:lnTo>
                    <a:pt x="602467" y="1358018"/>
                  </a:lnTo>
                  <a:lnTo>
                    <a:pt x="599818" y="1349539"/>
                  </a:lnTo>
                  <a:lnTo>
                    <a:pt x="597434" y="1341060"/>
                  </a:lnTo>
                  <a:lnTo>
                    <a:pt x="595580" y="1332316"/>
                  </a:lnTo>
                  <a:lnTo>
                    <a:pt x="593991" y="1323307"/>
                  </a:lnTo>
                  <a:lnTo>
                    <a:pt x="592932" y="1314298"/>
                  </a:lnTo>
                  <a:lnTo>
                    <a:pt x="592402" y="1305554"/>
                  </a:lnTo>
                  <a:lnTo>
                    <a:pt x="592137" y="1296279"/>
                  </a:lnTo>
                  <a:lnTo>
                    <a:pt x="592402" y="1280116"/>
                  </a:lnTo>
                  <a:lnTo>
                    <a:pt x="592932" y="1264218"/>
                  </a:lnTo>
                  <a:lnTo>
                    <a:pt x="594256" y="1248319"/>
                  </a:lnTo>
                  <a:lnTo>
                    <a:pt x="595845" y="1232686"/>
                  </a:lnTo>
                  <a:lnTo>
                    <a:pt x="597699" y="1217052"/>
                  </a:lnTo>
                  <a:lnTo>
                    <a:pt x="600348" y="1201684"/>
                  </a:lnTo>
                  <a:lnTo>
                    <a:pt x="603262" y="1186580"/>
                  </a:lnTo>
                  <a:lnTo>
                    <a:pt x="606705" y="1171477"/>
                  </a:lnTo>
                  <a:lnTo>
                    <a:pt x="610413" y="1156638"/>
                  </a:lnTo>
                  <a:lnTo>
                    <a:pt x="614386" y="1141799"/>
                  </a:lnTo>
                  <a:lnTo>
                    <a:pt x="618889" y="1127226"/>
                  </a:lnTo>
                  <a:lnTo>
                    <a:pt x="623922" y="1113182"/>
                  </a:lnTo>
                  <a:lnTo>
                    <a:pt x="629484" y="1098874"/>
                  </a:lnTo>
                  <a:lnTo>
                    <a:pt x="635047" y="1085095"/>
                  </a:lnTo>
                  <a:lnTo>
                    <a:pt x="641139" y="1071581"/>
                  </a:lnTo>
                  <a:lnTo>
                    <a:pt x="647761" y="1057803"/>
                  </a:lnTo>
                  <a:lnTo>
                    <a:pt x="654383" y="1044819"/>
                  </a:lnTo>
                  <a:lnTo>
                    <a:pt x="661534" y="1032100"/>
                  </a:lnTo>
                  <a:lnTo>
                    <a:pt x="669216" y="1019116"/>
                  </a:lnTo>
                  <a:lnTo>
                    <a:pt x="676897" y="1006663"/>
                  </a:lnTo>
                  <a:lnTo>
                    <a:pt x="685373" y="994739"/>
                  </a:lnTo>
                  <a:lnTo>
                    <a:pt x="693849" y="982550"/>
                  </a:lnTo>
                  <a:lnTo>
                    <a:pt x="702590" y="970891"/>
                  </a:lnTo>
                  <a:lnTo>
                    <a:pt x="711861" y="959497"/>
                  </a:lnTo>
                  <a:lnTo>
                    <a:pt x="721396" y="948368"/>
                  </a:lnTo>
                  <a:lnTo>
                    <a:pt x="730932" y="937504"/>
                  </a:lnTo>
                  <a:lnTo>
                    <a:pt x="741262" y="927435"/>
                  </a:lnTo>
                  <a:lnTo>
                    <a:pt x="751327" y="917101"/>
                  </a:lnTo>
                  <a:lnTo>
                    <a:pt x="762187" y="907297"/>
                  </a:lnTo>
                  <a:lnTo>
                    <a:pt x="773047" y="897758"/>
                  </a:lnTo>
                  <a:lnTo>
                    <a:pt x="783907" y="888484"/>
                  </a:lnTo>
                  <a:lnTo>
                    <a:pt x="795561" y="879475"/>
                  </a:lnTo>
                  <a:close/>
                  <a:moveTo>
                    <a:pt x="1959370" y="676275"/>
                  </a:moveTo>
                  <a:lnTo>
                    <a:pt x="1969946" y="684738"/>
                  </a:lnTo>
                  <a:lnTo>
                    <a:pt x="1979729" y="692937"/>
                  </a:lnTo>
                  <a:lnTo>
                    <a:pt x="1989776" y="701929"/>
                  </a:lnTo>
                  <a:lnTo>
                    <a:pt x="1999294" y="710922"/>
                  </a:lnTo>
                  <a:lnTo>
                    <a:pt x="2008812" y="720443"/>
                  </a:lnTo>
                  <a:lnTo>
                    <a:pt x="2017802" y="729964"/>
                  </a:lnTo>
                  <a:lnTo>
                    <a:pt x="2026527" y="739750"/>
                  </a:lnTo>
                  <a:lnTo>
                    <a:pt x="2035252" y="750064"/>
                  </a:lnTo>
                  <a:lnTo>
                    <a:pt x="2043184" y="760379"/>
                  </a:lnTo>
                  <a:lnTo>
                    <a:pt x="2051380" y="771222"/>
                  </a:lnTo>
                  <a:lnTo>
                    <a:pt x="2059047" y="782330"/>
                  </a:lnTo>
                  <a:lnTo>
                    <a:pt x="2066450" y="793439"/>
                  </a:lnTo>
                  <a:lnTo>
                    <a:pt x="2073589" y="804811"/>
                  </a:lnTo>
                  <a:lnTo>
                    <a:pt x="2080199" y="816448"/>
                  </a:lnTo>
                  <a:lnTo>
                    <a:pt x="2086809" y="828350"/>
                  </a:lnTo>
                  <a:lnTo>
                    <a:pt x="2093154" y="840516"/>
                  </a:lnTo>
                  <a:lnTo>
                    <a:pt x="2098707" y="852946"/>
                  </a:lnTo>
                  <a:lnTo>
                    <a:pt x="2104259" y="865112"/>
                  </a:lnTo>
                  <a:lnTo>
                    <a:pt x="2109547" y="877807"/>
                  </a:lnTo>
                  <a:lnTo>
                    <a:pt x="2114306" y="890766"/>
                  </a:lnTo>
                  <a:lnTo>
                    <a:pt x="2118801" y="903990"/>
                  </a:lnTo>
                  <a:lnTo>
                    <a:pt x="2123031" y="917214"/>
                  </a:lnTo>
                  <a:lnTo>
                    <a:pt x="2126733" y="930438"/>
                  </a:lnTo>
                  <a:lnTo>
                    <a:pt x="2130170" y="944191"/>
                  </a:lnTo>
                  <a:lnTo>
                    <a:pt x="2133078" y="957943"/>
                  </a:lnTo>
                  <a:lnTo>
                    <a:pt x="2135722" y="971696"/>
                  </a:lnTo>
                  <a:lnTo>
                    <a:pt x="2137837" y="985978"/>
                  </a:lnTo>
                  <a:lnTo>
                    <a:pt x="2139688" y="1000260"/>
                  </a:lnTo>
                  <a:lnTo>
                    <a:pt x="2141274" y="1014277"/>
                  </a:lnTo>
                  <a:lnTo>
                    <a:pt x="2142068" y="1028823"/>
                  </a:lnTo>
                  <a:lnTo>
                    <a:pt x="2143125" y="1043370"/>
                  </a:lnTo>
                  <a:lnTo>
                    <a:pt x="2143125" y="1058180"/>
                  </a:lnTo>
                  <a:lnTo>
                    <a:pt x="2143125" y="1066644"/>
                  </a:lnTo>
                  <a:lnTo>
                    <a:pt x="2142332" y="1075107"/>
                  </a:lnTo>
                  <a:lnTo>
                    <a:pt x="2141274" y="1083306"/>
                  </a:lnTo>
                  <a:lnTo>
                    <a:pt x="2139952" y="1091769"/>
                  </a:lnTo>
                  <a:lnTo>
                    <a:pt x="2138102" y="1099703"/>
                  </a:lnTo>
                  <a:lnTo>
                    <a:pt x="2135987" y="1107373"/>
                  </a:lnTo>
                  <a:lnTo>
                    <a:pt x="2133607" y="1115043"/>
                  </a:lnTo>
                  <a:lnTo>
                    <a:pt x="2130699" y="1122713"/>
                  </a:lnTo>
                  <a:lnTo>
                    <a:pt x="2127261" y="1130383"/>
                  </a:lnTo>
                  <a:lnTo>
                    <a:pt x="2124089" y="1137788"/>
                  </a:lnTo>
                  <a:lnTo>
                    <a:pt x="2119858" y="1144929"/>
                  </a:lnTo>
                  <a:lnTo>
                    <a:pt x="2115892" y="1152070"/>
                  </a:lnTo>
                  <a:lnTo>
                    <a:pt x="2111398" y="1159211"/>
                  </a:lnTo>
                  <a:lnTo>
                    <a:pt x="2106639" y="1165823"/>
                  </a:lnTo>
                  <a:lnTo>
                    <a:pt x="2101880" y="1172699"/>
                  </a:lnTo>
                  <a:lnTo>
                    <a:pt x="2096327" y="1179047"/>
                  </a:lnTo>
                  <a:lnTo>
                    <a:pt x="2090775" y="1185658"/>
                  </a:lnTo>
                  <a:lnTo>
                    <a:pt x="2084958" y="1191741"/>
                  </a:lnTo>
                  <a:lnTo>
                    <a:pt x="2078877" y="1197824"/>
                  </a:lnTo>
                  <a:lnTo>
                    <a:pt x="2072532" y="1204172"/>
                  </a:lnTo>
                  <a:lnTo>
                    <a:pt x="2066186" y="1209990"/>
                  </a:lnTo>
                  <a:lnTo>
                    <a:pt x="2059312" y="1215809"/>
                  </a:lnTo>
                  <a:lnTo>
                    <a:pt x="2052173" y="1221363"/>
                  </a:lnTo>
                  <a:lnTo>
                    <a:pt x="2045034" y="1226917"/>
                  </a:lnTo>
                  <a:lnTo>
                    <a:pt x="2037631" y="1232471"/>
                  </a:lnTo>
                  <a:lnTo>
                    <a:pt x="2029964" y="1237761"/>
                  </a:lnTo>
                  <a:lnTo>
                    <a:pt x="2022296" y="1242521"/>
                  </a:lnTo>
                  <a:lnTo>
                    <a:pt x="2014629" y="1247546"/>
                  </a:lnTo>
                  <a:lnTo>
                    <a:pt x="2006433" y="1252571"/>
                  </a:lnTo>
                  <a:lnTo>
                    <a:pt x="1998236" y="1257067"/>
                  </a:lnTo>
                  <a:lnTo>
                    <a:pt x="1981315" y="1266324"/>
                  </a:lnTo>
                  <a:lnTo>
                    <a:pt x="1964129" y="1274523"/>
                  </a:lnTo>
                  <a:lnTo>
                    <a:pt x="1946679" y="1282722"/>
                  </a:lnTo>
                  <a:lnTo>
                    <a:pt x="1928436" y="1290127"/>
                  </a:lnTo>
                  <a:lnTo>
                    <a:pt x="1910193" y="1296739"/>
                  </a:lnTo>
                  <a:lnTo>
                    <a:pt x="1891685" y="1303351"/>
                  </a:lnTo>
                  <a:lnTo>
                    <a:pt x="1873177" y="1308905"/>
                  </a:lnTo>
                  <a:lnTo>
                    <a:pt x="1854670" y="1314195"/>
                  </a:lnTo>
                  <a:lnTo>
                    <a:pt x="1836426" y="1318691"/>
                  </a:lnTo>
                  <a:lnTo>
                    <a:pt x="1817919" y="1322922"/>
                  </a:lnTo>
                  <a:lnTo>
                    <a:pt x="1799675" y="1326360"/>
                  </a:lnTo>
                  <a:lnTo>
                    <a:pt x="1781696" y="1329534"/>
                  </a:lnTo>
                  <a:lnTo>
                    <a:pt x="1764246" y="1331915"/>
                  </a:lnTo>
                  <a:lnTo>
                    <a:pt x="1747061" y="1333766"/>
                  </a:lnTo>
                  <a:lnTo>
                    <a:pt x="1730404" y="1335353"/>
                  </a:lnTo>
                  <a:lnTo>
                    <a:pt x="1714276" y="1336146"/>
                  </a:lnTo>
                  <a:lnTo>
                    <a:pt x="1698676" y="1336675"/>
                  </a:lnTo>
                  <a:lnTo>
                    <a:pt x="1687836" y="1336146"/>
                  </a:lnTo>
                  <a:lnTo>
                    <a:pt x="1676467" y="1335617"/>
                  </a:lnTo>
                  <a:lnTo>
                    <a:pt x="1664834" y="1335088"/>
                  </a:lnTo>
                  <a:lnTo>
                    <a:pt x="1652671" y="1333766"/>
                  </a:lnTo>
                  <a:lnTo>
                    <a:pt x="1653993" y="1324509"/>
                  </a:lnTo>
                  <a:lnTo>
                    <a:pt x="1654787" y="1314988"/>
                  </a:lnTo>
                  <a:lnTo>
                    <a:pt x="1655844" y="1305202"/>
                  </a:lnTo>
                  <a:lnTo>
                    <a:pt x="1655844" y="1295681"/>
                  </a:lnTo>
                  <a:lnTo>
                    <a:pt x="1655580" y="1275845"/>
                  </a:lnTo>
                  <a:lnTo>
                    <a:pt x="1654787" y="1256274"/>
                  </a:lnTo>
                  <a:lnTo>
                    <a:pt x="1653465" y="1236703"/>
                  </a:lnTo>
                  <a:lnTo>
                    <a:pt x="1651085" y="1217660"/>
                  </a:lnTo>
                  <a:lnTo>
                    <a:pt x="1648705" y="1198618"/>
                  </a:lnTo>
                  <a:lnTo>
                    <a:pt x="1645268" y="1179840"/>
                  </a:lnTo>
                  <a:lnTo>
                    <a:pt x="1641567" y="1161062"/>
                  </a:lnTo>
                  <a:lnTo>
                    <a:pt x="1637601" y="1142549"/>
                  </a:lnTo>
                  <a:lnTo>
                    <a:pt x="1632842" y="1124300"/>
                  </a:lnTo>
                  <a:lnTo>
                    <a:pt x="1627554" y="1106051"/>
                  </a:lnTo>
                  <a:lnTo>
                    <a:pt x="1621737" y="1088595"/>
                  </a:lnTo>
                  <a:lnTo>
                    <a:pt x="1615392" y="1070875"/>
                  </a:lnTo>
                  <a:lnTo>
                    <a:pt x="1608782" y="1053684"/>
                  </a:lnTo>
                  <a:lnTo>
                    <a:pt x="1601379" y="1036758"/>
                  </a:lnTo>
                  <a:lnTo>
                    <a:pt x="1593711" y="1019831"/>
                  </a:lnTo>
                  <a:lnTo>
                    <a:pt x="1585515" y="1003434"/>
                  </a:lnTo>
                  <a:lnTo>
                    <a:pt x="1576790" y="987565"/>
                  </a:lnTo>
                  <a:lnTo>
                    <a:pt x="1567800" y="971432"/>
                  </a:lnTo>
                  <a:lnTo>
                    <a:pt x="1558282" y="956092"/>
                  </a:lnTo>
                  <a:lnTo>
                    <a:pt x="1548235" y="940752"/>
                  </a:lnTo>
                  <a:lnTo>
                    <a:pt x="1537924" y="925942"/>
                  </a:lnTo>
                  <a:lnTo>
                    <a:pt x="1527084" y="911395"/>
                  </a:lnTo>
                  <a:lnTo>
                    <a:pt x="1515979" y="897114"/>
                  </a:lnTo>
                  <a:lnTo>
                    <a:pt x="1504345" y="883361"/>
                  </a:lnTo>
                  <a:lnTo>
                    <a:pt x="1492183" y="870137"/>
                  </a:lnTo>
                  <a:lnTo>
                    <a:pt x="1480021" y="856913"/>
                  </a:lnTo>
                  <a:lnTo>
                    <a:pt x="1467330" y="844218"/>
                  </a:lnTo>
                  <a:lnTo>
                    <a:pt x="1454375" y="832052"/>
                  </a:lnTo>
                  <a:lnTo>
                    <a:pt x="1440891" y="820151"/>
                  </a:lnTo>
                  <a:lnTo>
                    <a:pt x="1427406" y="808778"/>
                  </a:lnTo>
                  <a:lnTo>
                    <a:pt x="1413129" y="797670"/>
                  </a:lnTo>
                  <a:lnTo>
                    <a:pt x="1398587" y="787356"/>
                  </a:lnTo>
                  <a:lnTo>
                    <a:pt x="1407841" y="776776"/>
                  </a:lnTo>
                  <a:lnTo>
                    <a:pt x="1416831" y="765933"/>
                  </a:lnTo>
                  <a:lnTo>
                    <a:pt x="1425027" y="755089"/>
                  </a:lnTo>
                  <a:lnTo>
                    <a:pt x="1433487" y="744246"/>
                  </a:lnTo>
                  <a:lnTo>
                    <a:pt x="1441155" y="732344"/>
                  </a:lnTo>
                  <a:lnTo>
                    <a:pt x="1448558" y="720707"/>
                  </a:lnTo>
                  <a:lnTo>
                    <a:pt x="1455697" y="709070"/>
                  </a:lnTo>
                  <a:lnTo>
                    <a:pt x="1462307" y="696640"/>
                  </a:lnTo>
                  <a:lnTo>
                    <a:pt x="1698676" y="893147"/>
                  </a:lnTo>
                  <a:lnTo>
                    <a:pt x="1959370" y="676275"/>
                  </a:lnTo>
                  <a:close/>
                  <a:moveTo>
                    <a:pt x="183882" y="676275"/>
                  </a:moveTo>
                  <a:lnTo>
                    <a:pt x="445396" y="893147"/>
                  </a:lnTo>
                  <a:lnTo>
                    <a:pt x="682270" y="696640"/>
                  </a:lnTo>
                  <a:lnTo>
                    <a:pt x="688894" y="709070"/>
                  </a:lnTo>
                  <a:lnTo>
                    <a:pt x="696048" y="720707"/>
                  </a:lnTo>
                  <a:lnTo>
                    <a:pt x="703466" y="732344"/>
                  </a:lnTo>
                  <a:lnTo>
                    <a:pt x="711415" y="744246"/>
                  </a:lnTo>
                  <a:lnTo>
                    <a:pt x="719364" y="755089"/>
                  </a:lnTo>
                  <a:lnTo>
                    <a:pt x="728108" y="765933"/>
                  </a:lnTo>
                  <a:lnTo>
                    <a:pt x="736852" y="776776"/>
                  </a:lnTo>
                  <a:lnTo>
                    <a:pt x="746125" y="787356"/>
                  </a:lnTo>
                  <a:lnTo>
                    <a:pt x="731552" y="797670"/>
                  </a:lnTo>
                  <a:lnTo>
                    <a:pt x="717509" y="808778"/>
                  </a:lnTo>
                  <a:lnTo>
                    <a:pt x="703731" y="820151"/>
                  </a:lnTo>
                  <a:lnTo>
                    <a:pt x="690483" y="832052"/>
                  </a:lnTo>
                  <a:lnTo>
                    <a:pt x="677235" y="844218"/>
                  </a:lnTo>
                  <a:lnTo>
                    <a:pt x="664517" y="856913"/>
                  </a:lnTo>
                  <a:lnTo>
                    <a:pt x="652329" y="870137"/>
                  </a:lnTo>
                  <a:lnTo>
                    <a:pt x="640141" y="883361"/>
                  </a:lnTo>
                  <a:lnTo>
                    <a:pt x="628748" y="897114"/>
                  </a:lnTo>
                  <a:lnTo>
                    <a:pt x="617355" y="911395"/>
                  </a:lnTo>
                  <a:lnTo>
                    <a:pt x="606491" y="925942"/>
                  </a:lnTo>
                  <a:lnTo>
                    <a:pt x="596158" y="940752"/>
                  </a:lnTo>
                  <a:lnTo>
                    <a:pt x="586090" y="956092"/>
                  </a:lnTo>
                  <a:lnTo>
                    <a:pt x="576551" y="971432"/>
                  </a:lnTo>
                  <a:lnTo>
                    <a:pt x="567542" y="987565"/>
                  </a:lnTo>
                  <a:lnTo>
                    <a:pt x="559064" y="1003434"/>
                  </a:lnTo>
                  <a:lnTo>
                    <a:pt x="550585" y="1019831"/>
                  </a:lnTo>
                  <a:lnTo>
                    <a:pt x="542901" y="1036758"/>
                  </a:lnTo>
                  <a:lnTo>
                    <a:pt x="535482" y="1053684"/>
                  </a:lnTo>
                  <a:lnTo>
                    <a:pt x="528858" y="1070875"/>
                  </a:lnTo>
                  <a:lnTo>
                    <a:pt x="522499" y="1088595"/>
                  </a:lnTo>
                  <a:lnTo>
                    <a:pt x="516670" y="1106051"/>
                  </a:lnTo>
                  <a:lnTo>
                    <a:pt x="511371" y="1124300"/>
                  </a:lnTo>
                  <a:lnTo>
                    <a:pt x="506602" y="1142549"/>
                  </a:lnTo>
                  <a:lnTo>
                    <a:pt x="502627" y="1161062"/>
                  </a:lnTo>
                  <a:lnTo>
                    <a:pt x="498918" y="1179840"/>
                  </a:lnTo>
                  <a:lnTo>
                    <a:pt x="495473" y="1198618"/>
                  </a:lnTo>
                  <a:lnTo>
                    <a:pt x="492824" y="1217660"/>
                  </a:lnTo>
                  <a:lnTo>
                    <a:pt x="490704" y="1236703"/>
                  </a:lnTo>
                  <a:lnTo>
                    <a:pt x="489114" y="1256274"/>
                  </a:lnTo>
                  <a:lnTo>
                    <a:pt x="488585" y="1275845"/>
                  </a:lnTo>
                  <a:lnTo>
                    <a:pt x="488320" y="1295681"/>
                  </a:lnTo>
                  <a:lnTo>
                    <a:pt x="488585" y="1305202"/>
                  </a:lnTo>
                  <a:lnTo>
                    <a:pt x="489114" y="1314988"/>
                  </a:lnTo>
                  <a:lnTo>
                    <a:pt x="490174" y="1324509"/>
                  </a:lnTo>
                  <a:lnTo>
                    <a:pt x="491499" y="1333766"/>
                  </a:lnTo>
                  <a:lnTo>
                    <a:pt x="479311" y="1335088"/>
                  </a:lnTo>
                  <a:lnTo>
                    <a:pt x="467653" y="1335617"/>
                  </a:lnTo>
                  <a:lnTo>
                    <a:pt x="456260" y="1336146"/>
                  </a:lnTo>
                  <a:lnTo>
                    <a:pt x="445396" y="1336675"/>
                  </a:lnTo>
                  <a:lnTo>
                    <a:pt x="429764" y="1336146"/>
                  </a:lnTo>
                  <a:lnTo>
                    <a:pt x="413601" y="1335353"/>
                  </a:lnTo>
                  <a:lnTo>
                    <a:pt x="396909" y="1333766"/>
                  </a:lnTo>
                  <a:lnTo>
                    <a:pt x="379686" y="1331915"/>
                  </a:lnTo>
                  <a:lnTo>
                    <a:pt x="362199" y="1329534"/>
                  </a:lnTo>
                  <a:lnTo>
                    <a:pt x="344182" y="1326360"/>
                  </a:lnTo>
                  <a:lnTo>
                    <a:pt x="325900" y="1322922"/>
                  </a:lnTo>
                  <a:lnTo>
                    <a:pt x="307352" y="1318691"/>
                  </a:lnTo>
                  <a:lnTo>
                    <a:pt x="288805" y="1314195"/>
                  </a:lnTo>
                  <a:lnTo>
                    <a:pt x="270523" y="1308905"/>
                  </a:lnTo>
                  <a:lnTo>
                    <a:pt x="251976" y="1303351"/>
                  </a:lnTo>
                  <a:lnTo>
                    <a:pt x="233429" y="1296739"/>
                  </a:lnTo>
                  <a:lnTo>
                    <a:pt x="215147" y="1290127"/>
                  </a:lnTo>
                  <a:lnTo>
                    <a:pt x="196865" y="1282722"/>
                  </a:lnTo>
                  <a:lnTo>
                    <a:pt x="179377" y="1274523"/>
                  </a:lnTo>
                  <a:lnTo>
                    <a:pt x="162155" y="1266324"/>
                  </a:lnTo>
                  <a:lnTo>
                    <a:pt x="145197" y="1257067"/>
                  </a:lnTo>
                  <a:lnTo>
                    <a:pt x="136984" y="1252571"/>
                  </a:lnTo>
                  <a:lnTo>
                    <a:pt x="128770" y="1247546"/>
                  </a:lnTo>
                  <a:lnTo>
                    <a:pt x="121086" y="1242521"/>
                  </a:lnTo>
                  <a:lnTo>
                    <a:pt x="113402" y="1237761"/>
                  </a:lnTo>
                  <a:lnTo>
                    <a:pt x="105719" y="1232471"/>
                  </a:lnTo>
                  <a:lnTo>
                    <a:pt x="98300" y="1226917"/>
                  </a:lnTo>
                  <a:lnTo>
                    <a:pt x="91146" y="1221363"/>
                  </a:lnTo>
                  <a:lnTo>
                    <a:pt x="83992" y="1215809"/>
                  </a:lnTo>
                  <a:lnTo>
                    <a:pt x="77103" y="1209990"/>
                  </a:lnTo>
                  <a:lnTo>
                    <a:pt x="70744" y="1204172"/>
                  </a:lnTo>
                  <a:lnTo>
                    <a:pt x="64120" y="1197824"/>
                  </a:lnTo>
                  <a:lnTo>
                    <a:pt x="58291" y="1191741"/>
                  </a:lnTo>
                  <a:lnTo>
                    <a:pt x="52462" y="1185658"/>
                  </a:lnTo>
                  <a:lnTo>
                    <a:pt x="46898" y="1179047"/>
                  </a:lnTo>
                  <a:lnTo>
                    <a:pt x="41334" y="1172699"/>
                  </a:lnTo>
                  <a:lnTo>
                    <a:pt x="36564" y="1165823"/>
                  </a:lnTo>
                  <a:lnTo>
                    <a:pt x="31795" y="1159211"/>
                  </a:lnTo>
                  <a:lnTo>
                    <a:pt x="27291" y="1152070"/>
                  </a:lnTo>
                  <a:lnTo>
                    <a:pt x="23051" y="1144929"/>
                  </a:lnTo>
                  <a:lnTo>
                    <a:pt x="19077" y="1137788"/>
                  </a:lnTo>
                  <a:lnTo>
                    <a:pt x="15897" y="1130383"/>
                  </a:lnTo>
                  <a:lnTo>
                    <a:pt x="12453" y="1122713"/>
                  </a:lnTo>
                  <a:lnTo>
                    <a:pt x="9538" y="1115043"/>
                  </a:lnTo>
                  <a:lnTo>
                    <a:pt x="7154" y="1107373"/>
                  </a:lnTo>
                  <a:lnTo>
                    <a:pt x="5034" y="1099703"/>
                  </a:lnTo>
                  <a:lnTo>
                    <a:pt x="3179" y="1091769"/>
                  </a:lnTo>
                  <a:lnTo>
                    <a:pt x="1855" y="1083306"/>
                  </a:lnTo>
                  <a:lnTo>
                    <a:pt x="530" y="1075107"/>
                  </a:lnTo>
                  <a:lnTo>
                    <a:pt x="265" y="1066644"/>
                  </a:lnTo>
                  <a:lnTo>
                    <a:pt x="0" y="1058180"/>
                  </a:lnTo>
                  <a:lnTo>
                    <a:pt x="265" y="1043370"/>
                  </a:lnTo>
                  <a:lnTo>
                    <a:pt x="1060" y="1028823"/>
                  </a:lnTo>
                  <a:lnTo>
                    <a:pt x="1855" y="1014277"/>
                  </a:lnTo>
                  <a:lnTo>
                    <a:pt x="3444" y="1000260"/>
                  </a:lnTo>
                  <a:lnTo>
                    <a:pt x="5299" y="985978"/>
                  </a:lnTo>
                  <a:lnTo>
                    <a:pt x="7419" y="971696"/>
                  </a:lnTo>
                  <a:lnTo>
                    <a:pt x="10333" y="957943"/>
                  </a:lnTo>
                  <a:lnTo>
                    <a:pt x="12983" y="944191"/>
                  </a:lnTo>
                  <a:lnTo>
                    <a:pt x="16427" y="930438"/>
                  </a:lnTo>
                  <a:lnTo>
                    <a:pt x="20137" y="917214"/>
                  </a:lnTo>
                  <a:lnTo>
                    <a:pt x="24376" y="903990"/>
                  </a:lnTo>
                  <a:lnTo>
                    <a:pt x="28615" y="890766"/>
                  </a:lnTo>
                  <a:lnTo>
                    <a:pt x="33650" y="877807"/>
                  </a:lnTo>
                  <a:lnTo>
                    <a:pt x="38949" y="865112"/>
                  </a:lnTo>
                  <a:lnTo>
                    <a:pt x="44513" y="852946"/>
                  </a:lnTo>
                  <a:lnTo>
                    <a:pt x="50342" y="840516"/>
                  </a:lnTo>
                  <a:lnTo>
                    <a:pt x="56436" y="828350"/>
                  </a:lnTo>
                  <a:lnTo>
                    <a:pt x="63060" y="816448"/>
                  </a:lnTo>
                  <a:lnTo>
                    <a:pt x="69684" y="804811"/>
                  </a:lnTo>
                  <a:lnTo>
                    <a:pt x="76838" y="793439"/>
                  </a:lnTo>
                  <a:lnTo>
                    <a:pt x="84257" y="782330"/>
                  </a:lnTo>
                  <a:lnTo>
                    <a:pt x="91941" y="771222"/>
                  </a:lnTo>
                  <a:lnTo>
                    <a:pt x="100154" y="760379"/>
                  </a:lnTo>
                  <a:lnTo>
                    <a:pt x="108368" y="750064"/>
                  </a:lnTo>
                  <a:lnTo>
                    <a:pt x="116582" y="739750"/>
                  </a:lnTo>
                  <a:lnTo>
                    <a:pt x="125591" y="729964"/>
                  </a:lnTo>
                  <a:lnTo>
                    <a:pt x="134864" y="720443"/>
                  </a:lnTo>
                  <a:lnTo>
                    <a:pt x="144138" y="710922"/>
                  </a:lnTo>
                  <a:lnTo>
                    <a:pt x="153676" y="701929"/>
                  </a:lnTo>
                  <a:lnTo>
                    <a:pt x="163745" y="692937"/>
                  </a:lnTo>
                  <a:lnTo>
                    <a:pt x="173813" y="684738"/>
                  </a:lnTo>
                  <a:lnTo>
                    <a:pt x="183882" y="676275"/>
                  </a:lnTo>
                  <a:close/>
                  <a:moveTo>
                    <a:pt x="1063618" y="153988"/>
                  </a:moveTo>
                  <a:lnTo>
                    <a:pt x="1072091" y="153988"/>
                  </a:lnTo>
                  <a:lnTo>
                    <a:pt x="1080830" y="153988"/>
                  </a:lnTo>
                  <a:lnTo>
                    <a:pt x="1089568" y="154253"/>
                  </a:lnTo>
                  <a:lnTo>
                    <a:pt x="1098041" y="155048"/>
                  </a:lnTo>
                  <a:lnTo>
                    <a:pt x="1106779" y="155577"/>
                  </a:lnTo>
                  <a:lnTo>
                    <a:pt x="1114988" y="156902"/>
                  </a:lnTo>
                  <a:lnTo>
                    <a:pt x="1123726" y="157697"/>
                  </a:lnTo>
                  <a:lnTo>
                    <a:pt x="1131934" y="159286"/>
                  </a:lnTo>
                  <a:lnTo>
                    <a:pt x="1140143" y="160875"/>
                  </a:lnTo>
                  <a:lnTo>
                    <a:pt x="1148351" y="162730"/>
                  </a:lnTo>
                  <a:lnTo>
                    <a:pt x="1156295" y="164584"/>
                  </a:lnTo>
                  <a:lnTo>
                    <a:pt x="1164504" y="166703"/>
                  </a:lnTo>
                  <a:lnTo>
                    <a:pt x="1172447" y="169087"/>
                  </a:lnTo>
                  <a:lnTo>
                    <a:pt x="1180391" y="171471"/>
                  </a:lnTo>
                  <a:lnTo>
                    <a:pt x="1188070" y="174385"/>
                  </a:lnTo>
                  <a:lnTo>
                    <a:pt x="1196014" y="177564"/>
                  </a:lnTo>
                  <a:lnTo>
                    <a:pt x="1203693" y="180478"/>
                  </a:lnTo>
                  <a:lnTo>
                    <a:pt x="1211107" y="183656"/>
                  </a:lnTo>
                  <a:lnTo>
                    <a:pt x="1218521" y="187365"/>
                  </a:lnTo>
                  <a:lnTo>
                    <a:pt x="1225935" y="190808"/>
                  </a:lnTo>
                  <a:lnTo>
                    <a:pt x="1232820" y="194782"/>
                  </a:lnTo>
                  <a:lnTo>
                    <a:pt x="1239969" y="198755"/>
                  </a:lnTo>
                  <a:lnTo>
                    <a:pt x="1247118" y="202729"/>
                  </a:lnTo>
                  <a:lnTo>
                    <a:pt x="1254003" y="206967"/>
                  </a:lnTo>
                  <a:lnTo>
                    <a:pt x="1260623" y="211470"/>
                  </a:lnTo>
                  <a:lnTo>
                    <a:pt x="1267507" y="215974"/>
                  </a:lnTo>
                  <a:lnTo>
                    <a:pt x="1273862" y="221007"/>
                  </a:lnTo>
                  <a:lnTo>
                    <a:pt x="1280482" y="226040"/>
                  </a:lnTo>
                  <a:lnTo>
                    <a:pt x="1286837" y="230808"/>
                  </a:lnTo>
                  <a:lnTo>
                    <a:pt x="1293192" y="236106"/>
                  </a:lnTo>
                  <a:lnTo>
                    <a:pt x="1299017" y="241668"/>
                  </a:lnTo>
                  <a:lnTo>
                    <a:pt x="1305108" y="247231"/>
                  </a:lnTo>
                  <a:lnTo>
                    <a:pt x="1310668" y="252794"/>
                  </a:lnTo>
                  <a:lnTo>
                    <a:pt x="1316494" y="258622"/>
                  </a:lnTo>
                  <a:lnTo>
                    <a:pt x="1321790" y="264449"/>
                  </a:lnTo>
                  <a:lnTo>
                    <a:pt x="1327350" y="270277"/>
                  </a:lnTo>
                  <a:lnTo>
                    <a:pt x="1332646" y="276634"/>
                  </a:lnTo>
                  <a:lnTo>
                    <a:pt x="1337412" y="282992"/>
                  </a:lnTo>
                  <a:lnTo>
                    <a:pt x="1342443" y="289349"/>
                  </a:lnTo>
                  <a:lnTo>
                    <a:pt x="1347474" y="295972"/>
                  </a:lnTo>
                  <a:lnTo>
                    <a:pt x="1351976" y="302859"/>
                  </a:lnTo>
                  <a:lnTo>
                    <a:pt x="1356212" y="309482"/>
                  </a:lnTo>
                  <a:lnTo>
                    <a:pt x="1360714" y="316369"/>
                  </a:lnTo>
                  <a:lnTo>
                    <a:pt x="1364951" y="323521"/>
                  </a:lnTo>
                  <a:lnTo>
                    <a:pt x="1368922" y="330408"/>
                  </a:lnTo>
                  <a:lnTo>
                    <a:pt x="1372629" y="337560"/>
                  </a:lnTo>
                  <a:lnTo>
                    <a:pt x="1376337" y="344977"/>
                  </a:lnTo>
                  <a:lnTo>
                    <a:pt x="1379779" y="352395"/>
                  </a:lnTo>
                  <a:lnTo>
                    <a:pt x="1383221" y="359812"/>
                  </a:lnTo>
                  <a:lnTo>
                    <a:pt x="1386134" y="367494"/>
                  </a:lnTo>
                  <a:lnTo>
                    <a:pt x="1389047" y="375176"/>
                  </a:lnTo>
                  <a:lnTo>
                    <a:pt x="1391694" y="382857"/>
                  </a:lnTo>
                  <a:lnTo>
                    <a:pt x="1394342" y="391069"/>
                  </a:lnTo>
                  <a:lnTo>
                    <a:pt x="1396725" y="398751"/>
                  </a:lnTo>
                  <a:lnTo>
                    <a:pt x="1398844" y="406963"/>
                  </a:lnTo>
                  <a:lnTo>
                    <a:pt x="1400962" y="415175"/>
                  </a:lnTo>
                  <a:lnTo>
                    <a:pt x="1402551" y="423122"/>
                  </a:lnTo>
                  <a:lnTo>
                    <a:pt x="1404404" y="431333"/>
                  </a:lnTo>
                  <a:lnTo>
                    <a:pt x="1405728" y="439810"/>
                  </a:lnTo>
                  <a:lnTo>
                    <a:pt x="1406788" y="448022"/>
                  </a:lnTo>
                  <a:lnTo>
                    <a:pt x="1407847" y="456763"/>
                  </a:lnTo>
                  <a:lnTo>
                    <a:pt x="1408376" y="465240"/>
                  </a:lnTo>
                  <a:lnTo>
                    <a:pt x="1409171" y="473717"/>
                  </a:lnTo>
                  <a:lnTo>
                    <a:pt x="1409435" y="482458"/>
                  </a:lnTo>
                  <a:lnTo>
                    <a:pt x="1409700" y="491200"/>
                  </a:lnTo>
                  <a:lnTo>
                    <a:pt x="1409435" y="499941"/>
                  </a:lnTo>
                  <a:lnTo>
                    <a:pt x="1409171" y="508683"/>
                  </a:lnTo>
                  <a:lnTo>
                    <a:pt x="1408376" y="517159"/>
                  </a:lnTo>
                  <a:lnTo>
                    <a:pt x="1407847" y="525636"/>
                  </a:lnTo>
                  <a:lnTo>
                    <a:pt x="1406788" y="534113"/>
                  </a:lnTo>
                  <a:lnTo>
                    <a:pt x="1405728" y="542589"/>
                  </a:lnTo>
                  <a:lnTo>
                    <a:pt x="1404404" y="550801"/>
                  </a:lnTo>
                  <a:lnTo>
                    <a:pt x="1402551" y="559278"/>
                  </a:lnTo>
                  <a:lnTo>
                    <a:pt x="1400962" y="567489"/>
                  </a:lnTo>
                  <a:lnTo>
                    <a:pt x="1398844" y="575436"/>
                  </a:lnTo>
                  <a:lnTo>
                    <a:pt x="1396725" y="583648"/>
                  </a:lnTo>
                  <a:lnTo>
                    <a:pt x="1394342" y="591595"/>
                  </a:lnTo>
                  <a:lnTo>
                    <a:pt x="1391694" y="599277"/>
                  </a:lnTo>
                  <a:lnTo>
                    <a:pt x="1389047" y="607224"/>
                  </a:lnTo>
                  <a:lnTo>
                    <a:pt x="1386134" y="614641"/>
                  </a:lnTo>
                  <a:lnTo>
                    <a:pt x="1383221" y="622323"/>
                  </a:lnTo>
                  <a:lnTo>
                    <a:pt x="1379779" y="630270"/>
                  </a:lnTo>
                  <a:lnTo>
                    <a:pt x="1376337" y="637422"/>
                  </a:lnTo>
                  <a:lnTo>
                    <a:pt x="1372629" y="644574"/>
                  </a:lnTo>
                  <a:lnTo>
                    <a:pt x="1368922" y="651991"/>
                  </a:lnTo>
                  <a:lnTo>
                    <a:pt x="1364951" y="659143"/>
                  </a:lnTo>
                  <a:lnTo>
                    <a:pt x="1360714" y="666295"/>
                  </a:lnTo>
                  <a:lnTo>
                    <a:pt x="1356212" y="672918"/>
                  </a:lnTo>
                  <a:lnTo>
                    <a:pt x="1351976" y="679805"/>
                  </a:lnTo>
                  <a:lnTo>
                    <a:pt x="1347474" y="686427"/>
                  </a:lnTo>
                  <a:lnTo>
                    <a:pt x="1342443" y="693050"/>
                  </a:lnTo>
                  <a:lnTo>
                    <a:pt x="1337412" y="699672"/>
                  </a:lnTo>
                  <a:lnTo>
                    <a:pt x="1332646" y="705765"/>
                  </a:lnTo>
                  <a:lnTo>
                    <a:pt x="1327350" y="711857"/>
                  </a:lnTo>
                  <a:lnTo>
                    <a:pt x="1321790" y="718215"/>
                  </a:lnTo>
                  <a:lnTo>
                    <a:pt x="1316494" y="724043"/>
                  </a:lnTo>
                  <a:lnTo>
                    <a:pt x="1310668" y="729870"/>
                  </a:lnTo>
                  <a:lnTo>
                    <a:pt x="1305108" y="735433"/>
                  </a:lnTo>
                  <a:lnTo>
                    <a:pt x="1299017" y="740996"/>
                  </a:lnTo>
                  <a:lnTo>
                    <a:pt x="1293192" y="746294"/>
                  </a:lnTo>
                  <a:lnTo>
                    <a:pt x="1286837" y="751327"/>
                  </a:lnTo>
                  <a:lnTo>
                    <a:pt x="1280482" y="756625"/>
                  </a:lnTo>
                  <a:lnTo>
                    <a:pt x="1273862" y="761658"/>
                  </a:lnTo>
                  <a:lnTo>
                    <a:pt x="1267507" y="766161"/>
                  </a:lnTo>
                  <a:lnTo>
                    <a:pt x="1260623" y="770929"/>
                  </a:lnTo>
                  <a:lnTo>
                    <a:pt x="1254003" y="775432"/>
                  </a:lnTo>
                  <a:lnTo>
                    <a:pt x="1247118" y="779670"/>
                  </a:lnTo>
                  <a:lnTo>
                    <a:pt x="1239969" y="783909"/>
                  </a:lnTo>
                  <a:lnTo>
                    <a:pt x="1232820" y="787882"/>
                  </a:lnTo>
                  <a:lnTo>
                    <a:pt x="1225935" y="791591"/>
                  </a:lnTo>
                  <a:lnTo>
                    <a:pt x="1218521" y="795299"/>
                  </a:lnTo>
                  <a:lnTo>
                    <a:pt x="1211107" y="798743"/>
                  </a:lnTo>
                  <a:lnTo>
                    <a:pt x="1203693" y="801922"/>
                  </a:lnTo>
                  <a:lnTo>
                    <a:pt x="1196014" y="805100"/>
                  </a:lnTo>
                  <a:lnTo>
                    <a:pt x="1188070" y="807749"/>
                  </a:lnTo>
                  <a:lnTo>
                    <a:pt x="1180391" y="810663"/>
                  </a:lnTo>
                  <a:lnTo>
                    <a:pt x="1172447" y="813312"/>
                  </a:lnTo>
                  <a:lnTo>
                    <a:pt x="1164504" y="815696"/>
                  </a:lnTo>
                  <a:lnTo>
                    <a:pt x="1156295" y="817815"/>
                  </a:lnTo>
                  <a:lnTo>
                    <a:pt x="1148351" y="819935"/>
                  </a:lnTo>
                  <a:lnTo>
                    <a:pt x="1140143" y="821789"/>
                  </a:lnTo>
                  <a:lnTo>
                    <a:pt x="1131934" y="823378"/>
                  </a:lnTo>
                  <a:lnTo>
                    <a:pt x="1123726" y="824438"/>
                  </a:lnTo>
                  <a:lnTo>
                    <a:pt x="1114988" y="825762"/>
                  </a:lnTo>
                  <a:lnTo>
                    <a:pt x="1106779" y="826822"/>
                  </a:lnTo>
                  <a:lnTo>
                    <a:pt x="1098041" y="827617"/>
                  </a:lnTo>
                  <a:lnTo>
                    <a:pt x="1089568" y="827881"/>
                  </a:lnTo>
                  <a:lnTo>
                    <a:pt x="1080830" y="828146"/>
                  </a:lnTo>
                  <a:lnTo>
                    <a:pt x="1072091" y="828676"/>
                  </a:lnTo>
                  <a:lnTo>
                    <a:pt x="1063618" y="828146"/>
                  </a:lnTo>
                  <a:lnTo>
                    <a:pt x="1054880" y="827881"/>
                  </a:lnTo>
                  <a:lnTo>
                    <a:pt x="1046407" y="827617"/>
                  </a:lnTo>
                  <a:lnTo>
                    <a:pt x="1037669" y="826822"/>
                  </a:lnTo>
                  <a:lnTo>
                    <a:pt x="1029460" y="825762"/>
                  </a:lnTo>
                  <a:lnTo>
                    <a:pt x="1020987" y="824438"/>
                  </a:lnTo>
                  <a:lnTo>
                    <a:pt x="1012778" y="823378"/>
                  </a:lnTo>
                  <a:lnTo>
                    <a:pt x="1004305" y="821789"/>
                  </a:lnTo>
                  <a:lnTo>
                    <a:pt x="996096" y="819935"/>
                  </a:lnTo>
                  <a:lnTo>
                    <a:pt x="987888" y="817815"/>
                  </a:lnTo>
                  <a:lnTo>
                    <a:pt x="979944" y="815696"/>
                  </a:lnTo>
                  <a:lnTo>
                    <a:pt x="972000" y="813312"/>
                  </a:lnTo>
                  <a:lnTo>
                    <a:pt x="964321" y="810663"/>
                  </a:lnTo>
                  <a:lnTo>
                    <a:pt x="956113" y="807749"/>
                  </a:lnTo>
                  <a:lnTo>
                    <a:pt x="948434" y="805100"/>
                  </a:lnTo>
                  <a:lnTo>
                    <a:pt x="941020" y="801922"/>
                  </a:lnTo>
                  <a:lnTo>
                    <a:pt x="933341" y="798743"/>
                  </a:lnTo>
                  <a:lnTo>
                    <a:pt x="925927" y="795299"/>
                  </a:lnTo>
                  <a:lnTo>
                    <a:pt x="918513" y="791591"/>
                  </a:lnTo>
                  <a:lnTo>
                    <a:pt x="911628" y="787882"/>
                  </a:lnTo>
                  <a:lnTo>
                    <a:pt x="904479" y="783909"/>
                  </a:lnTo>
                  <a:lnTo>
                    <a:pt x="897329" y="779670"/>
                  </a:lnTo>
                  <a:lnTo>
                    <a:pt x="890445" y="775432"/>
                  </a:lnTo>
                  <a:lnTo>
                    <a:pt x="883825" y="770929"/>
                  </a:lnTo>
                  <a:lnTo>
                    <a:pt x="876940" y="766161"/>
                  </a:lnTo>
                  <a:lnTo>
                    <a:pt x="870585" y="761658"/>
                  </a:lnTo>
                  <a:lnTo>
                    <a:pt x="863965" y="756625"/>
                  </a:lnTo>
                  <a:lnTo>
                    <a:pt x="857875" y="751327"/>
                  </a:lnTo>
                  <a:lnTo>
                    <a:pt x="851785" y="746294"/>
                  </a:lnTo>
                  <a:lnTo>
                    <a:pt x="845430" y="740996"/>
                  </a:lnTo>
                  <a:lnTo>
                    <a:pt x="839605" y="735433"/>
                  </a:lnTo>
                  <a:lnTo>
                    <a:pt x="833779" y="729870"/>
                  </a:lnTo>
                  <a:lnTo>
                    <a:pt x="828219" y="724043"/>
                  </a:lnTo>
                  <a:lnTo>
                    <a:pt x="822658" y="718215"/>
                  </a:lnTo>
                  <a:lnTo>
                    <a:pt x="817097" y="711857"/>
                  </a:lnTo>
                  <a:lnTo>
                    <a:pt x="812066" y="705765"/>
                  </a:lnTo>
                  <a:lnTo>
                    <a:pt x="807035" y="699672"/>
                  </a:lnTo>
                  <a:lnTo>
                    <a:pt x="802004" y="693050"/>
                  </a:lnTo>
                  <a:lnTo>
                    <a:pt x="797503" y="686427"/>
                  </a:lnTo>
                  <a:lnTo>
                    <a:pt x="792737" y="679805"/>
                  </a:lnTo>
                  <a:lnTo>
                    <a:pt x="788235" y="672918"/>
                  </a:lnTo>
                  <a:lnTo>
                    <a:pt x="783734" y="666295"/>
                  </a:lnTo>
                  <a:lnTo>
                    <a:pt x="779762" y="659143"/>
                  </a:lnTo>
                  <a:lnTo>
                    <a:pt x="775790" y="651991"/>
                  </a:lnTo>
                  <a:lnTo>
                    <a:pt x="771818" y="644574"/>
                  </a:lnTo>
                  <a:lnTo>
                    <a:pt x="768376" y="637422"/>
                  </a:lnTo>
                  <a:lnTo>
                    <a:pt x="764669" y="630270"/>
                  </a:lnTo>
                  <a:lnTo>
                    <a:pt x="761491" y="622323"/>
                  </a:lnTo>
                  <a:lnTo>
                    <a:pt x="758579" y="614641"/>
                  </a:lnTo>
                  <a:lnTo>
                    <a:pt x="755401" y="607224"/>
                  </a:lnTo>
                  <a:lnTo>
                    <a:pt x="752753" y="599277"/>
                  </a:lnTo>
                  <a:lnTo>
                    <a:pt x="750105" y="591595"/>
                  </a:lnTo>
                  <a:lnTo>
                    <a:pt x="747722" y="583648"/>
                  </a:lnTo>
                  <a:lnTo>
                    <a:pt x="745604" y="575436"/>
                  </a:lnTo>
                  <a:lnTo>
                    <a:pt x="743750" y="567489"/>
                  </a:lnTo>
                  <a:lnTo>
                    <a:pt x="741897" y="559278"/>
                  </a:lnTo>
                  <a:lnTo>
                    <a:pt x="740308" y="550801"/>
                  </a:lnTo>
                  <a:lnTo>
                    <a:pt x="738719" y="542589"/>
                  </a:lnTo>
                  <a:lnTo>
                    <a:pt x="737925" y="534113"/>
                  </a:lnTo>
                  <a:lnTo>
                    <a:pt x="736601" y="525636"/>
                  </a:lnTo>
                  <a:lnTo>
                    <a:pt x="736071" y="517159"/>
                  </a:lnTo>
                  <a:lnTo>
                    <a:pt x="735277" y="508683"/>
                  </a:lnTo>
                  <a:lnTo>
                    <a:pt x="735012" y="499941"/>
                  </a:lnTo>
                  <a:lnTo>
                    <a:pt x="735012" y="491200"/>
                  </a:lnTo>
                  <a:lnTo>
                    <a:pt x="735012" y="482458"/>
                  </a:lnTo>
                  <a:lnTo>
                    <a:pt x="735277" y="473717"/>
                  </a:lnTo>
                  <a:lnTo>
                    <a:pt x="736071" y="465240"/>
                  </a:lnTo>
                  <a:lnTo>
                    <a:pt x="736601" y="456763"/>
                  </a:lnTo>
                  <a:lnTo>
                    <a:pt x="737925" y="448022"/>
                  </a:lnTo>
                  <a:lnTo>
                    <a:pt x="738719" y="439810"/>
                  </a:lnTo>
                  <a:lnTo>
                    <a:pt x="740308" y="431333"/>
                  </a:lnTo>
                  <a:lnTo>
                    <a:pt x="741897" y="423122"/>
                  </a:lnTo>
                  <a:lnTo>
                    <a:pt x="743750" y="415175"/>
                  </a:lnTo>
                  <a:lnTo>
                    <a:pt x="745604" y="406963"/>
                  </a:lnTo>
                  <a:lnTo>
                    <a:pt x="747722" y="398751"/>
                  </a:lnTo>
                  <a:lnTo>
                    <a:pt x="750105" y="391069"/>
                  </a:lnTo>
                  <a:lnTo>
                    <a:pt x="752753" y="382857"/>
                  </a:lnTo>
                  <a:lnTo>
                    <a:pt x="755401" y="375176"/>
                  </a:lnTo>
                  <a:lnTo>
                    <a:pt x="758579" y="367494"/>
                  </a:lnTo>
                  <a:lnTo>
                    <a:pt x="761491" y="359812"/>
                  </a:lnTo>
                  <a:lnTo>
                    <a:pt x="764669" y="352395"/>
                  </a:lnTo>
                  <a:lnTo>
                    <a:pt x="768376" y="344977"/>
                  </a:lnTo>
                  <a:lnTo>
                    <a:pt x="771818" y="337560"/>
                  </a:lnTo>
                  <a:lnTo>
                    <a:pt x="775790" y="330408"/>
                  </a:lnTo>
                  <a:lnTo>
                    <a:pt x="779762" y="323521"/>
                  </a:lnTo>
                  <a:lnTo>
                    <a:pt x="783734" y="316369"/>
                  </a:lnTo>
                  <a:lnTo>
                    <a:pt x="788235" y="309482"/>
                  </a:lnTo>
                  <a:lnTo>
                    <a:pt x="792737" y="302859"/>
                  </a:lnTo>
                  <a:lnTo>
                    <a:pt x="797503" y="295972"/>
                  </a:lnTo>
                  <a:lnTo>
                    <a:pt x="802004" y="289349"/>
                  </a:lnTo>
                  <a:lnTo>
                    <a:pt x="807035" y="282992"/>
                  </a:lnTo>
                  <a:lnTo>
                    <a:pt x="812066" y="276634"/>
                  </a:lnTo>
                  <a:lnTo>
                    <a:pt x="817097" y="270277"/>
                  </a:lnTo>
                  <a:lnTo>
                    <a:pt x="822658" y="264449"/>
                  </a:lnTo>
                  <a:lnTo>
                    <a:pt x="828219" y="258622"/>
                  </a:lnTo>
                  <a:lnTo>
                    <a:pt x="833779" y="252794"/>
                  </a:lnTo>
                  <a:lnTo>
                    <a:pt x="839605" y="247231"/>
                  </a:lnTo>
                  <a:lnTo>
                    <a:pt x="845430" y="241668"/>
                  </a:lnTo>
                  <a:lnTo>
                    <a:pt x="851785" y="236106"/>
                  </a:lnTo>
                  <a:lnTo>
                    <a:pt x="857875" y="230808"/>
                  </a:lnTo>
                  <a:lnTo>
                    <a:pt x="863965" y="226040"/>
                  </a:lnTo>
                  <a:lnTo>
                    <a:pt x="870585" y="221007"/>
                  </a:lnTo>
                  <a:lnTo>
                    <a:pt x="876940" y="215974"/>
                  </a:lnTo>
                  <a:lnTo>
                    <a:pt x="883825" y="211470"/>
                  </a:lnTo>
                  <a:lnTo>
                    <a:pt x="890445" y="206967"/>
                  </a:lnTo>
                  <a:lnTo>
                    <a:pt x="897329" y="202729"/>
                  </a:lnTo>
                  <a:lnTo>
                    <a:pt x="904479" y="198755"/>
                  </a:lnTo>
                  <a:lnTo>
                    <a:pt x="911628" y="194782"/>
                  </a:lnTo>
                  <a:lnTo>
                    <a:pt x="918513" y="190808"/>
                  </a:lnTo>
                  <a:lnTo>
                    <a:pt x="925927" y="187365"/>
                  </a:lnTo>
                  <a:lnTo>
                    <a:pt x="933341" y="183656"/>
                  </a:lnTo>
                  <a:lnTo>
                    <a:pt x="941020" y="180478"/>
                  </a:lnTo>
                  <a:lnTo>
                    <a:pt x="948434" y="177564"/>
                  </a:lnTo>
                  <a:lnTo>
                    <a:pt x="956113" y="174385"/>
                  </a:lnTo>
                  <a:lnTo>
                    <a:pt x="964321" y="171471"/>
                  </a:lnTo>
                  <a:lnTo>
                    <a:pt x="972000" y="169087"/>
                  </a:lnTo>
                  <a:lnTo>
                    <a:pt x="979944" y="166703"/>
                  </a:lnTo>
                  <a:lnTo>
                    <a:pt x="987888" y="164584"/>
                  </a:lnTo>
                  <a:lnTo>
                    <a:pt x="996096" y="162730"/>
                  </a:lnTo>
                  <a:lnTo>
                    <a:pt x="1004305" y="160875"/>
                  </a:lnTo>
                  <a:lnTo>
                    <a:pt x="1012778" y="159286"/>
                  </a:lnTo>
                  <a:lnTo>
                    <a:pt x="1020987" y="157697"/>
                  </a:lnTo>
                  <a:lnTo>
                    <a:pt x="1029460" y="156902"/>
                  </a:lnTo>
                  <a:lnTo>
                    <a:pt x="1037669" y="155577"/>
                  </a:lnTo>
                  <a:lnTo>
                    <a:pt x="1046407" y="155048"/>
                  </a:lnTo>
                  <a:lnTo>
                    <a:pt x="1054880" y="154253"/>
                  </a:lnTo>
                  <a:lnTo>
                    <a:pt x="1063618" y="153988"/>
                  </a:lnTo>
                  <a:close/>
                  <a:moveTo>
                    <a:pt x="1699027" y="0"/>
                  </a:moveTo>
                  <a:lnTo>
                    <a:pt x="1706961" y="265"/>
                  </a:lnTo>
                  <a:lnTo>
                    <a:pt x="1714895" y="794"/>
                  </a:lnTo>
                  <a:lnTo>
                    <a:pt x="1723093" y="1059"/>
                  </a:lnTo>
                  <a:lnTo>
                    <a:pt x="1731027" y="1853"/>
                  </a:lnTo>
                  <a:lnTo>
                    <a:pt x="1738697" y="2912"/>
                  </a:lnTo>
                  <a:lnTo>
                    <a:pt x="1746631" y="3706"/>
                  </a:lnTo>
                  <a:lnTo>
                    <a:pt x="1754565" y="5029"/>
                  </a:lnTo>
                  <a:lnTo>
                    <a:pt x="1762235" y="6617"/>
                  </a:lnTo>
                  <a:lnTo>
                    <a:pt x="1769640" y="8206"/>
                  </a:lnTo>
                  <a:lnTo>
                    <a:pt x="1777309" y="10058"/>
                  </a:lnTo>
                  <a:lnTo>
                    <a:pt x="1784714" y="12176"/>
                  </a:lnTo>
                  <a:lnTo>
                    <a:pt x="1792119" y="14294"/>
                  </a:lnTo>
                  <a:lnTo>
                    <a:pt x="1798996" y="16676"/>
                  </a:lnTo>
                  <a:lnTo>
                    <a:pt x="1806401" y="19323"/>
                  </a:lnTo>
                  <a:lnTo>
                    <a:pt x="1813541" y="21970"/>
                  </a:lnTo>
                  <a:lnTo>
                    <a:pt x="1820682" y="24881"/>
                  </a:lnTo>
                  <a:lnTo>
                    <a:pt x="1827823" y="27793"/>
                  </a:lnTo>
                  <a:lnTo>
                    <a:pt x="1834434" y="30969"/>
                  </a:lnTo>
                  <a:lnTo>
                    <a:pt x="1848187" y="38116"/>
                  </a:lnTo>
                  <a:lnTo>
                    <a:pt x="1861145" y="45528"/>
                  </a:lnTo>
                  <a:lnTo>
                    <a:pt x="1873575" y="53468"/>
                  </a:lnTo>
                  <a:lnTo>
                    <a:pt x="1886005" y="62468"/>
                  </a:lnTo>
                  <a:lnTo>
                    <a:pt x="1897642" y="71732"/>
                  </a:lnTo>
                  <a:lnTo>
                    <a:pt x="1909014" y="81526"/>
                  </a:lnTo>
                  <a:lnTo>
                    <a:pt x="1919857" y="91585"/>
                  </a:lnTo>
                  <a:lnTo>
                    <a:pt x="1930436" y="102437"/>
                  </a:lnTo>
                  <a:lnTo>
                    <a:pt x="1940221" y="113819"/>
                  </a:lnTo>
                  <a:lnTo>
                    <a:pt x="1949478" y="125466"/>
                  </a:lnTo>
                  <a:lnTo>
                    <a:pt x="1958205" y="137906"/>
                  </a:lnTo>
                  <a:lnTo>
                    <a:pt x="1966139" y="150612"/>
                  </a:lnTo>
                  <a:lnTo>
                    <a:pt x="1973809" y="163846"/>
                  </a:lnTo>
                  <a:lnTo>
                    <a:pt x="1980685" y="177081"/>
                  </a:lnTo>
                  <a:lnTo>
                    <a:pt x="1983594" y="184228"/>
                  </a:lnTo>
                  <a:lnTo>
                    <a:pt x="1986768" y="190845"/>
                  </a:lnTo>
                  <a:lnTo>
                    <a:pt x="1989677" y="197992"/>
                  </a:lnTo>
                  <a:lnTo>
                    <a:pt x="1992322" y="205139"/>
                  </a:lnTo>
                  <a:lnTo>
                    <a:pt x="1994966" y="212550"/>
                  </a:lnTo>
                  <a:lnTo>
                    <a:pt x="1997082" y="219962"/>
                  </a:lnTo>
                  <a:lnTo>
                    <a:pt x="1999727" y="227109"/>
                  </a:lnTo>
                  <a:lnTo>
                    <a:pt x="2001578" y="234785"/>
                  </a:lnTo>
                  <a:lnTo>
                    <a:pt x="2003429" y="242196"/>
                  </a:lnTo>
                  <a:lnTo>
                    <a:pt x="2005016" y="249872"/>
                  </a:lnTo>
                  <a:lnTo>
                    <a:pt x="2006338" y="257549"/>
                  </a:lnTo>
                  <a:lnTo>
                    <a:pt x="2007661" y="265225"/>
                  </a:lnTo>
                  <a:lnTo>
                    <a:pt x="2008983" y="272901"/>
                  </a:lnTo>
                  <a:lnTo>
                    <a:pt x="2009776" y="280577"/>
                  </a:lnTo>
                  <a:lnTo>
                    <a:pt x="2010570" y="288783"/>
                  </a:lnTo>
                  <a:lnTo>
                    <a:pt x="2011099" y="296723"/>
                  </a:lnTo>
                  <a:lnTo>
                    <a:pt x="2011363" y="304664"/>
                  </a:lnTo>
                  <a:lnTo>
                    <a:pt x="2011363" y="312870"/>
                  </a:lnTo>
                  <a:lnTo>
                    <a:pt x="2011363" y="320811"/>
                  </a:lnTo>
                  <a:lnTo>
                    <a:pt x="2011099" y="328752"/>
                  </a:lnTo>
                  <a:lnTo>
                    <a:pt x="2010570" y="336693"/>
                  </a:lnTo>
                  <a:lnTo>
                    <a:pt x="2009776" y="344898"/>
                  </a:lnTo>
                  <a:lnTo>
                    <a:pt x="2008983" y="352574"/>
                  </a:lnTo>
                  <a:lnTo>
                    <a:pt x="2007661" y="360250"/>
                  </a:lnTo>
                  <a:lnTo>
                    <a:pt x="2006338" y="367927"/>
                  </a:lnTo>
                  <a:lnTo>
                    <a:pt x="2005016" y="375603"/>
                  </a:lnTo>
                  <a:lnTo>
                    <a:pt x="2003429" y="383279"/>
                  </a:lnTo>
                  <a:lnTo>
                    <a:pt x="2001578" y="390690"/>
                  </a:lnTo>
                  <a:lnTo>
                    <a:pt x="1999727" y="398102"/>
                  </a:lnTo>
                  <a:lnTo>
                    <a:pt x="1997082" y="405513"/>
                  </a:lnTo>
                  <a:lnTo>
                    <a:pt x="1994966" y="412925"/>
                  </a:lnTo>
                  <a:lnTo>
                    <a:pt x="1992322" y="420072"/>
                  </a:lnTo>
                  <a:lnTo>
                    <a:pt x="1989677" y="427483"/>
                  </a:lnTo>
                  <a:lnTo>
                    <a:pt x="1986768" y="434630"/>
                  </a:lnTo>
                  <a:lnTo>
                    <a:pt x="1983594" y="441247"/>
                  </a:lnTo>
                  <a:lnTo>
                    <a:pt x="1980685" y="448129"/>
                  </a:lnTo>
                  <a:lnTo>
                    <a:pt x="1973809" y="461629"/>
                  </a:lnTo>
                  <a:lnTo>
                    <a:pt x="1966139" y="474863"/>
                  </a:lnTo>
                  <a:lnTo>
                    <a:pt x="1958205" y="487569"/>
                  </a:lnTo>
                  <a:lnTo>
                    <a:pt x="1949478" y="499480"/>
                  </a:lnTo>
                  <a:lnTo>
                    <a:pt x="1940221" y="511656"/>
                  </a:lnTo>
                  <a:lnTo>
                    <a:pt x="1930436" y="523038"/>
                  </a:lnTo>
                  <a:lnTo>
                    <a:pt x="1919857" y="533891"/>
                  </a:lnTo>
                  <a:lnTo>
                    <a:pt x="1909014" y="543949"/>
                  </a:lnTo>
                  <a:lnTo>
                    <a:pt x="1897642" y="553743"/>
                  </a:lnTo>
                  <a:lnTo>
                    <a:pt x="1886005" y="563007"/>
                  </a:lnTo>
                  <a:lnTo>
                    <a:pt x="1873575" y="572007"/>
                  </a:lnTo>
                  <a:lnTo>
                    <a:pt x="1861145" y="579948"/>
                  </a:lnTo>
                  <a:lnTo>
                    <a:pt x="1848187" y="587359"/>
                  </a:lnTo>
                  <a:lnTo>
                    <a:pt x="1834434" y="594506"/>
                  </a:lnTo>
                  <a:lnTo>
                    <a:pt x="1827823" y="597682"/>
                  </a:lnTo>
                  <a:lnTo>
                    <a:pt x="1820682" y="600858"/>
                  </a:lnTo>
                  <a:lnTo>
                    <a:pt x="1813541" y="603505"/>
                  </a:lnTo>
                  <a:lnTo>
                    <a:pt x="1806401" y="606152"/>
                  </a:lnTo>
                  <a:lnTo>
                    <a:pt x="1798996" y="608799"/>
                  </a:lnTo>
                  <a:lnTo>
                    <a:pt x="1792119" y="611182"/>
                  </a:lnTo>
                  <a:lnTo>
                    <a:pt x="1784714" y="613299"/>
                  </a:lnTo>
                  <a:lnTo>
                    <a:pt x="1777309" y="615417"/>
                  </a:lnTo>
                  <a:lnTo>
                    <a:pt x="1769640" y="617270"/>
                  </a:lnTo>
                  <a:lnTo>
                    <a:pt x="1762235" y="618858"/>
                  </a:lnTo>
                  <a:lnTo>
                    <a:pt x="1754565" y="620446"/>
                  </a:lnTo>
                  <a:lnTo>
                    <a:pt x="1746631" y="621769"/>
                  </a:lnTo>
                  <a:lnTo>
                    <a:pt x="1738697" y="622828"/>
                  </a:lnTo>
                  <a:lnTo>
                    <a:pt x="1731027" y="623622"/>
                  </a:lnTo>
                  <a:lnTo>
                    <a:pt x="1723093" y="624416"/>
                  </a:lnTo>
                  <a:lnTo>
                    <a:pt x="1714895" y="624681"/>
                  </a:lnTo>
                  <a:lnTo>
                    <a:pt x="1706961" y="625210"/>
                  </a:lnTo>
                  <a:lnTo>
                    <a:pt x="1699027" y="625475"/>
                  </a:lnTo>
                  <a:lnTo>
                    <a:pt x="1685803" y="625210"/>
                  </a:lnTo>
                  <a:lnTo>
                    <a:pt x="1672580" y="624152"/>
                  </a:lnTo>
                  <a:lnTo>
                    <a:pt x="1659357" y="622563"/>
                  </a:lnTo>
                  <a:lnTo>
                    <a:pt x="1646398" y="620711"/>
                  </a:lnTo>
                  <a:lnTo>
                    <a:pt x="1633439" y="618328"/>
                  </a:lnTo>
                  <a:lnTo>
                    <a:pt x="1620744" y="615152"/>
                  </a:lnTo>
                  <a:lnTo>
                    <a:pt x="1608314" y="611711"/>
                  </a:lnTo>
                  <a:lnTo>
                    <a:pt x="1596413" y="607741"/>
                  </a:lnTo>
                  <a:lnTo>
                    <a:pt x="1584248" y="603241"/>
                  </a:lnTo>
                  <a:lnTo>
                    <a:pt x="1572611" y="598211"/>
                  </a:lnTo>
                  <a:lnTo>
                    <a:pt x="1561239" y="592918"/>
                  </a:lnTo>
                  <a:lnTo>
                    <a:pt x="1549867" y="587094"/>
                  </a:lnTo>
                  <a:lnTo>
                    <a:pt x="1539024" y="580742"/>
                  </a:lnTo>
                  <a:lnTo>
                    <a:pt x="1528180" y="573860"/>
                  </a:lnTo>
                  <a:lnTo>
                    <a:pt x="1517866" y="566713"/>
                  </a:lnTo>
                  <a:lnTo>
                    <a:pt x="1508081" y="559301"/>
                  </a:lnTo>
                  <a:lnTo>
                    <a:pt x="1510197" y="542890"/>
                  </a:lnTo>
                  <a:lnTo>
                    <a:pt x="1512048" y="525685"/>
                  </a:lnTo>
                  <a:lnTo>
                    <a:pt x="1513106" y="508744"/>
                  </a:lnTo>
                  <a:lnTo>
                    <a:pt x="1513635" y="500539"/>
                  </a:lnTo>
                  <a:lnTo>
                    <a:pt x="1513635" y="491804"/>
                  </a:lnTo>
                  <a:lnTo>
                    <a:pt x="1513635" y="481481"/>
                  </a:lnTo>
                  <a:lnTo>
                    <a:pt x="1513106" y="471158"/>
                  </a:lnTo>
                  <a:lnTo>
                    <a:pt x="1512577" y="461099"/>
                  </a:lnTo>
                  <a:lnTo>
                    <a:pt x="1511783" y="451306"/>
                  </a:lnTo>
                  <a:lnTo>
                    <a:pt x="1510726" y="440982"/>
                  </a:lnTo>
                  <a:lnTo>
                    <a:pt x="1509403" y="431189"/>
                  </a:lnTo>
                  <a:lnTo>
                    <a:pt x="1508081" y="421395"/>
                  </a:lnTo>
                  <a:lnTo>
                    <a:pt x="1506230" y="411337"/>
                  </a:lnTo>
                  <a:lnTo>
                    <a:pt x="1504378" y="401808"/>
                  </a:lnTo>
                  <a:lnTo>
                    <a:pt x="1501998" y="392014"/>
                  </a:lnTo>
                  <a:lnTo>
                    <a:pt x="1499882" y="382485"/>
                  </a:lnTo>
                  <a:lnTo>
                    <a:pt x="1497238" y="372956"/>
                  </a:lnTo>
                  <a:lnTo>
                    <a:pt x="1494329" y="363691"/>
                  </a:lnTo>
                  <a:lnTo>
                    <a:pt x="1491684" y="354427"/>
                  </a:lnTo>
                  <a:lnTo>
                    <a:pt x="1488510" y="345163"/>
                  </a:lnTo>
                  <a:lnTo>
                    <a:pt x="1485072" y="335898"/>
                  </a:lnTo>
                  <a:lnTo>
                    <a:pt x="1481370" y="326899"/>
                  </a:lnTo>
                  <a:lnTo>
                    <a:pt x="1477667" y="317899"/>
                  </a:lnTo>
                  <a:lnTo>
                    <a:pt x="1473700" y="309164"/>
                  </a:lnTo>
                  <a:lnTo>
                    <a:pt x="1469733" y="300429"/>
                  </a:lnTo>
                  <a:lnTo>
                    <a:pt x="1465502" y="291694"/>
                  </a:lnTo>
                  <a:lnTo>
                    <a:pt x="1460741" y="283224"/>
                  </a:lnTo>
                  <a:lnTo>
                    <a:pt x="1456245" y="274754"/>
                  </a:lnTo>
                  <a:lnTo>
                    <a:pt x="1451220" y="266548"/>
                  </a:lnTo>
                  <a:lnTo>
                    <a:pt x="1446460" y="258078"/>
                  </a:lnTo>
                  <a:lnTo>
                    <a:pt x="1441171" y="250137"/>
                  </a:lnTo>
                  <a:lnTo>
                    <a:pt x="1435881" y="242196"/>
                  </a:lnTo>
                  <a:lnTo>
                    <a:pt x="1430327" y="234520"/>
                  </a:lnTo>
                  <a:lnTo>
                    <a:pt x="1424509" y="226844"/>
                  </a:lnTo>
                  <a:lnTo>
                    <a:pt x="1418691" y="218903"/>
                  </a:lnTo>
                  <a:lnTo>
                    <a:pt x="1412872" y="211492"/>
                  </a:lnTo>
                  <a:lnTo>
                    <a:pt x="1406525" y="204080"/>
                  </a:lnTo>
                  <a:lnTo>
                    <a:pt x="1411021" y="193492"/>
                  </a:lnTo>
                  <a:lnTo>
                    <a:pt x="1415517" y="182375"/>
                  </a:lnTo>
                  <a:lnTo>
                    <a:pt x="1420807" y="171787"/>
                  </a:lnTo>
                  <a:lnTo>
                    <a:pt x="1426360" y="161464"/>
                  </a:lnTo>
                  <a:lnTo>
                    <a:pt x="1432179" y="151141"/>
                  </a:lnTo>
                  <a:lnTo>
                    <a:pt x="1438261" y="141347"/>
                  </a:lnTo>
                  <a:lnTo>
                    <a:pt x="1445138" y="131818"/>
                  </a:lnTo>
                  <a:lnTo>
                    <a:pt x="1452014" y="122289"/>
                  </a:lnTo>
                  <a:lnTo>
                    <a:pt x="1459419" y="113025"/>
                  </a:lnTo>
                  <a:lnTo>
                    <a:pt x="1467088" y="104290"/>
                  </a:lnTo>
                  <a:lnTo>
                    <a:pt x="1474758" y="95555"/>
                  </a:lnTo>
                  <a:lnTo>
                    <a:pt x="1482956" y="87349"/>
                  </a:lnTo>
                  <a:lnTo>
                    <a:pt x="1491684" y="79673"/>
                  </a:lnTo>
                  <a:lnTo>
                    <a:pt x="1500676" y="71997"/>
                  </a:lnTo>
                  <a:lnTo>
                    <a:pt x="1509403" y="64586"/>
                  </a:lnTo>
                  <a:lnTo>
                    <a:pt x="1519189" y="57704"/>
                  </a:lnTo>
                  <a:lnTo>
                    <a:pt x="1528709" y="51086"/>
                  </a:lnTo>
                  <a:lnTo>
                    <a:pt x="1538495" y="44734"/>
                  </a:lnTo>
                  <a:lnTo>
                    <a:pt x="1548544" y="38910"/>
                  </a:lnTo>
                  <a:lnTo>
                    <a:pt x="1559123" y="33352"/>
                  </a:lnTo>
                  <a:lnTo>
                    <a:pt x="1569966" y="28058"/>
                  </a:lnTo>
                  <a:lnTo>
                    <a:pt x="1580810" y="23558"/>
                  </a:lnTo>
                  <a:lnTo>
                    <a:pt x="1591653" y="19323"/>
                  </a:lnTo>
                  <a:lnTo>
                    <a:pt x="1602760" y="15617"/>
                  </a:lnTo>
                  <a:lnTo>
                    <a:pt x="1614133" y="11911"/>
                  </a:lnTo>
                  <a:lnTo>
                    <a:pt x="1626034" y="8735"/>
                  </a:lnTo>
                  <a:lnTo>
                    <a:pt x="1637670" y="6353"/>
                  </a:lnTo>
                  <a:lnTo>
                    <a:pt x="1649571" y="3970"/>
                  </a:lnTo>
                  <a:lnTo>
                    <a:pt x="1662001" y="2647"/>
                  </a:lnTo>
                  <a:lnTo>
                    <a:pt x="1673902" y="1323"/>
                  </a:lnTo>
                  <a:lnTo>
                    <a:pt x="1686597" y="265"/>
                  </a:lnTo>
                  <a:lnTo>
                    <a:pt x="1699027" y="0"/>
                  </a:lnTo>
                  <a:close/>
                  <a:moveTo>
                    <a:pt x="445686" y="0"/>
                  </a:moveTo>
                  <a:lnTo>
                    <a:pt x="458116" y="265"/>
                  </a:lnTo>
                  <a:lnTo>
                    <a:pt x="470546" y="1323"/>
                  </a:lnTo>
                  <a:lnTo>
                    <a:pt x="482712" y="2647"/>
                  </a:lnTo>
                  <a:lnTo>
                    <a:pt x="494877" y="3970"/>
                  </a:lnTo>
                  <a:lnTo>
                    <a:pt x="507043" y="6353"/>
                  </a:lnTo>
                  <a:lnTo>
                    <a:pt x="518680" y="8735"/>
                  </a:lnTo>
                  <a:lnTo>
                    <a:pt x="530316" y="11911"/>
                  </a:lnTo>
                  <a:lnTo>
                    <a:pt x="541953" y="15617"/>
                  </a:lnTo>
                  <a:lnTo>
                    <a:pt x="552796" y="19323"/>
                  </a:lnTo>
                  <a:lnTo>
                    <a:pt x="563904" y="23558"/>
                  </a:lnTo>
                  <a:lnTo>
                    <a:pt x="574747" y="28058"/>
                  </a:lnTo>
                  <a:lnTo>
                    <a:pt x="585590" y="33352"/>
                  </a:lnTo>
                  <a:lnTo>
                    <a:pt x="596169" y="38910"/>
                  </a:lnTo>
                  <a:lnTo>
                    <a:pt x="606218" y="44734"/>
                  </a:lnTo>
                  <a:lnTo>
                    <a:pt x="616004" y="51086"/>
                  </a:lnTo>
                  <a:lnTo>
                    <a:pt x="625525" y="57704"/>
                  </a:lnTo>
                  <a:lnTo>
                    <a:pt x="635045" y="64586"/>
                  </a:lnTo>
                  <a:lnTo>
                    <a:pt x="644037" y="71997"/>
                  </a:lnTo>
                  <a:lnTo>
                    <a:pt x="653029" y="79673"/>
                  </a:lnTo>
                  <a:lnTo>
                    <a:pt x="661757" y="87349"/>
                  </a:lnTo>
                  <a:lnTo>
                    <a:pt x="669955" y="95555"/>
                  </a:lnTo>
                  <a:lnTo>
                    <a:pt x="677625" y="104290"/>
                  </a:lnTo>
                  <a:lnTo>
                    <a:pt x="685294" y="113025"/>
                  </a:lnTo>
                  <a:lnTo>
                    <a:pt x="692699" y="122289"/>
                  </a:lnTo>
                  <a:lnTo>
                    <a:pt x="699576" y="131818"/>
                  </a:lnTo>
                  <a:lnTo>
                    <a:pt x="706452" y="141347"/>
                  </a:lnTo>
                  <a:lnTo>
                    <a:pt x="712534" y="151141"/>
                  </a:lnTo>
                  <a:lnTo>
                    <a:pt x="718353" y="161464"/>
                  </a:lnTo>
                  <a:lnTo>
                    <a:pt x="723907" y="171787"/>
                  </a:lnTo>
                  <a:lnTo>
                    <a:pt x="729196" y="182375"/>
                  </a:lnTo>
                  <a:lnTo>
                    <a:pt x="733692" y="193492"/>
                  </a:lnTo>
                  <a:lnTo>
                    <a:pt x="738188" y="204080"/>
                  </a:lnTo>
                  <a:lnTo>
                    <a:pt x="731841" y="211492"/>
                  </a:lnTo>
                  <a:lnTo>
                    <a:pt x="726022" y="218903"/>
                  </a:lnTo>
                  <a:lnTo>
                    <a:pt x="720204" y="226844"/>
                  </a:lnTo>
                  <a:lnTo>
                    <a:pt x="714386" y="234520"/>
                  </a:lnTo>
                  <a:lnTo>
                    <a:pt x="709096" y="242196"/>
                  </a:lnTo>
                  <a:lnTo>
                    <a:pt x="703543" y="250137"/>
                  </a:lnTo>
                  <a:lnTo>
                    <a:pt x="698253" y="258078"/>
                  </a:lnTo>
                  <a:lnTo>
                    <a:pt x="693493" y="266548"/>
                  </a:lnTo>
                  <a:lnTo>
                    <a:pt x="688468" y="274754"/>
                  </a:lnTo>
                  <a:lnTo>
                    <a:pt x="683972" y="283224"/>
                  </a:lnTo>
                  <a:lnTo>
                    <a:pt x="679476" y="291694"/>
                  </a:lnTo>
                  <a:lnTo>
                    <a:pt x="675244" y="300429"/>
                  </a:lnTo>
                  <a:lnTo>
                    <a:pt x="671013" y="309164"/>
                  </a:lnTo>
                  <a:lnTo>
                    <a:pt x="666782" y="317899"/>
                  </a:lnTo>
                  <a:lnTo>
                    <a:pt x="663079" y="326899"/>
                  </a:lnTo>
                  <a:lnTo>
                    <a:pt x="659905" y="335898"/>
                  </a:lnTo>
                  <a:lnTo>
                    <a:pt x="656467" y="345163"/>
                  </a:lnTo>
                  <a:lnTo>
                    <a:pt x="653294" y="354427"/>
                  </a:lnTo>
                  <a:lnTo>
                    <a:pt x="650385" y="363691"/>
                  </a:lnTo>
                  <a:lnTo>
                    <a:pt x="647475" y="372956"/>
                  </a:lnTo>
                  <a:lnTo>
                    <a:pt x="645095" y="382485"/>
                  </a:lnTo>
                  <a:lnTo>
                    <a:pt x="642450" y="392014"/>
                  </a:lnTo>
                  <a:lnTo>
                    <a:pt x="640335" y="401808"/>
                  </a:lnTo>
                  <a:lnTo>
                    <a:pt x="638483" y="411337"/>
                  </a:lnTo>
                  <a:lnTo>
                    <a:pt x="636632" y="421395"/>
                  </a:lnTo>
                  <a:lnTo>
                    <a:pt x="635574" y="431189"/>
                  </a:lnTo>
                  <a:lnTo>
                    <a:pt x="633988" y="440982"/>
                  </a:lnTo>
                  <a:lnTo>
                    <a:pt x="632930" y="451306"/>
                  </a:lnTo>
                  <a:lnTo>
                    <a:pt x="632136" y="461099"/>
                  </a:lnTo>
                  <a:lnTo>
                    <a:pt x="631872" y="471158"/>
                  </a:lnTo>
                  <a:lnTo>
                    <a:pt x="631078" y="481481"/>
                  </a:lnTo>
                  <a:lnTo>
                    <a:pt x="631078" y="491804"/>
                  </a:lnTo>
                  <a:lnTo>
                    <a:pt x="631078" y="500539"/>
                  </a:lnTo>
                  <a:lnTo>
                    <a:pt x="631343" y="508744"/>
                  </a:lnTo>
                  <a:lnTo>
                    <a:pt x="632665" y="525685"/>
                  </a:lnTo>
                  <a:lnTo>
                    <a:pt x="634516" y="542890"/>
                  </a:lnTo>
                  <a:lnTo>
                    <a:pt x="636897" y="559301"/>
                  </a:lnTo>
                  <a:lnTo>
                    <a:pt x="626847" y="566713"/>
                  </a:lnTo>
                  <a:lnTo>
                    <a:pt x="616268" y="573860"/>
                  </a:lnTo>
                  <a:lnTo>
                    <a:pt x="605954" y="580742"/>
                  </a:lnTo>
                  <a:lnTo>
                    <a:pt x="594846" y="587094"/>
                  </a:lnTo>
                  <a:lnTo>
                    <a:pt x="583739" y="592918"/>
                  </a:lnTo>
                  <a:lnTo>
                    <a:pt x="572102" y="598211"/>
                  </a:lnTo>
                  <a:lnTo>
                    <a:pt x="560201" y="603241"/>
                  </a:lnTo>
                  <a:lnTo>
                    <a:pt x="548300" y="607741"/>
                  </a:lnTo>
                  <a:lnTo>
                    <a:pt x="536399" y="611711"/>
                  </a:lnTo>
                  <a:lnTo>
                    <a:pt x="523969" y="615152"/>
                  </a:lnTo>
                  <a:lnTo>
                    <a:pt x="511274" y="618328"/>
                  </a:lnTo>
                  <a:lnTo>
                    <a:pt x="498316" y="620711"/>
                  </a:lnTo>
                  <a:lnTo>
                    <a:pt x="485357" y="622563"/>
                  </a:lnTo>
                  <a:lnTo>
                    <a:pt x="472398" y="624152"/>
                  </a:lnTo>
                  <a:lnTo>
                    <a:pt x="458910" y="625210"/>
                  </a:lnTo>
                  <a:lnTo>
                    <a:pt x="445686" y="625475"/>
                  </a:lnTo>
                  <a:lnTo>
                    <a:pt x="437752" y="625210"/>
                  </a:lnTo>
                  <a:lnTo>
                    <a:pt x="429554" y="624681"/>
                  </a:lnTo>
                  <a:lnTo>
                    <a:pt x="421620" y="624416"/>
                  </a:lnTo>
                  <a:lnTo>
                    <a:pt x="413686" y="623622"/>
                  </a:lnTo>
                  <a:lnTo>
                    <a:pt x="406016" y="622828"/>
                  </a:lnTo>
                  <a:lnTo>
                    <a:pt x="398082" y="621769"/>
                  </a:lnTo>
                  <a:lnTo>
                    <a:pt x="390148" y="620446"/>
                  </a:lnTo>
                  <a:lnTo>
                    <a:pt x="382479" y="618858"/>
                  </a:lnTo>
                  <a:lnTo>
                    <a:pt x="375073" y="617270"/>
                  </a:lnTo>
                  <a:lnTo>
                    <a:pt x="367404" y="615417"/>
                  </a:lnTo>
                  <a:lnTo>
                    <a:pt x="359999" y="613299"/>
                  </a:lnTo>
                  <a:lnTo>
                    <a:pt x="352594" y="611182"/>
                  </a:lnTo>
                  <a:lnTo>
                    <a:pt x="345453" y="608799"/>
                  </a:lnTo>
                  <a:lnTo>
                    <a:pt x="338312" y="606152"/>
                  </a:lnTo>
                  <a:lnTo>
                    <a:pt x="331172" y="603505"/>
                  </a:lnTo>
                  <a:lnTo>
                    <a:pt x="324031" y="600858"/>
                  </a:lnTo>
                  <a:lnTo>
                    <a:pt x="317155" y="597682"/>
                  </a:lnTo>
                  <a:lnTo>
                    <a:pt x="310279" y="594506"/>
                  </a:lnTo>
                  <a:lnTo>
                    <a:pt x="296791" y="587359"/>
                  </a:lnTo>
                  <a:lnTo>
                    <a:pt x="283568" y="579948"/>
                  </a:lnTo>
                  <a:lnTo>
                    <a:pt x="271138" y="572007"/>
                  </a:lnTo>
                  <a:lnTo>
                    <a:pt x="258708" y="563007"/>
                  </a:lnTo>
                  <a:lnTo>
                    <a:pt x="247071" y="553743"/>
                  </a:lnTo>
                  <a:lnTo>
                    <a:pt x="235699" y="543949"/>
                  </a:lnTo>
                  <a:lnTo>
                    <a:pt x="224856" y="533891"/>
                  </a:lnTo>
                  <a:lnTo>
                    <a:pt x="214277" y="523038"/>
                  </a:lnTo>
                  <a:lnTo>
                    <a:pt x="204756" y="511656"/>
                  </a:lnTo>
                  <a:lnTo>
                    <a:pt x="195235" y="499480"/>
                  </a:lnTo>
                  <a:lnTo>
                    <a:pt x="186508" y="487569"/>
                  </a:lnTo>
                  <a:lnTo>
                    <a:pt x="178574" y="474863"/>
                  </a:lnTo>
                  <a:lnTo>
                    <a:pt x="170904" y="461629"/>
                  </a:lnTo>
                  <a:lnTo>
                    <a:pt x="164028" y="448129"/>
                  </a:lnTo>
                  <a:lnTo>
                    <a:pt x="161119" y="441247"/>
                  </a:lnTo>
                  <a:lnTo>
                    <a:pt x="157945" y="434630"/>
                  </a:lnTo>
                  <a:lnTo>
                    <a:pt x="154772" y="427483"/>
                  </a:lnTo>
                  <a:lnTo>
                    <a:pt x="152392" y="420072"/>
                  </a:lnTo>
                  <a:lnTo>
                    <a:pt x="149747" y="412925"/>
                  </a:lnTo>
                  <a:lnTo>
                    <a:pt x="147367" y="405513"/>
                  </a:lnTo>
                  <a:lnTo>
                    <a:pt x="145251" y="398102"/>
                  </a:lnTo>
                  <a:lnTo>
                    <a:pt x="143135" y="390690"/>
                  </a:lnTo>
                  <a:lnTo>
                    <a:pt x="141284" y="383279"/>
                  </a:lnTo>
                  <a:lnTo>
                    <a:pt x="139697" y="375603"/>
                  </a:lnTo>
                  <a:lnTo>
                    <a:pt x="138110" y="367927"/>
                  </a:lnTo>
                  <a:lnTo>
                    <a:pt x="137052" y="360250"/>
                  </a:lnTo>
                  <a:lnTo>
                    <a:pt x="135730" y="352574"/>
                  </a:lnTo>
                  <a:lnTo>
                    <a:pt x="134937" y="344898"/>
                  </a:lnTo>
                  <a:lnTo>
                    <a:pt x="134143" y="336693"/>
                  </a:lnTo>
                  <a:lnTo>
                    <a:pt x="133614" y="328752"/>
                  </a:lnTo>
                  <a:lnTo>
                    <a:pt x="133350" y="320811"/>
                  </a:lnTo>
                  <a:lnTo>
                    <a:pt x="133350" y="312870"/>
                  </a:lnTo>
                  <a:lnTo>
                    <a:pt x="133350" y="304664"/>
                  </a:lnTo>
                  <a:lnTo>
                    <a:pt x="133614" y="296723"/>
                  </a:lnTo>
                  <a:lnTo>
                    <a:pt x="134143" y="288783"/>
                  </a:lnTo>
                  <a:lnTo>
                    <a:pt x="134937" y="280577"/>
                  </a:lnTo>
                  <a:lnTo>
                    <a:pt x="135730" y="272901"/>
                  </a:lnTo>
                  <a:lnTo>
                    <a:pt x="137052" y="265225"/>
                  </a:lnTo>
                  <a:lnTo>
                    <a:pt x="138110" y="257549"/>
                  </a:lnTo>
                  <a:lnTo>
                    <a:pt x="139697" y="249872"/>
                  </a:lnTo>
                  <a:lnTo>
                    <a:pt x="141284" y="242196"/>
                  </a:lnTo>
                  <a:lnTo>
                    <a:pt x="143135" y="234785"/>
                  </a:lnTo>
                  <a:lnTo>
                    <a:pt x="145251" y="227109"/>
                  </a:lnTo>
                  <a:lnTo>
                    <a:pt x="147367" y="219962"/>
                  </a:lnTo>
                  <a:lnTo>
                    <a:pt x="149747" y="212550"/>
                  </a:lnTo>
                  <a:lnTo>
                    <a:pt x="152392" y="205139"/>
                  </a:lnTo>
                  <a:lnTo>
                    <a:pt x="154772" y="197992"/>
                  </a:lnTo>
                  <a:lnTo>
                    <a:pt x="157945" y="190845"/>
                  </a:lnTo>
                  <a:lnTo>
                    <a:pt x="161119" y="184228"/>
                  </a:lnTo>
                  <a:lnTo>
                    <a:pt x="164028" y="177081"/>
                  </a:lnTo>
                  <a:lnTo>
                    <a:pt x="170904" y="163846"/>
                  </a:lnTo>
                  <a:lnTo>
                    <a:pt x="178574" y="150612"/>
                  </a:lnTo>
                  <a:lnTo>
                    <a:pt x="186508" y="137906"/>
                  </a:lnTo>
                  <a:lnTo>
                    <a:pt x="195235" y="125466"/>
                  </a:lnTo>
                  <a:lnTo>
                    <a:pt x="204756" y="113819"/>
                  </a:lnTo>
                  <a:lnTo>
                    <a:pt x="214277" y="102437"/>
                  </a:lnTo>
                  <a:lnTo>
                    <a:pt x="224856" y="91585"/>
                  </a:lnTo>
                  <a:lnTo>
                    <a:pt x="235699" y="81526"/>
                  </a:lnTo>
                  <a:lnTo>
                    <a:pt x="247071" y="71732"/>
                  </a:lnTo>
                  <a:lnTo>
                    <a:pt x="258708" y="62468"/>
                  </a:lnTo>
                  <a:lnTo>
                    <a:pt x="271138" y="53468"/>
                  </a:lnTo>
                  <a:lnTo>
                    <a:pt x="283568" y="45528"/>
                  </a:lnTo>
                  <a:lnTo>
                    <a:pt x="296791" y="38116"/>
                  </a:lnTo>
                  <a:lnTo>
                    <a:pt x="310279" y="30969"/>
                  </a:lnTo>
                  <a:lnTo>
                    <a:pt x="317155" y="27793"/>
                  </a:lnTo>
                  <a:lnTo>
                    <a:pt x="324031" y="24881"/>
                  </a:lnTo>
                  <a:lnTo>
                    <a:pt x="331172" y="21970"/>
                  </a:lnTo>
                  <a:lnTo>
                    <a:pt x="338312" y="19323"/>
                  </a:lnTo>
                  <a:lnTo>
                    <a:pt x="345453" y="16676"/>
                  </a:lnTo>
                  <a:lnTo>
                    <a:pt x="352594" y="14294"/>
                  </a:lnTo>
                  <a:lnTo>
                    <a:pt x="359999" y="12176"/>
                  </a:lnTo>
                  <a:lnTo>
                    <a:pt x="367404" y="10058"/>
                  </a:lnTo>
                  <a:lnTo>
                    <a:pt x="375073" y="8206"/>
                  </a:lnTo>
                  <a:lnTo>
                    <a:pt x="382479" y="6617"/>
                  </a:lnTo>
                  <a:lnTo>
                    <a:pt x="390148" y="5029"/>
                  </a:lnTo>
                  <a:lnTo>
                    <a:pt x="398082" y="3706"/>
                  </a:lnTo>
                  <a:lnTo>
                    <a:pt x="406016" y="2912"/>
                  </a:lnTo>
                  <a:lnTo>
                    <a:pt x="413686" y="1853"/>
                  </a:lnTo>
                  <a:lnTo>
                    <a:pt x="421620" y="1059"/>
                  </a:lnTo>
                  <a:lnTo>
                    <a:pt x="429554" y="794"/>
                  </a:lnTo>
                  <a:lnTo>
                    <a:pt x="437752" y="265"/>
                  </a:lnTo>
                  <a:lnTo>
                    <a:pt x="445686" y="0"/>
                  </a:lnTo>
                  <a:close/>
                </a:path>
              </a:pathLst>
            </a:custGeom>
            <a:solidFill>
              <a:srgbClr val="015A7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39333" y="481242"/>
            <a:ext cx="393019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  <a:sym typeface="+mn-lt"/>
              </a:rPr>
              <a:t>Business Model</a:t>
            </a:r>
            <a:endParaRPr lang="zh-CN" altLang="en-US" sz="32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114" name="Text Placeholder 6">
            <a:extLst>
              <a:ext uri="{FF2B5EF4-FFF2-40B4-BE49-F238E27FC236}">
                <a16:creationId xmlns:a16="http://schemas.microsoft.com/office/drawing/2014/main" id="{866DBBE1-1ACE-4DA4-8C0A-15BB93C6E0C1}"/>
              </a:ext>
            </a:extLst>
          </p:cNvPr>
          <p:cNvSpPr txBox="1">
            <a:spLocks/>
          </p:cNvSpPr>
          <p:nvPr/>
        </p:nvSpPr>
        <p:spPr>
          <a:xfrm>
            <a:off x="692714" y="1447422"/>
            <a:ext cx="6420061" cy="25999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3.Revenue Streams: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•</a:t>
            </a: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Licensing fees for healthcare institutions to use the detection system.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•Subscription models for continuous updates and support.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•Collaborations with pharmaceutical companies for research partnerships.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•Direct-to-consumer thought health care event.</a:t>
            </a:r>
          </a:p>
          <a:p>
            <a:pPr marL="285750" indent="-285750" algn="just">
              <a:lnSpc>
                <a:spcPct val="150000"/>
              </a:lnSpc>
            </a:pPr>
            <a:endParaRPr lang="en-US" sz="14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911634-CED0-4E69-A21D-757A11D209CC}"/>
              </a:ext>
            </a:extLst>
          </p:cNvPr>
          <p:cNvSpPr txBox="1"/>
          <p:nvPr/>
        </p:nvSpPr>
        <p:spPr>
          <a:xfrm>
            <a:off x="644217" y="4219135"/>
            <a:ext cx="6517056" cy="2070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4. Cost Structure:</a:t>
            </a:r>
          </a:p>
          <a:p>
            <a:pPr algn="l">
              <a:lnSpc>
                <a:spcPct val="200000"/>
              </a:lnSpc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• Research and development costs.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Regulatory compliance expenses.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Marketing and promotional expenses.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Operational costs for ongoing maintenance and support.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829EAD-C18D-4F20-9BDF-2E7DA00B4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849" y="3133238"/>
            <a:ext cx="3536642" cy="3046953"/>
          </a:xfrm>
          <a:prstGeom prst="rect">
            <a:avLst/>
          </a:prstGeom>
        </p:spPr>
      </p:pic>
      <p:sp>
        <p:nvSpPr>
          <p:cNvPr id="110" name="Rectangle 21">
            <a:extLst>
              <a:ext uri="{FF2B5EF4-FFF2-40B4-BE49-F238E27FC236}">
                <a16:creationId xmlns:a16="http://schemas.microsoft.com/office/drawing/2014/main" id="{1BEF6B5C-3B9D-4213-8234-B32AA4EDC077}"/>
              </a:ext>
            </a:extLst>
          </p:cNvPr>
          <p:cNvSpPr/>
          <p:nvPr/>
        </p:nvSpPr>
        <p:spPr>
          <a:xfrm>
            <a:off x="10650929" y="3777249"/>
            <a:ext cx="433478" cy="234648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39A08078-6B94-49C4-9603-A6FBCC96CB6A}"/>
              </a:ext>
            </a:extLst>
          </p:cNvPr>
          <p:cNvSpPr/>
          <p:nvPr/>
        </p:nvSpPr>
        <p:spPr>
          <a:xfrm>
            <a:off x="10715873" y="3610825"/>
            <a:ext cx="433478" cy="234648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12" name="Rectangle 21">
            <a:extLst>
              <a:ext uri="{FF2B5EF4-FFF2-40B4-BE49-F238E27FC236}">
                <a16:creationId xmlns:a16="http://schemas.microsoft.com/office/drawing/2014/main" id="{A1C31F95-9B16-45FB-9DE9-5A6F7E3DF390}"/>
              </a:ext>
            </a:extLst>
          </p:cNvPr>
          <p:cNvSpPr/>
          <p:nvPr/>
        </p:nvSpPr>
        <p:spPr>
          <a:xfrm>
            <a:off x="8326540" y="3777249"/>
            <a:ext cx="433478" cy="234648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13" name="Rectangle 21">
            <a:extLst>
              <a:ext uri="{FF2B5EF4-FFF2-40B4-BE49-F238E27FC236}">
                <a16:creationId xmlns:a16="http://schemas.microsoft.com/office/drawing/2014/main" id="{EA520C0D-8621-4655-8D5D-9F684430FB75}"/>
              </a:ext>
            </a:extLst>
          </p:cNvPr>
          <p:cNvSpPr/>
          <p:nvPr/>
        </p:nvSpPr>
        <p:spPr>
          <a:xfrm>
            <a:off x="8285880" y="3624849"/>
            <a:ext cx="433478" cy="234648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</p:spTree>
    <p:extLst>
      <p:ext uri="{BB962C8B-B14F-4D97-AF65-F5344CB8AC3E}">
        <p14:creationId xmlns:p14="http://schemas.microsoft.com/office/powerpoint/2010/main" val="38853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4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56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7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71" tmFilter="0, 0; 0.125,0.2665; 0.25,0.4; 0.375,0.465; 0.5,0.5;  0.625,0.535; 0.75,0.6; 0.875,0.7335; 1,1">
                                          <p:stCondLst>
                                            <p:cond delay="571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" tmFilter="0, 0; 0.125,0.2665; 0.25,0.4; 0.375,0.465; 0.5,0.5;  0.625,0.535; 0.75,0.6; 0.875,0.7335; 1,1">
                                          <p:stCondLst>
                                            <p:cond delay="113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" tmFilter="0, 0; 0.125,0.2665; 0.25,0.4; 0.375,0.465; 0.5,0.5;  0.625,0.535; 0.75,0.6; 0.875,0.7335; 1,1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">
                                          <p:stCondLst>
                                            <p:cond delay="55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" decel="50000">
                                          <p:stCondLst>
                                            <p:cond delay="58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">
                                          <p:stCondLst>
                                            <p:cond delay="112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" decel="50000">
                                          <p:stCondLst>
                                            <p:cond delay="1151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" decel="50000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" decel="50000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4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56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7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71" tmFilter="0, 0; 0.125,0.2665; 0.25,0.4; 0.375,0.465; 0.5,0.5;  0.625,0.535; 0.75,0.6; 0.875,0.7335; 1,1">
                                          <p:stCondLst>
                                            <p:cond delay="571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" tmFilter="0, 0; 0.125,0.2665; 0.25,0.4; 0.375,0.465; 0.5,0.5;  0.625,0.535; 0.75,0.6; 0.875,0.7335; 1,1">
                                          <p:stCondLst>
                                            <p:cond delay="113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" tmFilter="0, 0; 0.125,0.2665; 0.25,0.4; 0.375,0.465; 0.5,0.5;  0.625,0.535; 0.75,0.6; 0.875,0.7335; 1,1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1">
                                          <p:stCondLst>
                                            <p:cond delay="55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" decel="50000">
                                          <p:stCondLst>
                                            <p:cond delay="58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">
                                          <p:stCondLst>
                                            <p:cond delay="112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" decel="50000">
                                          <p:stCondLst>
                                            <p:cond delay="1151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" decel="50000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" decel="50000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4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56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7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71" tmFilter="0, 0; 0.125,0.2665; 0.25,0.4; 0.375,0.465; 0.5,0.5;  0.625,0.535; 0.75,0.6; 0.875,0.7335; 1,1">
                                          <p:stCondLst>
                                            <p:cond delay="57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" tmFilter="0, 0; 0.125,0.2665; 0.25,0.4; 0.375,0.465; 0.5,0.5;  0.625,0.535; 0.75,0.6; 0.875,0.7335; 1,1">
                                          <p:stCondLst>
                                            <p:cond delay="113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" tmFilter="0, 0; 0.125,0.2665; 0.25,0.4; 0.375,0.465; 0.5,0.5;  0.625,0.535; 0.75,0.6; 0.875,0.7335; 1,1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1">
                                          <p:stCondLst>
                                            <p:cond delay="55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" decel="50000">
                                          <p:stCondLst>
                                            <p:cond delay="58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">
                                          <p:stCondLst>
                                            <p:cond delay="112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" decel="50000">
                                          <p:stCondLst>
                                            <p:cond delay="115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" decel="50000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" decel="50000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4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56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7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71" tmFilter="0, 0; 0.125,0.2665; 0.25,0.4; 0.375,0.465; 0.5,0.5;  0.625,0.535; 0.75,0.6; 0.875,0.7335; 1,1">
                                          <p:stCondLst>
                                            <p:cond delay="57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" tmFilter="0, 0; 0.125,0.2665; 0.25,0.4; 0.375,0.465; 0.5,0.5;  0.625,0.535; 0.75,0.6; 0.875,0.7335; 1,1">
                                          <p:stCondLst>
                                            <p:cond delay="113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" tmFilter="0, 0; 0.125,0.2665; 0.25,0.4; 0.375,0.465; 0.5,0.5;  0.625,0.535; 0.75,0.6; 0.875,0.7335; 1,1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1">
                                          <p:stCondLst>
                                            <p:cond delay="55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" decel="50000">
                                          <p:stCondLst>
                                            <p:cond delay="58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1">
                                          <p:stCondLst>
                                            <p:cond delay="112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" decel="50000">
                                          <p:stCondLst>
                                            <p:cond delay="115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1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" decel="50000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" decel="50000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0" grpId="0" animBg="1"/>
      <p:bldP spid="111" grpId="0" animBg="1"/>
      <p:bldP spid="112" grpId="0" animBg="1"/>
      <p:bldP spid="1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4777" y="389468"/>
            <a:ext cx="799105" cy="799105"/>
            <a:chOff x="2112182" y="3122122"/>
            <a:chExt cx="935818" cy="935818"/>
          </a:xfrm>
        </p:grpSpPr>
        <p:sp>
          <p:nvSpPr>
            <p:cNvPr id="4" name="椭圆 3"/>
            <p:cNvSpPr/>
            <p:nvPr/>
          </p:nvSpPr>
          <p:spPr>
            <a:xfrm>
              <a:off x="2112182" y="3122122"/>
              <a:ext cx="935818" cy="93581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127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5" name="KSO_Shape"/>
            <p:cNvSpPr/>
            <p:nvPr/>
          </p:nvSpPr>
          <p:spPr bwMode="auto">
            <a:xfrm>
              <a:off x="2220051" y="3321801"/>
              <a:ext cx="720080" cy="536460"/>
            </a:xfrm>
            <a:custGeom>
              <a:avLst/>
              <a:gdLst>
                <a:gd name="T0" fmla="*/ 1318145 w 2143125"/>
                <a:gd name="T1" fmla="*/ 917194 h 1597025"/>
                <a:gd name="T2" fmla="*/ 1379831 w 2143125"/>
                <a:gd name="T3" fmla="*/ 1137598 h 1597025"/>
                <a:gd name="T4" fmla="*/ 1335097 w 2143125"/>
                <a:gd name="T5" fmla="*/ 1268287 h 1597025"/>
                <a:gd name="T6" fmla="*/ 1208192 w 2143125"/>
                <a:gd name="T7" fmla="*/ 1359886 h 1597025"/>
                <a:gd name="T8" fmla="*/ 922597 w 2143125"/>
                <a:gd name="T9" fmla="*/ 1418283 h 1597025"/>
                <a:gd name="T10" fmla="*/ 657487 w 2143125"/>
                <a:gd name="T11" fmla="*/ 1338693 h 1597025"/>
                <a:gd name="T12" fmla="*/ 552478 w 2143125"/>
                <a:gd name="T13" fmla="*/ 1242149 h 1597025"/>
                <a:gd name="T14" fmla="*/ 531288 w 2143125"/>
                <a:gd name="T15" fmla="*/ 1081555 h 1597025"/>
                <a:gd name="T16" fmla="*/ 616755 w 2143125"/>
                <a:gd name="T17" fmla="*/ 873161 h 1597025"/>
                <a:gd name="T18" fmla="*/ 1793602 w 2143125"/>
                <a:gd name="T19" fmla="*/ 648696 h 1597025"/>
                <a:gd name="T20" fmla="*/ 1890429 w 2143125"/>
                <a:gd name="T21" fmla="*/ 826850 h 1597025"/>
                <a:gd name="T22" fmla="*/ 1893955 w 2143125"/>
                <a:gd name="T23" fmla="*/ 997719 h 1597025"/>
                <a:gd name="T24" fmla="*/ 1811228 w 2143125"/>
                <a:gd name="T25" fmla="*/ 1095258 h 1597025"/>
                <a:gd name="T26" fmla="*/ 1583730 w 2143125"/>
                <a:gd name="T27" fmla="*/ 1181514 h 1597025"/>
                <a:gd name="T28" fmla="*/ 1467631 w 2143125"/>
                <a:gd name="T29" fmla="*/ 1082095 h 1597025"/>
                <a:gd name="T30" fmla="*/ 1367044 w 2143125"/>
                <a:gd name="T31" fmla="*/ 822855 h 1597025"/>
                <a:gd name="T32" fmla="*/ 1287607 w 2143125"/>
                <a:gd name="T33" fmla="*/ 640469 h 1597025"/>
                <a:gd name="T34" fmla="*/ 637786 w 2143125"/>
                <a:gd name="T35" fmla="*/ 718735 h 1597025"/>
                <a:gd name="T36" fmla="*/ 475984 w 2143125"/>
                <a:gd name="T37" fmla="*/ 936375 h 1597025"/>
                <a:gd name="T38" fmla="*/ 436888 w 2143125"/>
                <a:gd name="T39" fmla="*/ 1185275 h 1597025"/>
                <a:gd name="T40" fmla="*/ 191242 w 2143125"/>
                <a:gd name="T41" fmla="*/ 1146495 h 1597025"/>
                <a:gd name="T42" fmla="*/ 46633 w 2143125"/>
                <a:gd name="T43" fmla="*/ 1053656 h 1597025"/>
                <a:gd name="T44" fmla="*/ 0 w 2143125"/>
                <a:gd name="T45" fmla="*/ 940371 h 1597025"/>
                <a:gd name="T46" fmla="*/ 50165 w 2143125"/>
                <a:gd name="T47" fmla="*/ 736128 h 1597025"/>
                <a:gd name="T48" fmla="*/ 952970 w 2143125"/>
                <a:gd name="T49" fmla="*/ 136844 h 1597025"/>
                <a:gd name="T50" fmla="*/ 1076540 w 2143125"/>
                <a:gd name="T51" fmla="*/ 163209 h 1597025"/>
                <a:gd name="T52" fmla="*/ 1174924 w 2143125"/>
                <a:gd name="T53" fmla="*/ 235007 h 1597025"/>
                <a:gd name="T54" fmla="*/ 1237061 w 2143125"/>
                <a:gd name="T55" fmla="*/ 340233 h 1597025"/>
                <a:gd name="T56" fmla="*/ 1251420 w 2143125"/>
                <a:gd name="T57" fmla="*/ 467116 h 1597025"/>
                <a:gd name="T58" fmla="*/ 1213290 w 2143125"/>
                <a:gd name="T59" fmla="*/ 585759 h 1597025"/>
                <a:gd name="T60" fmla="*/ 1132322 w 2143125"/>
                <a:gd name="T61" fmla="*/ 676861 h 1597025"/>
                <a:gd name="T62" fmla="*/ 1020756 w 2143125"/>
                <a:gd name="T63" fmla="*/ 728650 h 1597025"/>
                <a:gd name="T64" fmla="*/ 892716 w 2143125"/>
                <a:gd name="T65" fmla="*/ 730298 h 1597025"/>
                <a:gd name="T66" fmla="*/ 779502 w 2143125"/>
                <a:gd name="T67" fmla="*/ 680863 h 1597025"/>
                <a:gd name="T68" fmla="*/ 696652 w 2143125"/>
                <a:gd name="T69" fmla="*/ 592115 h 1597025"/>
                <a:gd name="T70" fmla="*/ 655933 w 2143125"/>
                <a:gd name="T71" fmla="*/ 474649 h 1597025"/>
                <a:gd name="T72" fmla="*/ 666760 w 2143125"/>
                <a:gd name="T73" fmla="*/ 347531 h 1597025"/>
                <a:gd name="T74" fmla="*/ 726308 w 2143125"/>
                <a:gd name="T75" fmla="*/ 240187 h 1597025"/>
                <a:gd name="T76" fmla="*/ 823046 w 2143125"/>
                <a:gd name="T77" fmla="*/ 166505 h 1597025"/>
                <a:gd name="T78" fmla="*/ 945438 w 2143125"/>
                <a:gd name="T79" fmla="*/ 136844 h 1597025"/>
                <a:gd name="T80" fmla="*/ 1618384 w 2143125"/>
                <a:gd name="T81" fmla="*/ 22111 h 1597025"/>
                <a:gd name="T82" fmla="*/ 1763195 w 2143125"/>
                <a:gd name="T83" fmla="*/ 163718 h 1597025"/>
                <a:gd name="T84" fmla="*/ 1787878 w 2143125"/>
                <a:gd name="T85" fmla="*/ 278038 h 1597025"/>
                <a:gd name="T86" fmla="*/ 1763195 w 2143125"/>
                <a:gd name="T87" fmla="*/ 392122 h 1597025"/>
                <a:gd name="T88" fmla="*/ 1618384 w 2143125"/>
                <a:gd name="T89" fmla="*/ 533963 h 1597025"/>
                <a:gd name="T90" fmla="*/ 1498492 w 2143125"/>
                <a:gd name="T91" fmla="*/ 555604 h 1597025"/>
                <a:gd name="T92" fmla="*/ 1344043 w 2143125"/>
                <a:gd name="T93" fmla="*/ 467159 h 1597025"/>
                <a:gd name="T94" fmla="*/ 1325941 w 2143125"/>
                <a:gd name="T95" fmla="*/ 314968 h 1597025"/>
                <a:gd name="T96" fmla="*/ 1255886 w 2143125"/>
                <a:gd name="T97" fmla="*/ 187946 h 1597025"/>
                <a:gd name="T98" fmla="*/ 1350390 w 2143125"/>
                <a:gd name="T99" fmla="*/ 51280 h 1597025"/>
                <a:gd name="T100" fmla="*/ 396165 w 2143125"/>
                <a:gd name="T101" fmla="*/ 0 h 1597025"/>
                <a:gd name="T102" fmla="*/ 564484 w 2143125"/>
                <a:gd name="T103" fmla="*/ 57396 h 1597025"/>
                <a:gd name="T104" fmla="*/ 645353 w 2143125"/>
                <a:gd name="T105" fmla="*/ 194532 h 1597025"/>
                <a:gd name="T106" fmla="*/ 578120 w 2143125"/>
                <a:gd name="T107" fmla="*/ 323201 h 1597025"/>
                <a:gd name="T108" fmla="*/ 564014 w 2143125"/>
                <a:gd name="T109" fmla="*/ 482449 h 1597025"/>
                <a:gd name="T110" fmla="*/ 396165 w 2143125"/>
                <a:gd name="T111" fmla="*/ 555840 h 1597025"/>
                <a:gd name="T112" fmla="*/ 281916 w 2143125"/>
                <a:gd name="T113" fmla="*/ 531141 h 1597025"/>
                <a:gd name="T114" fmla="*/ 140396 w 2143125"/>
                <a:gd name="T115" fmla="*/ 386242 h 1597025"/>
                <a:gd name="T116" fmla="*/ 118533 w 2143125"/>
                <a:gd name="T117" fmla="*/ 270745 h 1597025"/>
                <a:gd name="T118" fmla="*/ 145803 w 2143125"/>
                <a:gd name="T119" fmla="*/ 157366 h 1597025"/>
                <a:gd name="T120" fmla="*/ 294375 w 2143125"/>
                <a:gd name="T121" fmla="*/ 19524 h 159702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43125" h="1597025">
                  <a:moveTo>
                    <a:pt x="795561" y="879475"/>
                  </a:moveTo>
                  <a:lnTo>
                    <a:pt x="1072091" y="1110003"/>
                  </a:lnTo>
                  <a:lnTo>
                    <a:pt x="1348886" y="879475"/>
                  </a:lnTo>
                  <a:lnTo>
                    <a:pt x="1360276" y="888484"/>
                  </a:lnTo>
                  <a:lnTo>
                    <a:pt x="1371400" y="897758"/>
                  </a:lnTo>
                  <a:lnTo>
                    <a:pt x="1382525" y="907297"/>
                  </a:lnTo>
                  <a:lnTo>
                    <a:pt x="1393120" y="917101"/>
                  </a:lnTo>
                  <a:lnTo>
                    <a:pt x="1403186" y="927435"/>
                  </a:lnTo>
                  <a:lnTo>
                    <a:pt x="1413516" y="937504"/>
                  </a:lnTo>
                  <a:lnTo>
                    <a:pt x="1423316" y="948368"/>
                  </a:lnTo>
                  <a:lnTo>
                    <a:pt x="1432587" y="959497"/>
                  </a:lnTo>
                  <a:lnTo>
                    <a:pt x="1441857" y="970891"/>
                  </a:lnTo>
                  <a:lnTo>
                    <a:pt x="1450863" y="982550"/>
                  </a:lnTo>
                  <a:lnTo>
                    <a:pt x="1459074" y="994739"/>
                  </a:lnTo>
                  <a:lnTo>
                    <a:pt x="1467550" y="1006663"/>
                  </a:lnTo>
                  <a:lnTo>
                    <a:pt x="1475232" y="1019116"/>
                  </a:lnTo>
                  <a:lnTo>
                    <a:pt x="1482913" y="1032100"/>
                  </a:lnTo>
                  <a:lnTo>
                    <a:pt x="1490065" y="1044819"/>
                  </a:lnTo>
                  <a:lnTo>
                    <a:pt x="1496687" y="1057803"/>
                  </a:lnTo>
                  <a:lnTo>
                    <a:pt x="1503308" y="1071581"/>
                  </a:lnTo>
                  <a:lnTo>
                    <a:pt x="1509401" y="1085095"/>
                  </a:lnTo>
                  <a:lnTo>
                    <a:pt x="1515228" y="1098874"/>
                  </a:lnTo>
                  <a:lnTo>
                    <a:pt x="1520525" y="1113182"/>
                  </a:lnTo>
                  <a:lnTo>
                    <a:pt x="1525558" y="1127226"/>
                  </a:lnTo>
                  <a:lnTo>
                    <a:pt x="1530061" y="1141799"/>
                  </a:lnTo>
                  <a:lnTo>
                    <a:pt x="1534034" y="1156638"/>
                  </a:lnTo>
                  <a:lnTo>
                    <a:pt x="1538007" y="1171477"/>
                  </a:lnTo>
                  <a:lnTo>
                    <a:pt x="1541186" y="1186580"/>
                  </a:lnTo>
                  <a:lnTo>
                    <a:pt x="1544364" y="1201684"/>
                  </a:lnTo>
                  <a:lnTo>
                    <a:pt x="1546748" y="1217052"/>
                  </a:lnTo>
                  <a:lnTo>
                    <a:pt x="1548867" y="1232686"/>
                  </a:lnTo>
                  <a:lnTo>
                    <a:pt x="1550456" y="1248319"/>
                  </a:lnTo>
                  <a:lnTo>
                    <a:pt x="1551781" y="1264218"/>
                  </a:lnTo>
                  <a:lnTo>
                    <a:pt x="1552310" y="1280116"/>
                  </a:lnTo>
                  <a:lnTo>
                    <a:pt x="1552575" y="1296279"/>
                  </a:lnTo>
                  <a:lnTo>
                    <a:pt x="1552310" y="1305554"/>
                  </a:lnTo>
                  <a:lnTo>
                    <a:pt x="1551781" y="1314298"/>
                  </a:lnTo>
                  <a:lnTo>
                    <a:pt x="1550456" y="1323307"/>
                  </a:lnTo>
                  <a:lnTo>
                    <a:pt x="1548867" y="1332316"/>
                  </a:lnTo>
                  <a:lnTo>
                    <a:pt x="1547013" y="1341060"/>
                  </a:lnTo>
                  <a:lnTo>
                    <a:pt x="1544894" y="1349539"/>
                  </a:lnTo>
                  <a:lnTo>
                    <a:pt x="1542245" y="1358018"/>
                  </a:lnTo>
                  <a:lnTo>
                    <a:pt x="1539067" y="1366233"/>
                  </a:lnTo>
                  <a:lnTo>
                    <a:pt x="1535623" y="1374182"/>
                  </a:lnTo>
                  <a:lnTo>
                    <a:pt x="1531650" y="1382396"/>
                  </a:lnTo>
                  <a:lnTo>
                    <a:pt x="1527677" y="1390080"/>
                  </a:lnTo>
                  <a:lnTo>
                    <a:pt x="1522909" y="1397765"/>
                  </a:lnTo>
                  <a:lnTo>
                    <a:pt x="1518406" y="1405184"/>
                  </a:lnTo>
                  <a:lnTo>
                    <a:pt x="1513109" y="1412603"/>
                  </a:lnTo>
                  <a:lnTo>
                    <a:pt x="1507811" y="1420022"/>
                  </a:lnTo>
                  <a:lnTo>
                    <a:pt x="1501984" y="1427177"/>
                  </a:lnTo>
                  <a:lnTo>
                    <a:pt x="1495892" y="1433801"/>
                  </a:lnTo>
                  <a:lnTo>
                    <a:pt x="1489800" y="1440955"/>
                  </a:lnTo>
                  <a:lnTo>
                    <a:pt x="1483178" y="1447315"/>
                  </a:lnTo>
                  <a:lnTo>
                    <a:pt x="1476026" y="1453939"/>
                  </a:lnTo>
                  <a:lnTo>
                    <a:pt x="1469404" y="1460298"/>
                  </a:lnTo>
                  <a:lnTo>
                    <a:pt x="1461988" y="1466658"/>
                  </a:lnTo>
                  <a:lnTo>
                    <a:pt x="1454306" y="1472752"/>
                  </a:lnTo>
                  <a:lnTo>
                    <a:pt x="1446360" y="1478582"/>
                  </a:lnTo>
                  <a:lnTo>
                    <a:pt x="1438414" y="1484411"/>
                  </a:lnTo>
                  <a:lnTo>
                    <a:pt x="1430468" y="1490241"/>
                  </a:lnTo>
                  <a:lnTo>
                    <a:pt x="1421992" y="1495540"/>
                  </a:lnTo>
                  <a:lnTo>
                    <a:pt x="1413516" y="1501105"/>
                  </a:lnTo>
                  <a:lnTo>
                    <a:pt x="1404775" y="1506404"/>
                  </a:lnTo>
                  <a:lnTo>
                    <a:pt x="1395769" y="1511439"/>
                  </a:lnTo>
                  <a:lnTo>
                    <a:pt x="1387028" y="1516208"/>
                  </a:lnTo>
                  <a:lnTo>
                    <a:pt x="1377757" y="1521243"/>
                  </a:lnTo>
                  <a:lnTo>
                    <a:pt x="1359216" y="1530252"/>
                  </a:lnTo>
                  <a:lnTo>
                    <a:pt x="1340145" y="1538731"/>
                  </a:lnTo>
                  <a:lnTo>
                    <a:pt x="1320544" y="1546945"/>
                  </a:lnTo>
                  <a:lnTo>
                    <a:pt x="1300944" y="1554364"/>
                  </a:lnTo>
                  <a:lnTo>
                    <a:pt x="1280813" y="1560989"/>
                  </a:lnTo>
                  <a:lnTo>
                    <a:pt x="1260947" y="1567083"/>
                  </a:lnTo>
                  <a:lnTo>
                    <a:pt x="1241082" y="1573177"/>
                  </a:lnTo>
                  <a:lnTo>
                    <a:pt x="1220951" y="1577947"/>
                  </a:lnTo>
                  <a:lnTo>
                    <a:pt x="1200821" y="1582452"/>
                  </a:lnTo>
                  <a:lnTo>
                    <a:pt x="1181485" y="1586426"/>
                  </a:lnTo>
                  <a:lnTo>
                    <a:pt x="1161884" y="1589606"/>
                  </a:lnTo>
                  <a:lnTo>
                    <a:pt x="1142813" y="1592256"/>
                  </a:lnTo>
                  <a:lnTo>
                    <a:pt x="1124272" y="1594375"/>
                  </a:lnTo>
                  <a:lnTo>
                    <a:pt x="1106525" y="1595965"/>
                  </a:lnTo>
                  <a:lnTo>
                    <a:pt x="1088779" y="1596760"/>
                  </a:lnTo>
                  <a:lnTo>
                    <a:pt x="1072091" y="1597025"/>
                  </a:lnTo>
                  <a:lnTo>
                    <a:pt x="1055669" y="1596760"/>
                  </a:lnTo>
                  <a:lnTo>
                    <a:pt x="1037922" y="1595965"/>
                  </a:lnTo>
                  <a:lnTo>
                    <a:pt x="1020176" y="1594375"/>
                  </a:lnTo>
                  <a:lnTo>
                    <a:pt x="1001635" y="1592256"/>
                  </a:lnTo>
                  <a:lnTo>
                    <a:pt x="982299" y="1589606"/>
                  </a:lnTo>
                  <a:lnTo>
                    <a:pt x="963228" y="1586426"/>
                  </a:lnTo>
                  <a:lnTo>
                    <a:pt x="943627" y="1582452"/>
                  </a:lnTo>
                  <a:lnTo>
                    <a:pt x="923496" y="1577947"/>
                  </a:lnTo>
                  <a:lnTo>
                    <a:pt x="903631" y="1573177"/>
                  </a:lnTo>
                  <a:lnTo>
                    <a:pt x="883765" y="1567083"/>
                  </a:lnTo>
                  <a:lnTo>
                    <a:pt x="863634" y="1560989"/>
                  </a:lnTo>
                  <a:lnTo>
                    <a:pt x="843504" y="1554364"/>
                  </a:lnTo>
                  <a:lnTo>
                    <a:pt x="823903" y="1546945"/>
                  </a:lnTo>
                  <a:lnTo>
                    <a:pt x="804302" y="1538731"/>
                  </a:lnTo>
                  <a:lnTo>
                    <a:pt x="785496" y="1530252"/>
                  </a:lnTo>
                  <a:lnTo>
                    <a:pt x="766690" y="1521243"/>
                  </a:lnTo>
                  <a:lnTo>
                    <a:pt x="757419" y="1516208"/>
                  </a:lnTo>
                  <a:lnTo>
                    <a:pt x="748414" y="1511439"/>
                  </a:lnTo>
                  <a:lnTo>
                    <a:pt x="739673" y="1506404"/>
                  </a:lnTo>
                  <a:lnTo>
                    <a:pt x="730932" y="1501105"/>
                  </a:lnTo>
                  <a:lnTo>
                    <a:pt x="722720" y="1495540"/>
                  </a:lnTo>
                  <a:lnTo>
                    <a:pt x="714244" y="1490241"/>
                  </a:lnTo>
                  <a:lnTo>
                    <a:pt x="706033" y="1484411"/>
                  </a:lnTo>
                  <a:lnTo>
                    <a:pt x="697822" y="1478582"/>
                  </a:lnTo>
                  <a:lnTo>
                    <a:pt x="690141" y="1472752"/>
                  </a:lnTo>
                  <a:lnTo>
                    <a:pt x="682724" y="1466658"/>
                  </a:lnTo>
                  <a:lnTo>
                    <a:pt x="675308" y="1460298"/>
                  </a:lnTo>
                  <a:lnTo>
                    <a:pt x="668421" y="1453939"/>
                  </a:lnTo>
                  <a:lnTo>
                    <a:pt x="661534" y="1447315"/>
                  </a:lnTo>
                  <a:lnTo>
                    <a:pt x="655177" y="1440955"/>
                  </a:lnTo>
                  <a:lnTo>
                    <a:pt x="648555" y="1433801"/>
                  </a:lnTo>
                  <a:lnTo>
                    <a:pt x="642728" y="1427177"/>
                  </a:lnTo>
                  <a:lnTo>
                    <a:pt x="636901" y="1420022"/>
                  </a:lnTo>
                  <a:lnTo>
                    <a:pt x="631338" y="1412603"/>
                  </a:lnTo>
                  <a:lnTo>
                    <a:pt x="626306" y="1405184"/>
                  </a:lnTo>
                  <a:lnTo>
                    <a:pt x="621538" y="1397765"/>
                  </a:lnTo>
                  <a:lnTo>
                    <a:pt x="616770" y="1390080"/>
                  </a:lnTo>
                  <a:lnTo>
                    <a:pt x="612797" y="1382396"/>
                  </a:lnTo>
                  <a:lnTo>
                    <a:pt x="609089" y="1374182"/>
                  </a:lnTo>
                  <a:lnTo>
                    <a:pt x="605646" y="1366233"/>
                  </a:lnTo>
                  <a:lnTo>
                    <a:pt x="602467" y="1358018"/>
                  </a:lnTo>
                  <a:lnTo>
                    <a:pt x="599818" y="1349539"/>
                  </a:lnTo>
                  <a:lnTo>
                    <a:pt x="597434" y="1341060"/>
                  </a:lnTo>
                  <a:lnTo>
                    <a:pt x="595580" y="1332316"/>
                  </a:lnTo>
                  <a:lnTo>
                    <a:pt x="593991" y="1323307"/>
                  </a:lnTo>
                  <a:lnTo>
                    <a:pt x="592932" y="1314298"/>
                  </a:lnTo>
                  <a:lnTo>
                    <a:pt x="592402" y="1305554"/>
                  </a:lnTo>
                  <a:lnTo>
                    <a:pt x="592137" y="1296279"/>
                  </a:lnTo>
                  <a:lnTo>
                    <a:pt x="592402" y="1280116"/>
                  </a:lnTo>
                  <a:lnTo>
                    <a:pt x="592932" y="1264218"/>
                  </a:lnTo>
                  <a:lnTo>
                    <a:pt x="594256" y="1248319"/>
                  </a:lnTo>
                  <a:lnTo>
                    <a:pt x="595845" y="1232686"/>
                  </a:lnTo>
                  <a:lnTo>
                    <a:pt x="597699" y="1217052"/>
                  </a:lnTo>
                  <a:lnTo>
                    <a:pt x="600348" y="1201684"/>
                  </a:lnTo>
                  <a:lnTo>
                    <a:pt x="603262" y="1186580"/>
                  </a:lnTo>
                  <a:lnTo>
                    <a:pt x="606705" y="1171477"/>
                  </a:lnTo>
                  <a:lnTo>
                    <a:pt x="610413" y="1156638"/>
                  </a:lnTo>
                  <a:lnTo>
                    <a:pt x="614386" y="1141799"/>
                  </a:lnTo>
                  <a:lnTo>
                    <a:pt x="618889" y="1127226"/>
                  </a:lnTo>
                  <a:lnTo>
                    <a:pt x="623922" y="1113182"/>
                  </a:lnTo>
                  <a:lnTo>
                    <a:pt x="629484" y="1098874"/>
                  </a:lnTo>
                  <a:lnTo>
                    <a:pt x="635047" y="1085095"/>
                  </a:lnTo>
                  <a:lnTo>
                    <a:pt x="641139" y="1071581"/>
                  </a:lnTo>
                  <a:lnTo>
                    <a:pt x="647761" y="1057803"/>
                  </a:lnTo>
                  <a:lnTo>
                    <a:pt x="654383" y="1044819"/>
                  </a:lnTo>
                  <a:lnTo>
                    <a:pt x="661534" y="1032100"/>
                  </a:lnTo>
                  <a:lnTo>
                    <a:pt x="669216" y="1019116"/>
                  </a:lnTo>
                  <a:lnTo>
                    <a:pt x="676897" y="1006663"/>
                  </a:lnTo>
                  <a:lnTo>
                    <a:pt x="685373" y="994739"/>
                  </a:lnTo>
                  <a:lnTo>
                    <a:pt x="693849" y="982550"/>
                  </a:lnTo>
                  <a:lnTo>
                    <a:pt x="702590" y="970891"/>
                  </a:lnTo>
                  <a:lnTo>
                    <a:pt x="711861" y="959497"/>
                  </a:lnTo>
                  <a:lnTo>
                    <a:pt x="721396" y="948368"/>
                  </a:lnTo>
                  <a:lnTo>
                    <a:pt x="730932" y="937504"/>
                  </a:lnTo>
                  <a:lnTo>
                    <a:pt x="741262" y="927435"/>
                  </a:lnTo>
                  <a:lnTo>
                    <a:pt x="751327" y="917101"/>
                  </a:lnTo>
                  <a:lnTo>
                    <a:pt x="762187" y="907297"/>
                  </a:lnTo>
                  <a:lnTo>
                    <a:pt x="773047" y="897758"/>
                  </a:lnTo>
                  <a:lnTo>
                    <a:pt x="783907" y="888484"/>
                  </a:lnTo>
                  <a:lnTo>
                    <a:pt x="795561" y="879475"/>
                  </a:lnTo>
                  <a:close/>
                  <a:moveTo>
                    <a:pt x="1959370" y="676275"/>
                  </a:moveTo>
                  <a:lnTo>
                    <a:pt x="1969946" y="684738"/>
                  </a:lnTo>
                  <a:lnTo>
                    <a:pt x="1979729" y="692937"/>
                  </a:lnTo>
                  <a:lnTo>
                    <a:pt x="1989776" y="701929"/>
                  </a:lnTo>
                  <a:lnTo>
                    <a:pt x="1999294" y="710922"/>
                  </a:lnTo>
                  <a:lnTo>
                    <a:pt x="2008812" y="720443"/>
                  </a:lnTo>
                  <a:lnTo>
                    <a:pt x="2017802" y="729964"/>
                  </a:lnTo>
                  <a:lnTo>
                    <a:pt x="2026527" y="739750"/>
                  </a:lnTo>
                  <a:lnTo>
                    <a:pt x="2035252" y="750064"/>
                  </a:lnTo>
                  <a:lnTo>
                    <a:pt x="2043184" y="760379"/>
                  </a:lnTo>
                  <a:lnTo>
                    <a:pt x="2051380" y="771222"/>
                  </a:lnTo>
                  <a:lnTo>
                    <a:pt x="2059047" y="782330"/>
                  </a:lnTo>
                  <a:lnTo>
                    <a:pt x="2066450" y="793439"/>
                  </a:lnTo>
                  <a:lnTo>
                    <a:pt x="2073589" y="804811"/>
                  </a:lnTo>
                  <a:lnTo>
                    <a:pt x="2080199" y="816448"/>
                  </a:lnTo>
                  <a:lnTo>
                    <a:pt x="2086809" y="828350"/>
                  </a:lnTo>
                  <a:lnTo>
                    <a:pt x="2093154" y="840516"/>
                  </a:lnTo>
                  <a:lnTo>
                    <a:pt x="2098707" y="852946"/>
                  </a:lnTo>
                  <a:lnTo>
                    <a:pt x="2104259" y="865112"/>
                  </a:lnTo>
                  <a:lnTo>
                    <a:pt x="2109547" y="877807"/>
                  </a:lnTo>
                  <a:lnTo>
                    <a:pt x="2114306" y="890766"/>
                  </a:lnTo>
                  <a:lnTo>
                    <a:pt x="2118801" y="903990"/>
                  </a:lnTo>
                  <a:lnTo>
                    <a:pt x="2123031" y="917214"/>
                  </a:lnTo>
                  <a:lnTo>
                    <a:pt x="2126733" y="930438"/>
                  </a:lnTo>
                  <a:lnTo>
                    <a:pt x="2130170" y="944191"/>
                  </a:lnTo>
                  <a:lnTo>
                    <a:pt x="2133078" y="957943"/>
                  </a:lnTo>
                  <a:lnTo>
                    <a:pt x="2135722" y="971696"/>
                  </a:lnTo>
                  <a:lnTo>
                    <a:pt x="2137837" y="985978"/>
                  </a:lnTo>
                  <a:lnTo>
                    <a:pt x="2139688" y="1000260"/>
                  </a:lnTo>
                  <a:lnTo>
                    <a:pt x="2141274" y="1014277"/>
                  </a:lnTo>
                  <a:lnTo>
                    <a:pt x="2142068" y="1028823"/>
                  </a:lnTo>
                  <a:lnTo>
                    <a:pt x="2143125" y="1043370"/>
                  </a:lnTo>
                  <a:lnTo>
                    <a:pt x="2143125" y="1058180"/>
                  </a:lnTo>
                  <a:lnTo>
                    <a:pt x="2143125" y="1066644"/>
                  </a:lnTo>
                  <a:lnTo>
                    <a:pt x="2142332" y="1075107"/>
                  </a:lnTo>
                  <a:lnTo>
                    <a:pt x="2141274" y="1083306"/>
                  </a:lnTo>
                  <a:lnTo>
                    <a:pt x="2139952" y="1091769"/>
                  </a:lnTo>
                  <a:lnTo>
                    <a:pt x="2138102" y="1099703"/>
                  </a:lnTo>
                  <a:lnTo>
                    <a:pt x="2135987" y="1107373"/>
                  </a:lnTo>
                  <a:lnTo>
                    <a:pt x="2133607" y="1115043"/>
                  </a:lnTo>
                  <a:lnTo>
                    <a:pt x="2130699" y="1122713"/>
                  </a:lnTo>
                  <a:lnTo>
                    <a:pt x="2127261" y="1130383"/>
                  </a:lnTo>
                  <a:lnTo>
                    <a:pt x="2124089" y="1137788"/>
                  </a:lnTo>
                  <a:lnTo>
                    <a:pt x="2119858" y="1144929"/>
                  </a:lnTo>
                  <a:lnTo>
                    <a:pt x="2115892" y="1152070"/>
                  </a:lnTo>
                  <a:lnTo>
                    <a:pt x="2111398" y="1159211"/>
                  </a:lnTo>
                  <a:lnTo>
                    <a:pt x="2106639" y="1165823"/>
                  </a:lnTo>
                  <a:lnTo>
                    <a:pt x="2101880" y="1172699"/>
                  </a:lnTo>
                  <a:lnTo>
                    <a:pt x="2096327" y="1179047"/>
                  </a:lnTo>
                  <a:lnTo>
                    <a:pt x="2090775" y="1185658"/>
                  </a:lnTo>
                  <a:lnTo>
                    <a:pt x="2084958" y="1191741"/>
                  </a:lnTo>
                  <a:lnTo>
                    <a:pt x="2078877" y="1197824"/>
                  </a:lnTo>
                  <a:lnTo>
                    <a:pt x="2072532" y="1204172"/>
                  </a:lnTo>
                  <a:lnTo>
                    <a:pt x="2066186" y="1209990"/>
                  </a:lnTo>
                  <a:lnTo>
                    <a:pt x="2059312" y="1215809"/>
                  </a:lnTo>
                  <a:lnTo>
                    <a:pt x="2052173" y="1221363"/>
                  </a:lnTo>
                  <a:lnTo>
                    <a:pt x="2045034" y="1226917"/>
                  </a:lnTo>
                  <a:lnTo>
                    <a:pt x="2037631" y="1232471"/>
                  </a:lnTo>
                  <a:lnTo>
                    <a:pt x="2029964" y="1237761"/>
                  </a:lnTo>
                  <a:lnTo>
                    <a:pt x="2022296" y="1242521"/>
                  </a:lnTo>
                  <a:lnTo>
                    <a:pt x="2014629" y="1247546"/>
                  </a:lnTo>
                  <a:lnTo>
                    <a:pt x="2006433" y="1252571"/>
                  </a:lnTo>
                  <a:lnTo>
                    <a:pt x="1998236" y="1257067"/>
                  </a:lnTo>
                  <a:lnTo>
                    <a:pt x="1981315" y="1266324"/>
                  </a:lnTo>
                  <a:lnTo>
                    <a:pt x="1964129" y="1274523"/>
                  </a:lnTo>
                  <a:lnTo>
                    <a:pt x="1946679" y="1282722"/>
                  </a:lnTo>
                  <a:lnTo>
                    <a:pt x="1928436" y="1290127"/>
                  </a:lnTo>
                  <a:lnTo>
                    <a:pt x="1910193" y="1296739"/>
                  </a:lnTo>
                  <a:lnTo>
                    <a:pt x="1891685" y="1303351"/>
                  </a:lnTo>
                  <a:lnTo>
                    <a:pt x="1873177" y="1308905"/>
                  </a:lnTo>
                  <a:lnTo>
                    <a:pt x="1854670" y="1314195"/>
                  </a:lnTo>
                  <a:lnTo>
                    <a:pt x="1836426" y="1318691"/>
                  </a:lnTo>
                  <a:lnTo>
                    <a:pt x="1817919" y="1322922"/>
                  </a:lnTo>
                  <a:lnTo>
                    <a:pt x="1799675" y="1326360"/>
                  </a:lnTo>
                  <a:lnTo>
                    <a:pt x="1781696" y="1329534"/>
                  </a:lnTo>
                  <a:lnTo>
                    <a:pt x="1764246" y="1331915"/>
                  </a:lnTo>
                  <a:lnTo>
                    <a:pt x="1747061" y="1333766"/>
                  </a:lnTo>
                  <a:lnTo>
                    <a:pt x="1730404" y="1335353"/>
                  </a:lnTo>
                  <a:lnTo>
                    <a:pt x="1714276" y="1336146"/>
                  </a:lnTo>
                  <a:lnTo>
                    <a:pt x="1698676" y="1336675"/>
                  </a:lnTo>
                  <a:lnTo>
                    <a:pt x="1687836" y="1336146"/>
                  </a:lnTo>
                  <a:lnTo>
                    <a:pt x="1676467" y="1335617"/>
                  </a:lnTo>
                  <a:lnTo>
                    <a:pt x="1664834" y="1335088"/>
                  </a:lnTo>
                  <a:lnTo>
                    <a:pt x="1652671" y="1333766"/>
                  </a:lnTo>
                  <a:lnTo>
                    <a:pt x="1653993" y="1324509"/>
                  </a:lnTo>
                  <a:lnTo>
                    <a:pt x="1654787" y="1314988"/>
                  </a:lnTo>
                  <a:lnTo>
                    <a:pt x="1655844" y="1305202"/>
                  </a:lnTo>
                  <a:lnTo>
                    <a:pt x="1655844" y="1295681"/>
                  </a:lnTo>
                  <a:lnTo>
                    <a:pt x="1655580" y="1275845"/>
                  </a:lnTo>
                  <a:lnTo>
                    <a:pt x="1654787" y="1256274"/>
                  </a:lnTo>
                  <a:lnTo>
                    <a:pt x="1653465" y="1236703"/>
                  </a:lnTo>
                  <a:lnTo>
                    <a:pt x="1651085" y="1217660"/>
                  </a:lnTo>
                  <a:lnTo>
                    <a:pt x="1648705" y="1198618"/>
                  </a:lnTo>
                  <a:lnTo>
                    <a:pt x="1645268" y="1179840"/>
                  </a:lnTo>
                  <a:lnTo>
                    <a:pt x="1641567" y="1161062"/>
                  </a:lnTo>
                  <a:lnTo>
                    <a:pt x="1637601" y="1142549"/>
                  </a:lnTo>
                  <a:lnTo>
                    <a:pt x="1632842" y="1124300"/>
                  </a:lnTo>
                  <a:lnTo>
                    <a:pt x="1627554" y="1106051"/>
                  </a:lnTo>
                  <a:lnTo>
                    <a:pt x="1621737" y="1088595"/>
                  </a:lnTo>
                  <a:lnTo>
                    <a:pt x="1615392" y="1070875"/>
                  </a:lnTo>
                  <a:lnTo>
                    <a:pt x="1608782" y="1053684"/>
                  </a:lnTo>
                  <a:lnTo>
                    <a:pt x="1601379" y="1036758"/>
                  </a:lnTo>
                  <a:lnTo>
                    <a:pt x="1593711" y="1019831"/>
                  </a:lnTo>
                  <a:lnTo>
                    <a:pt x="1585515" y="1003434"/>
                  </a:lnTo>
                  <a:lnTo>
                    <a:pt x="1576790" y="987565"/>
                  </a:lnTo>
                  <a:lnTo>
                    <a:pt x="1567800" y="971432"/>
                  </a:lnTo>
                  <a:lnTo>
                    <a:pt x="1558282" y="956092"/>
                  </a:lnTo>
                  <a:lnTo>
                    <a:pt x="1548235" y="940752"/>
                  </a:lnTo>
                  <a:lnTo>
                    <a:pt x="1537924" y="925942"/>
                  </a:lnTo>
                  <a:lnTo>
                    <a:pt x="1527084" y="911395"/>
                  </a:lnTo>
                  <a:lnTo>
                    <a:pt x="1515979" y="897114"/>
                  </a:lnTo>
                  <a:lnTo>
                    <a:pt x="1504345" y="883361"/>
                  </a:lnTo>
                  <a:lnTo>
                    <a:pt x="1492183" y="870137"/>
                  </a:lnTo>
                  <a:lnTo>
                    <a:pt x="1480021" y="856913"/>
                  </a:lnTo>
                  <a:lnTo>
                    <a:pt x="1467330" y="844218"/>
                  </a:lnTo>
                  <a:lnTo>
                    <a:pt x="1454375" y="832052"/>
                  </a:lnTo>
                  <a:lnTo>
                    <a:pt x="1440891" y="820151"/>
                  </a:lnTo>
                  <a:lnTo>
                    <a:pt x="1427406" y="808778"/>
                  </a:lnTo>
                  <a:lnTo>
                    <a:pt x="1413129" y="797670"/>
                  </a:lnTo>
                  <a:lnTo>
                    <a:pt x="1398587" y="787356"/>
                  </a:lnTo>
                  <a:lnTo>
                    <a:pt x="1407841" y="776776"/>
                  </a:lnTo>
                  <a:lnTo>
                    <a:pt x="1416831" y="765933"/>
                  </a:lnTo>
                  <a:lnTo>
                    <a:pt x="1425027" y="755089"/>
                  </a:lnTo>
                  <a:lnTo>
                    <a:pt x="1433487" y="744246"/>
                  </a:lnTo>
                  <a:lnTo>
                    <a:pt x="1441155" y="732344"/>
                  </a:lnTo>
                  <a:lnTo>
                    <a:pt x="1448558" y="720707"/>
                  </a:lnTo>
                  <a:lnTo>
                    <a:pt x="1455697" y="709070"/>
                  </a:lnTo>
                  <a:lnTo>
                    <a:pt x="1462307" y="696640"/>
                  </a:lnTo>
                  <a:lnTo>
                    <a:pt x="1698676" y="893147"/>
                  </a:lnTo>
                  <a:lnTo>
                    <a:pt x="1959370" y="676275"/>
                  </a:lnTo>
                  <a:close/>
                  <a:moveTo>
                    <a:pt x="183882" y="676275"/>
                  </a:moveTo>
                  <a:lnTo>
                    <a:pt x="445396" y="893147"/>
                  </a:lnTo>
                  <a:lnTo>
                    <a:pt x="682270" y="696640"/>
                  </a:lnTo>
                  <a:lnTo>
                    <a:pt x="688894" y="709070"/>
                  </a:lnTo>
                  <a:lnTo>
                    <a:pt x="696048" y="720707"/>
                  </a:lnTo>
                  <a:lnTo>
                    <a:pt x="703466" y="732344"/>
                  </a:lnTo>
                  <a:lnTo>
                    <a:pt x="711415" y="744246"/>
                  </a:lnTo>
                  <a:lnTo>
                    <a:pt x="719364" y="755089"/>
                  </a:lnTo>
                  <a:lnTo>
                    <a:pt x="728108" y="765933"/>
                  </a:lnTo>
                  <a:lnTo>
                    <a:pt x="736852" y="776776"/>
                  </a:lnTo>
                  <a:lnTo>
                    <a:pt x="746125" y="787356"/>
                  </a:lnTo>
                  <a:lnTo>
                    <a:pt x="731552" y="797670"/>
                  </a:lnTo>
                  <a:lnTo>
                    <a:pt x="717509" y="808778"/>
                  </a:lnTo>
                  <a:lnTo>
                    <a:pt x="703731" y="820151"/>
                  </a:lnTo>
                  <a:lnTo>
                    <a:pt x="690483" y="832052"/>
                  </a:lnTo>
                  <a:lnTo>
                    <a:pt x="677235" y="844218"/>
                  </a:lnTo>
                  <a:lnTo>
                    <a:pt x="664517" y="856913"/>
                  </a:lnTo>
                  <a:lnTo>
                    <a:pt x="652329" y="870137"/>
                  </a:lnTo>
                  <a:lnTo>
                    <a:pt x="640141" y="883361"/>
                  </a:lnTo>
                  <a:lnTo>
                    <a:pt x="628748" y="897114"/>
                  </a:lnTo>
                  <a:lnTo>
                    <a:pt x="617355" y="911395"/>
                  </a:lnTo>
                  <a:lnTo>
                    <a:pt x="606491" y="925942"/>
                  </a:lnTo>
                  <a:lnTo>
                    <a:pt x="596158" y="940752"/>
                  </a:lnTo>
                  <a:lnTo>
                    <a:pt x="586090" y="956092"/>
                  </a:lnTo>
                  <a:lnTo>
                    <a:pt x="576551" y="971432"/>
                  </a:lnTo>
                  <a:lnTo>
                    <a:pt x="567542" y="987565"/>
                  </a:lnTo>
                  <a:lnTo>
                    <a:pt x="559064" y="1003434"/>
                  </a:lnTo>
                  <a:lnTo>
                    <a:pt x="550585" y="1019831"/>
                  </a:lnTo>
                  <a:lnTo>
                    <a:pt x="542901" y="1036758"/>
                  </a:lnTo>
                  <a:lnTo>
                    <a:pt x="535482" y="1053684"/>
                  </a:lnTo>
                  <a:lnTo>
                    <a:pt x="528858" y="1070875"/>
                  </a:lnTo>
                  <a:lnTo>
                    <a:pt x="522499" y="1088595"/>
                  </a:lnTo>
                  <a:lnTo>
                    <a:pt x="516670" y="1106051"/>
                  </a:lnTo>
                  <a:lnTo>
                    <a:pt x="511371" y="1124300"/>
                  </a:lnTo>
                  <a:lnTo>
                    <a:pt x="506602" y="1142549"/>
                  </a:lnTo>
                  <a:lnTo>
                    <a:pt x="502627" y="1161062"/>
                  </a:lnTo>
                  <a:lnTo>
                    <a:pt x="498918" y="1179840"/>
                  </a:lnTo>
                  <a:lnTo>
                    <a:pt x="495473" y="1198618"/>
                  </a:lnTo>
                  <a:lnTo>
                    <a:pt x="492824" y="1217660"/>
                  </a:lnTo>
                  <a:lnTo>
                    <a:pt x="490704" y="1236703"/>
                  </a:lnTo>
                  <a:lnTo>
                    <a:pt x="489114" y="1256274"/>
                  </a:lnTo>
                  <a:lnTo>
                    <a:pt x="488585" y="1275845"/>
                  </a:lnTo>
                  <a:lnTo>
                    <a:pt x="488320" y="1295681"/>
                  </a:lnTo>
                  <a:lnTo>
                    <a:pt x="488585" y="1305202"/>
                  </a:lnTo>
                  <a:lnTo>
                    <a:pt x="489114" y="1314988"/>
                  </a:lnTo>
                  <a:lnTo>
                    <a:pt x="490174" y="1324509"/>
                  </a:lnTo>
                  <a:lnTo>
                    <a:pt x="491499" y="1333766"/>
                  </a:lnTo>
                  <a:lnTo>
                    <a:pt x="479311" y="1335088"/>
                  </a:lnTo>
                  <a:lnTo>
                    <a:pt x="467653" y="1335617"/>
                  </a:lnTo>
                  <a:lnTo>
                    <a:pt x="456260" y="1336146"/>
                  </a:lnTo>
                  <a:lnTo>
                    <a:pt x="445396" y="1336675"/>
                  </a:lnTo>
                  <a:lnTo>
                    <a:pt x="429764" y="1336146"/>
                  </a:lnTo>
                  <a:lnTo>
                    <a:pt x="413601" y="1335353"/>
                  </a:lnTo>
                  <a:lnTo>
                    <a:pt x="396909" y="1333766"/>
                  </a:lnTo>
                  <a:lnTo>
                    <a:pt x="379686" y="1331915"/>
                  </a:lnTo>
                  <a:lnTo>
                    <a:pt x="362199" y="1329534"/>
                  </a:lnTo>
                  <a:lnTo>
                    <a:pt x="344182" y="1326360"/>
                  </a:lnTo>
                  <a:lnTo>
                    <a:pt x="325900" y="1322922"/>
                  </a:lnTo>
                  <a:lnTo>
                    <a:pt x="307352" y="1318691"/>
                  </a:lnTo>
                  <a:lnTo>
                    <a:pt x="288805" y="1314195"/>
                  </a:lnTo>
                  <a:lnTo>
                    <a:pt x="270523" y="1308905"/>
                  </a:lnTo>
                  <a:lnTo>
                    <a:pt x="251976" y="1303351"/>
                  </a:lnTo>
                  <a:lnTo>
                    <a:pt x="233429" y="1296739"/>
                  </a:lnTo>
                  <a:lnTo>
                    <a:pt x="215147" y="1290127"/>
                  </a:lnTo>
                  <a:lnTo>
                    <a:pt x="196865" y="1282722"/>
                  </a:lnTo>
                  <a:lnTo>
                    <a:pt x="179377" y="1274523"/>
                  </a:lnTo>
                  <a:lnTo>
                    <a:pt x="162155" y="1266324"/>
                  </a:lnTo>
                  <a:lnTo>
                    <a:pt x="145197" y="1257067"/>
                  </a:lnTo>
                  <a:lnTo>
                    <a:pt x="136984" y="1252571"/>
                  </a:lnTo>
                  <a:lnTo>
                    <a:pt x="128770" y="1247546"/>
                  </a:lnTo>
                  <a:lnTo>
                    <a:pt x="121086" y="1242521"/>
                  </a:lnTo>
                  <a:lnTo>
                    <a:pt x="113402" y="1237761"/>
                  </a:lnTo>
                  <a:lnTo>
                    <a:pt x="105719" y="1232471"/>
                  </a:lnTo>
                  <a:lnTo>
                    <a:pt x="98300" y="1226917"/>
                  </a:lnTo>
                  <a:lnTo>
                    <a:pt x="91146" y="1221363"/>
                  </a:lnTo>
                  <a:lnTo>
                    <a:pt x="83992" y="1215809"/>
                  </a:lnTo>
                  <a:lnTo>
                    <a:pt x="77103" y="1209990"/>
                  </a:lnTo>
                  <a:lnTo>
                    <a:pt x="70744" y="1204172"/>
                  </a:lnTo>
                  <a:lnTo>
                    <a:pt x="64120" y="1197824"/>
                  </a:lnTo>
                  <a:lnTo>
                    <a:pt x="58291" y="1191741"/>
                  </a:lnTo>
                  <a:lnTo>
                    <a:pt x="52462" y="1185658"/>
                  </a:lnTo>
                  <a:lnTo>
                    <a:pt x="46898" y="1179047"/>
                  </a:lnTo>
                  <a:lnTo>
                    <a:pt x="41334" y="1172699"/>
                  </a:lnTo>
                  <a:lnTo>
                    <a:pt x="36564" y="1165823"/>
                  </a:lnTo>
                  <a:lnTo>
                    <a:pt x="31795" y="1159211"/>
                  </a:lnTo>
                  <a:lnTo>
                    <a:pt x="27291" y="1152070"/>
                  </a:lnTo>
                  <a:lnTo>
                    <a:pt x="23051" y="1144929"/>
                  </a:lnTo>
                  <a:lnTo>
                    <a:pt x="19077" y="1137788"/>
                  </a:lnTo>
                  <a:lnTo>
                    <a:pt x="15897" y="1130383"/>
                  </a:lnTo>
                  <a:lnTo>
                    <a:pt x="12453" y="1122713"/>
                  </a:lnTo>
                  <a:lnTo>
                    <a:pt x="9538" y="1115043"/>
                  </a:lnTo>
                  <a:lnTo>
                    <a:pt x="7154" y="1107373"/>
                  </a:lnTo>
                  <a:lnTo>
                    <a:pt x="5034" y="1099703"/>
                  </a:lnTo>
                  <a:lnTo>
                    <a:pt x="3179" y="1091769"/>
                  </a:lnTo>
                  <a:lnTo>
                    <a:pt x="1855" y="1083306"/>
                  </a:lnTo>
                  <a:lnTo>
                    <a:pt x="530" y="1075107"/>
                  </a:lnTo>
                  <a:lnTo>
                    <a:pt x="265" y="1066644"/>
                  </a:lnTo>
                  <a:lnTo>
                    <a:pt x="0" y="1058180"/>
                  </a:lnTo>
                  <a:lnTo>
                    <a:pt x="265" y="1043370"/>
                  </a:lnTo>
                  <a:lnTo>
                    <a:pt x="1060" y="1028823"/>
                  </a:lnTo>
                  <a:lnTo>
                    <a:pt x="1855" y="1014277"/>
                  </a:lnTo>
                  <a:lnTo>
                    <a:pt x="3444" y="1000260"/>
                  </a:lnTo>
                  <a:lnTo>
                    <a:pt x="5299" y="985978"/>
                  </a:lnTo>
                  <a:lnTo>
                    <a:pt x="7419" y="971696"/>
                  </a:lnTo>
                  <a:lnTo>
                    <a:pt x="10333" y="957943"/>
                  </a:lnTo>
                  <a:lnTo>
                    <a:pt x="12983" y="944191"/>
                  </a:lnTo>
                  <a:lnTo>
                    <a:pt x="16427" y="930438"/>
                  </a:lnTo>
                  <a:lnTo>
                    <a:pt x="20137" y="917214"/>
                  </a:lnTo>
                  <a:lnTo>
                    <a:pt x="24376" y="903990"/>
                  </a:lnTo>
                  <a:lnTo>
                    <a:pt x="28615" y="890766"/>
                  </a:lnTo>
                  <a:lnTo>
                    <a:pt x="33650" y="877807"/>
                  </a:lnTo>
                  <a:lnTo>
                    <a:pt x="38949" y="865112"/>
                  </a:lnTo>
                  <a:lnTo>
                    <a:pt x="44513" y="852946"/>
                  </a:lnTo>
                  <a:lnTo>
                    <a:pt x="50342" y="840516"/>
                  </a:lnTo>
                  <a:lnTo>
                    <a:pt x="56436" y="828350"/>
                  </a:lnTo>
                  <a:lnTo>
                    <a:pt x="63060" y="816448"/>
                  </a:lnTo>
                  <a:lnTo>
                    <a:pt x="69684" y="804811"/>
                  </a:lnTo>
                  <a:lnTo>
                    <a:pt x="76838" y="793439"/>
                  </a:lnTo>
                  <a:lnTo>
                    <a:pt x="84257" y="782330"/>
                  </a:lnTo>
                  <a:lnTo>
                    <a:pt x="91941" y="771222"/>
                  </a:lnTo>
                  <a:lnTo>
                    <a:pt x="100154" y="760379"/>
                  </a:lnTo>
                  <a:lnTo>
                    <a:pt x="108368" y="750064"/>
                  </a:lnTo>
                  <a:lnTo>
                    <a:pt x="116582" y="739750"/>
                  </a:lnTo>
                  <a:lnTo>
                    <a:pt x="125591" y="729964"/>
                  </a:lnTo>
                  <a:lnTo>
                    <a:pt x="134864" y="720443"/>
                  </a:lnTo>
                  <a:lnTo>
                    <a:pt x="144138" y="710922"/>
                  </a:lnTo>
                  <a:lnTo>
                    <a:pt x="153676" y="701929"/>
                  </a:lnTo>
                  <a:lnTo>
                    <a:pt x="163745" y="692937"/>
                  </a:lnTo>
                  <a:lnTo>
                    <a:pt x="173813" y="684738"/>
                  </a:lnTo>
                  <a:lnTo>
                    <a:pt x="183882" y="676275"/>
                  </a:lnTo>
                  <a:close/>
                  <a:moveTo>
                    <a:pt x="1063618" y="153988"/>
                  </a:moveTo>
                  <a:lnTo>
                    <a:pt x="1072091" y="153988"/>
                  </a:lnTo>
                  <a:lnTo>
                    <a:pt x="1080830" y="153988"/>
                  </a:lnTo>
                  <a:lnTo>
                    <a:pt x="1089568" y="154253"/>
                  </a:lnTo>
                  <a:lnTo>
                    <a:pt x="1098041" y="155048"/>
                  </a:lnTo>
                  <a:lnTo>
                    <a:pt x="1106779" y="155577"/>
                  </a:lnTo>
                  <a:lnTo>
                    <a:pt x="1114988" y="156902"/>
                  </a:lnTo>
                  <a:lnTo>
                    <a:pt x="1123726" y="157697"/>
                  </a:lnTo>
                  <a:lnTo>
                    <a:pt x="1131934" y="159286"/>
                  </a:lnTo>
                  <a:lnTo>
                    <a:pt x="1140143" y="160875"/>
                  </a:lnTo>
                  <a:lnTo>
                    <a:pt x="1148351" y="162730"/>
                  </a:lnTo>
                  <a:lnTo>
                    <a:pt x="1156295" y="164584"/>
                  </a:lnTo>
                  <a:lnTo>
                    <a:pt x="1164504" y="166703"/>
                  </a:lnTo>
                  <a:lnTo>
                    <a:pt x="1172447" y="169087"/>
                  </a:lnTo>
                  <a:lnTo>
                    <a:pt x="1180391" y="171471"/>
                  </a:lnTo>
                  <a:lnTo>
                    <a:pt x="1188070" y="174385"/>
                  </a:lnTo>
                  <a:lnTo>
                    <a:pt x="1196014" y="177564"/>
                  </a:lnTo>
                  <a:lnTo>
                    <a:pt x="1203693" y="180478"/>
                  </a:lnTo>
                  <a:lnTo>
                    <a:pt x="1211107" y="183656"/>
                  </a:lnTo>
                  <a:lnTo>
                    <a:pt x="1218521" y="187365"/>
                  </a:lnTo>
                  <a:lnTo>
                    <a:pt x="1225935" y="190808"/>
                  </a:lnTo>
                  <a:lnTo>
                    <a:pt x="1232820" y="194782"/>
                  </a:lnTo>
                  <a:lnTo>
                    <a:pt x="1239969" y="198755"/>
                  </a:lnTo>
                  <a:lnTo>
                    <a:pt x="1247118" y="202729"/>
                  </a:lnTo>
                  <a:lnTo>
                    <a:pt x="1254003" y="206967"/>
                  </a:lnTo>
                  <a:lnTo>
                    <a:pt x="1260623" y="211470"/>
                  </a:lnTo>
                  <a:lnTo>
                    <a:pt x="1267507" y="215974"/>
                  </a:lnTo>
                  <a:lnTo>
                    <a:pt x="1273862" y="221007"/>
                  </a:lnTo>
                  <a:lnTo>
                    <a:pt x="1280482" y="226040"/>
                  </a:lnTo>
                  <a:lnTo>
                    <a:pt x="1286837" y="230808"/>
                  </a:lnTo>
                  <a:lnTo>
                    <a:pt x="1293192" y="236106"/>
                  </a:lnTo>
                  <a:lnTo>
                    <a:pt x="1299017" y="241668"/>
                  </a:lnTo>
                  <a:lnTo>
                    <a:pt x="1305108" y="247231"/>
                  </a:lnTo>
                  <a:lnTo>
                    <a:pt x="1310668" y="252794"/>
                  </a:lnTo>
                  <a:lnTo>
                    <a:pt x="1316494" y="258622"/>
                  </a:lnTo>
                  <a:lnTo>
                    <a:pt x="1321790" y="264449"/>
                  </a:lnTo>
                  <a:lnTo>
                    <a:pt x="1327350" y="270277"/>
                  </a:lnTo>
                  <a:lnTo>
                    <a:pt x="1332646" y="276634"/>
                  </a:lnTo>
                  <a:lnTo>
                    <a:pt x="1337412" y="282992"/>
                  </a:lnTo>
                  <a:lnTo>
                    <a:pt x="1342443" y="289349"/>
                  </a:lnTo>
                  <a:lnTo>
                    <a:pt x="1347474" y="295972"/>
                  </a:lnTo>
                  <a:lnTo>
                    <a:pt x="1351976" y="302859"/>
                  </a:lnTo>
                  <a:lnTo>
                    <a:pt x="1356212" y="309482"/>
                  </a:lnTo>
                  <a:lnTo>
                    <a:pt x="1360714" y="316369"/>
                  </a:lnTo>
                  <a:lnTo>
                    <a:pt x="1364951" y="323521"/>
                  </a:lnTo>
                  <a:lnTo>
                    <a:pt x="1368922" y="330408"/>
                  </a:lnTo>
                  <a:lnTo>
                    <a:pt x="1372629" y="337560"/>
                  </a:lnTo>
                  <a:lnTo>
                    <a:pt x="1376337" y="344977"/>
                  </a:lnTo>
                  <a:lnTo>
                    <a:pt x="1379779" y="352395"/>
                  </a:lnTo>
                  <a:lnTo>
                    <a:pt x="1383221" y="359812"/>
                  </a:lnTo>
                  <a:lnTo>
                    <a:pt x="1386134" y="367494"/>
                  </a:lnTo>
                  <a:lnTo>
                    <a:pt x="1389047" y="375176"/>
                  </a:lnTo>
                  <a:lnTo>
                    <a:pt x="1391694" y="382857"/>
                  </a:lnTo>
                  <a:lnTo>
                    <a:pt x="1394342" y="391069"/>
                  </a:lnTo>
                  <a:lnTo>
                    <a:pt x="1396725" y="398751"/>
                  </a:lnTo>
                  <a:lnTo>
                    <a:pt x="1398844" y="406963"/>
                  </a:lnTo>
                  <a:lnTo>
                    <a:pt x="1400962" y="415175"/>
                  </a:lnTo>
                  <a:lnTo>
                    <a:pt x="1402551" y="423122"/>
                  </a:lnTo>
                  <a:lnTo>
                    <a:pt x="1404404" y="431333"/>
                  </a:lnTo>
                  <a:lnTo>
                    <a:pt x="1405728" y="439810"/>
                  </a:lnTo>
                  <a:lnTo>
                    <a:pt x="1406788" y="448022"/>
                  </a:lnTo>
                  <a:lnTo>
                    <a:pt x="1407847" y="456763"/>
                  </a:lnTo>
                  <a:lnTo>
                    <a:pt x="1408376" y="465240"/>
                  </a:lnTo>
                  <a:lnTo>
                    <a:pt x="1409171" y="473717"/>
                  </a:lnTo>
                  <a:lnTo>
                    <a:pt x="1409435" y="482458"/>
                  </a:lnTo>
                  <a:lnTo>
                    <a:pt x="1409700" y="491200"/>
                  </a:lnTo>
                  <a:lnTo>
                    <a:pt x="1409435" y="499941"/>
                  </a:lnTo>
                  <a:lnTo>
                    <a:pt x="1409171" y="508683"/>
                  </a:lnTo>
                  <a:lnTo>
                    <a:pt x="1408376" y="517159"/>
                  </a:lnTo>
                  <a:lnTo>
                    <a:pt x="1407847" y="525636"/>
                  </a:lnTo>
                  <a:lnTo>
                    <a:pt x="1406788" y="534113"/>
                  </a:lnTo>
                  <a:lnTo>
                    <a:pt x="1405728" y="542589"/>
                  </a:lnTo>
                  <a:lnTo>
                    <a:pt x="1404404" y="550801"/>
                  </a:lnTo>
                  <a:lnTo>
                    <a:pt x="1402551" y="559278"/>
                  </a:lnTo>
                  <a:lnTo>
                    <a:pt x="1400962" y="567489"/>
                  </a:lnTo>
                  <a:lnTo>
                    <a:pt x="1398844" y="575436"/>
                  </a:lnTo>
                  <a:lnTo>
                    <a:pt x="1396725" y="583648"/>
                  </a:lnTo>
                  <a:lnTo>
                    <a:pt x="1394342" y="591595"/>
                  </a:lnTo>
                  <a:lnTo>
                    <a:pt x="1391694" y="599277"/>
                  </a:lnTo>
                  <a:lnTo>
                    <a:pt x="1389047" y="607224"/>
                  </a:lnTo>
                  <a:lnTo>
                    <a:pt x="1386134" y="614641"/>
                  </a:lnTo>
                  <a:lnTo>
                    <a:pt x="1383221" y="622323"/>
                  </a:lnTo>
                  <a:lnTo>
                    <a:pt x="1379779" y="630270"/>
                  </a:lnTo>
                  <a:lnTo>
                    <a:pt x="1376337" y="637422"/>
                  </a:lnTo>
                  <a:lnTo>
                    <a:pt x="1372629" y="644574"/>
                  </a:lnTo>
                  <a:lnTo>
                    <a:pt x="1368922" y="651991"/>
                  </a:lnTo>
                  <a:lnTo>
                    <a:pt x="1364951" y="659143"/>
                  </a:lnTo>
                  <a:lnTo>
                    <a:pt x="1360714" y="666295"/>
                  </a:lnTo>
                  <a:lnTo>
                    <a:pt x="1356212" y="672918"/>
                  </a:lnTo>
                  <a:lnTo>
                    <a:pt x="1351976" y="679805"/>
                  </a:lnTo>
                  <a:lnTo>
                    <a:pt x="1347474" y="686427"/>
                  </a:lnTo>
                  <a:lnTo>
                    <a:pt x="1342443" y="693050"/>
                  </a:lnTo>
                  <a:lnTo>
                    <a:pt x="1337412" y="699672"/>
                  </a:lnTo>
                  <a:lnTo>
                    <a:pt x="1332646" y="705765"/>
                  </a:lnTo>
                  <a:lnTo>
                    <a:pt x="1327350" y="711857"/>
                  </a:lnTo>
                  <a:lnTo>
                    <a:pt x="1321790" y="718215"/>
                  </a:lnTo>
                  <a:lnTo>
                    <a:pt x="1316494" y="724043"/>
                  </a:lnTo>
                  <a:lnTo>
                    <a:pt x="1310668" y="729870"/>
                  </a:lnTo>
                  <a:lnTo>
                    <a:pt x="1305108" y="735433"/>
                  </a:lnTo>
                  <a:lnTo>
                    <a:pt x="1299017" y="740996"/>
                  </a:lnTo>
                  <a:lnTo>
                    <a:pt x="1293192" y="746294"/>
                  </a:lnTo>
                  <a:lnTo>
                    <a:pt x="1286837" y="751327"/>
                  </a:lnTo>
                  <a:lnTo>
                    <a:pt x="1280482" y="756625"/>
                  </a:lnTo>
                  <a:lnTo>
                    <a:pt x="1273862" y="761658"/>
                  </a:lnTo>
                  <a:lnTo>
                    <a:pt x="1267507" y="766161"/>
                  </a:lnTo>
                  <a:lnTo>
                    <a:pt x="1260623" y="770929"/>
                  </a:lnTo>
                  <a:lnTo>
                    <a:pt x="1254003" y="775432"/>
                  </a:lnTo>
                  <a:lnTo>
                    <a:pt x="1247118" y="779670"/>
                  </a:lnTo>
                  <a:lnTo>
                    <a:pt x="1239969" y="783909"/>
                  </a:lnTo>
                  <a:lnTo>
                    <a:pt x="1232820" y="787882"/>
                  </a:lnTo>
                  <a:lnTo>
                    <a:pt x="1225935" y="791591"/>
                  </a:lnTo>
                  <a:lnTo>
                    <a:pt x="1218521" y="795299"/>
                  </a:lnTo>
                  <a:lnTo>
                    <a:pt x="1211107" y="798743"/>
                  </a:lnTo>
                  <a:lnTo>
                    <a:pt x="1203693" y="801922"/>
                  </a:lnTo>
                  <a:lnTo>
                    <a:pt x="1196014" y="805100"/>
                  </a:lnTo>
                  <a:lnTo>
                    <a:pt x="1188070" y="807749"/>
                  </a:lnTo>
                  <a:lnTo>
                    <a:pt x="1180391" y="810663"/>
                  </a:lnTo>
                  <a:lnTo>
                    <a:pt x="1172447" y="813312"/>
                  </a:lnTo>
                  <a:lnTo>
                    <a:pt x="1164504" y="815696"/>
                  </a:lnTo>
                  <a:lnTo>
                    <a:pt x="1156295" y="817815"/>
                  </a:lnTo>
                  <a:lnTo>
                    <a:pt x="1148351" y="819935"/>
                  </a:lnTo>
                  <a:lnTo>
                    <a:pt x="1140143" y="821789"/>
                  </a:lnTo>
                  <a:lnTo>
                    <a:pt x="1131934" y="823378"/>
                  </a:lnTo>
                  <a:lnTo>
                    <a:pt x="1123726" y="824438"/>
                  </a:lnTo>
                  <a:lnTo>
                    <a:pt x="1114988" y="825762"/>
                  </a:lnTo>
                  <a:lnTo>
                    <a:pt x="1106779" y="826822"/>
                  </a:lnTo>
                  <a:lnTo>
                    <a:pt x="1098041" y="827617"/>
                  </a:lnTo>
                  <a:lnTo>
                    <a:pt x="1089568" y="827881"/>
                  </a:lnTo>
                  <a:lnTo>
                    <a:pt x="1080830" y="828146"/>
                  </a:lnTo>
                  <a:lnTo>
                    <a:pt x="1072091" y="828676"/>
                  </a:lnTo>
                  <a:lnTo>
                    <a:pt x="1063618" y="828146"/>
                  </a:lnTo>
                  <a:lnTo>
                    <a:pt x="1054880" y="827881"/>
                  </a:lnTo>
                  <a:lnTo>
                    <a:pt x="1046407" y="827617"/>
                  </a:lnTo>
                  <a:lnTo>
                    <a:pt x="1037669" y="826822"/>
                  </a:lnTo>
                  <a:lnTo>
                    <a:pt x="1029460" y="825762"/>
                  </a:lnTo>
                  <a:lnTo>
                    <a:pt x="1020987" y="824438"/>
                  </a:lnTo>
                  <a:lnTo>
                    <a:pt x="1012778" y="823378"/>
                  </a:lnTo>
                  <a:lnTo>
                    <a:pt x="1004305" y="821789"/>
                  </a:lnTo>
                  <a:lnTo>
                    <a:pt x="996096" y="819935"/>
                  </a:lnTo>
                  <a:lnTo>
                    <a:pt x="987888" y="817815"/>
                  </a:lnTo>
                  <a:lnTo>
                    <a:pt x="979944" y="815696"/>
                  </a:lnTo>
                  <a:lnTo>
                    <a:pt x="972000" y="813312"/>
                  </a:lnTo>
                  <a:lnTo>
                    <a:pt x="964321" y="810663"/>
                  </a:lnTo>
                  <a:lnTo>
                    <a:pt x="956113" y="807749"/>
                  </a:lnTo>
                  <a:lnTo>
                    <a:pt x="948434" y="805100"/>
                  </a:lnTo>
                  <a:lnTo>
                    <a:pt x="941020" y="801922"/>
                  </a:lnTo>
                  <a:lnTo>
                    <a:pt x="933341" y="798743"/>
                  </a:lnTo>
                  <a:lnTo>
                    <a:pt x="925927" y="795299"/>
                  </a:lnTo>
                  <a:lnTo>
                    <a:pt x="918513" y="791591"/>
                  </a:lnTo>
                  <a:lnTo>
                    <a:pt x="911628" y="787882"/>
                  </a:lnTo>
                  <a:lnTo>
                    <a:pt x="904479" y="783909"/>
                  </a:lnTo>
                  <a:lnTo>
                    <a:pt x="897329" y="779670"/>
                  </a:lnTo>
                  <a:lnTo>
                    <a:pt x="890445" y="775432"/>
                  </a:lnTo>
                  <a:lnTo>
                    <a:pt x="883825" y="770929"/>
                  </a:lnTo>
                  <a:lnTo>
                    <a:pt x="876940" y="766161"/>
                  </a:lnTo>
                  <a:lnTo>
                    <a:pt x="870585" y="761658"/>
                  </a:lnTo>
                  <a:lnTo>
                    <a:pt x="863965" y="756625"/>
                  </a:lnTo>
                  <a:lnTo>
                    <a:pt x="857875" y="751327"/>
                  </a:lnTo>
                  <a:lnTo>
                    <a:pt x="851785" y="746294"/>
                  </a:lnTo>
                  <a:lnTo>
                    <a:pt x="845430" y="740996"/>
                  </a:lnTo>
                  <a:lnTo>
                    <a:pt x="839605" y="735433"/>
                  </a:lnTo>
                  <a:lnTo>
                    <a:pt x="833779" y="729870"/>
                  </a:lnTo>
                  <a:lnTo>
                    <a:pt x="828219" y="724043"/>
                  </a:lnTo>
                  <a:lnTo>
                    <a:pt x="822658" y="718215"/>
                  </a:lnTo>
                  <a:lnTo>
                    <a:pt x="817097" y="711857"/>
                  </a:lnTo>
                  <a:lnTo>
                    <a:pt x="812066" y="705765"/>
                  </a:lnTo>
                  <a:lnTo>
                    <a:pt x="807035" y="699672"/>
                  </a:lnTo>
                  <a:lnTo>
                    <a:pt x="802004" y="693050"/>
                  </a:lnTo>
                  <a:lnTo>
                    <a:pt x="797503" y="686427"/>
                  </a:lnTo>
                  <a:lnTo>
                    <a:pt x="792737" y="679805"/>
                  </a:lnTo>
                  <a:lnTo>
                    <a:pt x="788235" y="672918"/>
                  </a:lnTo>
                  <a:lnTo>
                    <a:pt x="783734" y="666295"/>
                  </a:lnTo>
                  <a:lnTo>
                    <a:pt x="779762" y="659143"/>
                  </a:lnTo>
                  <a:lnTo>
                    <a:pt x="775790" y="651991"/>
                  </a:lnTo>
                  <a:lnTo>
                    <a:pt x="771818" y="644574"/>
                  </a:lnTo>
                  <a:lnTo>
                    <a:pt x="768376" y="637422"/>
                  </a:lnTo>
                  <a:lnTo>
                    <a:pt x="764669" y="630270"/>
                  </a:lnTo>
                  <a:lnTo>
                    <a:pt x="761491" y="622323"/>
                  </a:lnTo>
                  <a:lnTo>
                    <a:pt x="758579" y="614641"/>
                  </a:lnTo>
                  <a:lnTo>
                    <a:pt x="755401" y="607224"/>
                  </a:lnTo>
                  <a:lnTo>
                    <a:pt x="752753" y="599277"/>
                  </a:lnTo>
                  <a:lnTo>
                    <a:pt x="750105" y="591595"/>
                  </a:lnTo>
                  <a:lnTo>
                    <a:pt x="747722" y="583648"/>
                  </a:lnTo>
                  <a:lnTo>
                    <a:pt x="745604" y="575436"/>
                  </a:lnTo>
                  <a:lnTo>
                    <a:pt x="743750" y="567489"/>
                  </a:lnTo>
                  <a:lnTo>
                    <a:pt x="741897" y="559278"/>
                  </a:lnTo>
                  <a:lnTo>
                    <a:pt x="740308" y="550801"/>
                  </a:lnTo>
                  <a:lnTo>
                    <a:pt x="738719" y="542589"/>
                  </a:lnTo>
                  <a:lnTo>
                    <a:pt x="737925" y="534113"/>
                  </a:lnTo>
                  <a:lnTo>
                    <a:pt x="736601" y="525636"/>
                  </a:lnTo>
                  <a:lnTo>
                    <a:pt x="736071" y="517159"/>
                  </a:lnTo>
                  <a:lnTo>
                    <a:pt x="735277" y="508683"/>
                  </a:lnTo>
                  <a:lnTo>
                    <a:pt x="735012" y="499941"/>
                  </a:lnTo>
                  <a:lnTo>
                    <a:pt x="735012" y="491200"/>
                  </a:lnTo>
                  <a:lnTo>
                    <a:pt x="735012" y="482458"/>
                  </a:lnTo>
                  <a:lnTo>
                    <a:pt x="735277" y="473717"/>
                  </a:lnTo>
                  <a:lnTo>
                    <a:pt x="736071" y="465240"/>
                  </a:lnTo>
                  <a:lnTo>
                    <a:pt x="736601" y="456763"/>
                  </a:lnTo>
                  <a:lnTo>
                    <a:pt x="737925" y="448022"/>
                  </a:lnTo>
                  <a:lnTo>
                    <a:pt x="738719" y="439810"/>
                  </a:lnTo>
                  <a:lnTo>
                    <a:pt x="740308" y="431333"/>
                  </a:lnTo>
                  <a:lnTo>
                    <a:pt x="741897" y="423122"/>
                  </a:lnTo>
                  <a:lnTo>
                    <a:pt x="743750" y="415175"/>
                  </a:lnTo>
                  <a:lnTo>
                    <a:pt x="745604" y="406963"/>
                  </a:lnTo>
                  <a:lnTo>
                    <a:pt x="747722" y="398751"/>
                  </a:lnTo>
                  <a:lnTo>
                    <a:pt x="750105" y="391069"/>
                  </a:lnTo>
                  <a:lnTo>
                    <a:pt x="752753" y="382857"/>
                  </a:lnTo>
                  <a:lnTo>
                    <a:pt x="755401" y="375176"/>
                  </a:lnTo>
                  <a:lnTo>
                    <a:pt x="758579" y="367494"/>
                  </a:lnTo>
                  <a:lnTo>
                    <a:pt x="761491" y="359812"/>
                  </a:lnTo>
                  <a:lnTo>
                    <a:pt x="764669" y="352395"/>
                  </a:lnTo>
                  <a:lnTo>
                    <a:pt x="768376" y="344977"/>
                  </a:lnTo>
                  <a:lnTo>
                    <a:pt x="771818" y="337560"/>
                  </a:lnTo>
                  <a:lnTo>
                    <a:pt x="775790" y="330408"/>
                  </a:lnTo>
                  <a:lnTo>
                    <a:pt x="779762" y="323521"/>
                  </a:lnTo>
                  <a:lnTo>
                    <a:pt x="783734" y="316369"/>
                  </a:lnTo>
                  <a:lnTo>
                    <a:pt x="788235" y="309482"/>
                  </a:lnTo>
                  <a:lnTo>
                    <a:pt x="792737" y="302859"/>
                  </a:lnTo>
                  <a:lnTo>
                    <a:pt x="797503" y="295972"/>
                  </a:lnTo>
                  <a:lnTo>
                    <a:pt x="802004" y="289349"/>
                  </a:lnTo>
                  <a:lnTo>
                    <a:pt x="807035" y="282992"/>
                  </a:lnTo>
                  <a:lnTo>
                    <a:pt x="812066" y="276634"/>
                  </a:lnTo>
                  <a:lnTo>
                    <a:pt x="817097" y="270277"/>
                  </a:lnTo>
                  <a:lnTo>
                    <a:pt x="822658" y="264449"/>
                  </a:lnTo>
                  <a:lnTo>
                    <a:pt x="828219" y="258622"/>
                  </a:lnTo>
                  <a:lnTo>
                    <a:pt x="833779" y="252794"/>
                  </a:lnTo>
                  <a:lnTo>
                    <a:pt x="839605" y="247231"/>
                  </a:lnTo>
                  <a:lnTo>
                    <a:pt x="845430" y="241668"/>
                  </a:lnTo>
                  <a:lnTo>
                    <a:pt x="851785" y="236106"/>
                  </a:lnTo>
                  <a:lnTo>
                    <a:pt x="857875" y="230808"/>
                  </a:lnTo>
                  <a:lnTo>
                    <a:pt x="863965" y="226040"/>
                  </a:lnTo>
                  <a:lnTo>
                    <a:pt x="870585" y="221007"/>
                  </a:lnTo>
                  <a:lnTo>
                    <a:pt x="876940" y="215974"/>
                  </a:lnTo>
                  <a:lnTo>
                    <a:pt x="883825" y="211470"/>
                  </a:lnTo>
                  <a:lnTo>
                    <a:pt x="890445" y="206967"/>
                  </a:lnTo>
                  <a:lnTo>
                    <a:pt x="897329" y="202729"/>
                  </a:lnTo>
                  <a:lnTo>
                    <a:pt x="904479" y="198755"/>
                  </a:lnTo>
                  <a:lnTo>
                    <a:pt x="911628" y="194782"/>
                  </a:lnTo>
                  <a:lnTo>
                    <a:pt x="918513" y="190808"/>
                  </a:lnTo>
                  <a:lnTo>
                    <a:pt x="925927" y="187365"/>
                  </a:lnTo>
                  <a:lnTo>
                    <a:pt x="933341" y="183656"/>
                  </a:lnTo>
                  <a:lnTo>
                    <a:pt x="941020" y="180478"/>
                  </a:lnTo>
                  <a:lnTo>
                    <a:pt x="948434" y="177564"/>
                  </a:lnTo>
                  <a:lnTo>
                    <a:pt x="956113" y="174385"/>
                  </a:lnTo>
                  <a:lnTo>
                    <a:pt x="964321" y="171471"/>
                  </a:lnTo>
                  <a:lnTo>
                    <a:pt x="972000" y="169087"/>
                  </a:lnTo>
                  <a:lnTo>
                    <a:pt x="979944" y="166703"/>
                  </a:lnTo>
                  <a:lnTo>
                    <a:pt x="987888" y="164584"/>
                  </a:lnTo>
                  <a:lnTo>
                    <a:pt x="996096" y="162730"/>
                  </a:lnTo>
                  <a:lnTo>
                    <a:pt x="1004305" y="160875"/>
                  </a:lnTo>
                  <a:lnTo>
                    <a:pt x="1012778" y="159286"/>
                  </a:lnTo>
                  <a:lnTo>
                    <a:pt x="1020987" y="157697"/>
                  </a:lnTo>
                  <a:lnTo>
                    <a:pt x="1029460" y="156902"/>
                  </a:lnTo>
                  <a:lnTo>
                    <a:pt x="1037669" y="155577"/>
                  </a:lnTo>
                  <a:lnTo>
                    <a:pt x="1046407" y="155048"/>
                  </a:lnTo>
                  <a:lnTo>
                    <a:pt x="1054880" y="154253"/>
                  </a:lnTo>
                  <a:lnTo>
                    <a:pt x="1063618" y="153988"/>
                  </a:lnTo>
                  <a:close/>
                  <a:moveTo>
                    <a:pt x="1699027" y="0"/>
                  </a:moveTo>
                  <a:lnTo>
                    <a:pt x="1706961" y="265"/>
                  </a:lnTo>
                  <a:lnTo>
                    <a:pt x="1714895" y="794"/>
                  </a:lnTo>
                  <a:lnTo>
                    <a:pt x="1723093" y="1059"/>
                  </a:lnTo>
                  <a:lnTo>
                    <a:pt x="1731027" y="1853"/>
                  </a:lnTo>
                  <a:lnTo>
                    <a:pt x="1738697" y="2912"/>
                  </a:lnTo>
                  <a:lnTo>
                    <a:pt x="1746631" y="3706"/>
                  </a:lnTo>
                  <a:lnTo>
                    <a:pt x="1754565" y="5029"/>
                  </a:lnTo>
                  <a:lnTo>
                    <a:pt x="1762235" y="6617"/>
                  </a:lnTo>
                  <a:lnTo>
                    <a:pt x="1769640" y="8206"/>
                  </a:lnTo>
                  <a:lnTo>
                    <a:pt x="1777309" y="10058"/>
                  </a:lnTo>
                  <a:lnTo>
                    <a:pt x="1784714" y="12176"/>
                  </a:lnTo>
                  <a:lnTo>
                    <a:pt x="1792119" y="14294"/>
                  </a:lnTo>
                  <a:lnTo>
                    <a:pt x="1798996" y="16676"/>
                  </a:lnTo>
                  <a:lnTo>
                    <a:pt x="1806401" y="19323"/>
                  </a:lnTo>
                  <a:lnTo>
                    <a:pt x="1813541" y="21970"/>
                  </a:lnTo>
                  <a:lnTo>
                    <a:pt x="1820682" y="24881"/>
                  </a:lnTo>
                  <a:lnTo>
                    <a:pt x="1827823" y="27793"/>
                  </a:lnTo>
                  <a:lnTo>
                    <a:pt x="1834434" y="30969"/>
                  </a:lnTo>
                  <a:lnTo>
                    <a:pt x="1848187" y="38116"/>
                  </a:lnTo>
                  <a:lnTo>
                    <a:pt x="1861145" y="45528"/>
                  </a:lnTo>
                  <a:lnTo>
                    <a:pt x="1873575" y="53468"/>
                  </a:lnTo>
                  <a:lnTo>
                    <a:pt x="1886005" y="62468"/>
                  </a:lnTo>
                  <a:lnTo>
                    <a:pt x="1897642" y="71732"/>
                  </a:lnTo>
                  <a:lnTo>
                    <a:pt x="1909014" y="81526"/>
                  </a:lnTo>
                  <a:lnTo>
                    <a:pt x="1919857" y="91585"/>
                  </a:lnTo>
                  <a:lnTo>
                    <a:pt x="1930436" y="102437"/>
                  </a:lnTo>
                  <a:lnTo>
                    <a:pt x="1940221" y="113819"/>
                  </a:lnTo>
                  <a:lnTo>
                    <a:pt x="1949478" y="125466"/>
                  </a:lnTo>
                  <a:lnTo>
                    <a:pt x="1958205" y="137906"/>
                  </a:lnTo>
                  <a:lnTo>
                    <a:pt x="1966139" y="150612"/>
                  </a:lnTo>
                  <a:lnTo>
                    <a:pt x="1973809" y="163846"/>
                  </a:lnTo>
                  <a:lnTo>
                    <a:pt x="1980685" y="177081"/>
                  </a:lnTo>
                  <a:lnTo>
                    <a:pt x="1983594" y="184228"/>
                  </a:lnTo>
                  <a:lnTo>
                    <a:pt x="1986768" y="190845"/>
                  </a:lnTo>
                  <a:lnTo>
                    <a:pt x="1989677" y="197992"/>
                  </a:lnTo>
                  <a:lnTo>
                    <a:pt x="1992322" y="205139"/>
                  </a:lnTo>
                  <a:lnTo>
                    <a:pt x="1994966" y="212550"/>
                  </a:lnTo>
                  <a:lnTo>
                    <a:pt x="1997082" y="219962"/>
                  </a:lnTo>
                  <a:lnTo>
                    <a:pt x="1999727" y="227109"/>
                  </a:lnTo>
                  <a:lnTo>
                    <a:pt x="2001578" y="234785"/>
                  </a:lnTo>
                  <a:lnTo>
                    <a:pt x="2003429" y="242196"/>
                  </a:lnTo>
                  <a:lnTo>
                    <a:pt x="2005016" y="249872"/>
                  </a:lnTo>
                  <a:lnTo>
                    <a:pt x="2006338" y="257549"/>
                  </a:lnTo>
                  <a:lnTo>
                    <a:pt x="2007661" y="265225"/>
                  </a:lnTo>
                  <a:lnTo>
                    <a:pt x="2008983" y="272901"/>
                  </a:lnTo>
                  <a:lnTo>
                    <a:pt x="2009776" y="280577"/>
                  </a:lnTo>
                  <a:lnTo>
                    <a:pt x="2010570" y="288783"/>
                  </a:lnTo>
                  <a:lnTo>
                    <a:pt x="2011099" y="296723"/>
                  </a:lnTo>
                  <a:lnTo>
                    <a:pt x="2011363" y="304664"/>
                  </a:lnTo>
                  <a:lnTo>
                    <a:pt x="2011363" y="312870"/>
                  </a:lnTo>
                  <a:lnTo>
                    <a:pt x="2011363" y="320811"/>
                  </a:lnTo>
                  <a:lnTo>
                    <a:pt x="2011099" y="328752"/>
                  </a:lnTo>
                  <a:lnTo>
                    <a:pt x="2010570" y="336693"/>
                  </a:lnTo>
                  <a:lnTo>
                    <a:pt x="2009776" y="344898"/>
                  </a:lnTo>
                  <a:lnTo>
                    <a:pt x="2008983" y="352574"/>
                  </a:lnTo>
                  <a:lnTo>
                    <a:pt x="2007661" y="360250"/>
                  </a:lnTo>
                  <a:lnTo>
                    <a:pt x="2006338" y="367927"/>
                  </a:lnTo>
                  <a:lnTo>
                    <a:pt x="2005016" y="375603"/>
                  </a:lnTo>
                  <a:lnTo>
                    <a:pt x="2003429" y="383279"/>
                  </a:lnTo>
                  <a:lnTo>
                    <a:pt x="2001578" y="390690"/>
                  </a:lnTo>
                  <a:lnTo>
                    <a:pt x="1999727" y="398102"/>
                  </a:lnTo>
                  <a:lnTo>
                    <a:pt x="1997082" y="405513"/>
                  </a:lnTo>
                  <a:lnTo>
                    <a:pt x="1994966" y="412925"/>
                  </a:lnTo>
                  <a:lnTo>
                    <a:pt x="1992322" y="420072"/>
                  </a:lnTo>
                  <a:lnTo>
                    <a:pt x="1989677" y="427483"/>
                  </a:lnTo>
                  <a:lnTo>
                    <a:pt x="1986768" y="434630"/>
                  </a:lnTo>
                  <a:lnTo>
                    <a:pt x="1983594" y="441247"/>
                  </a:lnTo>
                  <a:lnTo>
                    <a:pt x="1980685" y="448129"/>
                  </a:lnTo>
                  <a:lnTo>
                    <a:pt x="1973809" y="461629"/>
                  </a:lnTo>
                  <a:lnTo>
                    <a:pt x="1966139" y="474863"/>
                  </a:lnTo>
                  <a:lnTo>
                    <a:pt x="1958205" y="487569"/>
                  </a:lnTo>
                  <a:lnTo>
                    <a:pt x="1949478" y="499480"/>
                  </a:lnTo>
                  <a:lnTo>
                    <a:pt x="1940221" y="511656"/>
                  </a:lnTo>
                  <a:lnTo>
                    <a:pt x="1930436" y="523038"/>
                  </a:lnTo>
                  <a:lnTo>
                    <a:pt x="1919857" y="533891"/>
                  </a:lnTo>
                  <a:lnTo>
                    <a:pt x="1909014" y="543949"/>
                  </a:lnTo>
                  <a:lnTo>
                    <a:pt x="1897642" y="553743"/>
                  </a:lnTo>
                  <a:lnTo>
                    <a:pt x="1886005" y="563007"/>
                  </a:lnTo>
                  <a:lnTo>
                    <a:pt x="1873575" y="572007"/>
                  </a:lnTo>
                  <a:lnTo>
                    <a:pt x="1861145" y="579948"/>
                  </a:lnTo>
                  <a:lnTo>
                    <a:pt x="1848187" y="587359"/>
                  </a:lnTo>
                  <a:lnTo>
                    <a:pt x="1834434" y="594506"/>
                  </a:lnTo>
                  <a:lnTo>
                    <a:pt x="1827823" y="597682"/>
                  </a:lnTo>
                  <a:lnTo>
                    <a:pt x="1820682" y="600858"/>
                  </a:lnTo>
                  <a:lnTo>
                    <a:pt x="1813541" y="603505"/>
                  </a:lnTo>
                  <a:lnTo>
                    <a:pt x="1806401" y="606152"/>
                  </a:lnTo>
                  <a:lnTo>
                    <a:pt x="1798996" y="608799"/>
                  </a:lnTo>
                  <a:lnTo>
                    <a:pt x="1792119" y="611182"/>
                  </a:lnTo>
                  <a:lnTo>
                    <a:pt x="1784714" y="613299"/>
                  </a:lnTo>
                  <a:lnTo>
                    <a:pt x="1777309" y="615417"/>
                  </a:lnTo>
                  <a:lnTo>
                    <a:pt x="1769640" y="617270"/>
                  </a:lnTo>
                  <a:lnTo>
                    <a:pt x="1762235" y="618858"/>
                  </a:lnTo>
                  <a:lnTo>
                    <a:pt x="1754565" y="620446"/>
                  </a:lnTo>
                  <a:lnTo>
                    <a:pt x="1746631" y="621769"/>
                  </a:lnTo>
                  <a:lnTo>
                    <a:pt x="1738697" y="622828"/>
                  </a:lnTo>
                  <a:lnTo>
                    <a:pt x="1731027" y="623622"/>
                  </a:lnTo>
                  <a:lnTo>
                    <a:pt x="1723093" y="624416"/>
                  </a:lnTo>
                  <a:lnTo>
                    <a:pt x="1714895" y="624681"/>
                  </a:lnTo>
                  <a:lnTo>
                    <a:pt x="1706961" y="625210"/>
                  </a:lnTo>
                  <a:lnTo>
                    <a:pt x="1699027" y="625475"/>
                  </a:lnTo>
                  <a:lnTo>
                    <a:pt x="1685803" y="625210"/>
                  </a:lnTo>
                  <a:lnTo>
                    <a:pt x="1672580" y="624152"/>
                  </a:lnTo>
                  <a:lnTo>
                    <a:pt x="1659357" y="622563"/>
                  </a:lnTo>
                  <a:lnTo>
                    <a:pt x="1646398" y="620711"/>
                  </a:lnTo>
                  <a:lnTo>
                    <a:pt x="1633439" y="618328"/>
                  </a:lnTo>
                  <a:lnTo>
                    <a:pt x="1620744" y="615152"/>
                  </a:lnTo>
                  <a:lnTo>
                    <a:pt x="1608314" y="611711"/>
                  </a:lnTo>
                  <a:lnTo>
                    <a:pt x="1596413" y="607741"/>
                  </a:lnTo>
                  <a:lnTo>
                    <a:pt x="1584248" y="603241"/>
                  </a:lnTo>
                  <a:lnTo>
                    <a:pt x="1572611" y="598211"/>
                  </a:lnTo>
                  <a:lnTo>
                    <a:pt x="1561239" y="592918"/>
                  </a:lnTo>
                  <a:lnTo>
                    <a:pt x="1549867" y="587094"/>
                  </a:lnTo>
                  <a:lnTo>
                    <a:pt x="1539024" y="580742"/>
                  </a:lnTo>
                  <a:lnTo>
                    <a:pt x="1528180" y="573860"/>
                  </a:lnTo>
                  <a:lnTo>
                    <a:pt x="1517866" y="566713"/>
                  </a:lnTo>
                  <a:lnTo>
                    <a:pt x="1508081" y="559301"/>
                  </a:lnTo>
                  <a:lnTo>
                    <a:pt x="1510197" y="542890"/>
                  </a:lnTo>
                  <a:lnTo>
                    <a:pt x="1512048" y="525685"/>
                  </a:lnTo>
                  <a:lnTo>
                    <a:pt x="1513106" y="508744"/>
                  </a:lnTo>
                  <a:lnTo>
                    <a:pt x="1513635" y="500539"/>
                  </a:lnTo>
                  <a:lnTo>
                    <a:pt x="1513635" y="491804"/>
                  </a:lnTo>
                  <a:lnTo>
                    <a:pt x="1513635" y="481481"/>
                  </a:lnTo>
                  <a:lnTo>
                    <a:pt x="1513106" y="471158"/>
                  </a:lnTo>
                  <a:lnTo>
                    <a:pt x="1512577" y="461099"/>
                  </a:lnTo>
                  <a:lnTo>
                    <a:pt x="1511783" y="451306"/>
                  </a:lnTo>
                  <a:lnTo>
                    <a:pt x="1510726" y="440982"/>
                  </a:lnTo>
                  <a:lnTo>
                    <a:pt x="1509403" y="431189"/>
                  </a:lnTo>
                  <a:lnTo>
                    <a:pt x="1508081" y="421395"/>
                  </a:lnTo>
                  <a:lnTo>
                    <a:pt x="1506230" y="411337"/>
                  </a:lnTo>
                  <a:lnTo>
                    <a:pt x="1504378" y="401808"/>
                  </a:lnTo>
                  <a:lnTo>
                    <a:pt x="1501998" y="392014"/>
                  </a:lnTo>
                  <a:lnTo>
                    <a:pt x="1499882" y="382485"/>
                  </a:lnTo>
                  <a:lnTo>
                    <a:pt x="1497238" y="372956"/>
                  </a:lnTo>
                  <a:lnTo>
                    <a:pt x="1494329" y="363691"/>
                  </a:lnTo>
                  <a:lnTo>
                    <a:pt x="1491684" y="354427"/>
                  </a:lnTo>
                  <a:lnTo>
                    <a:pt x="1488510" y="345163"/>
                  </a:lnTo>
                  <a:lnTo>
                    <a:pt x="1485072" y="335898"/>
                  </a:lnTo>
                  <a:lnTo>
                    <a:pt x="1481370" y="326899"/>
                  </a:lnTo>
                  <a:lnTo>
                    <a:pt x="1477667" y="317899"/>
                  </a:lnTo>
                  <a:lnTo>
                    <a:pt x="1473700" y="309164"/>
                  </a:lnTo>
                  <a:lnTo>
                    <a:pt x="1469733" y="300429"/>
                  </a:lnTo>
                  <a:lnTo>
                    <a:pt x="1465502" y="291694"/>
                  </a:lnTo>
                  <a:lnTo>
                    <a:pt x="1460741" y="283224"/>
                  </a:lnTo>
                  <a:lnTo>
                    <a:pt x="1456245" y="274754"/>
                  </a:lnTo>
                  <a:lnTo>
                    <a:pt x="1451220" y="266548"/>
                  </a:lnTo>
                  <a:lnTo>
                    <a:pt x="1446460" y="258078"/>
                  </a:lnTo>
                  <a:lnTo>
                    <a:pt x="1441171" y="250137"/>
                  </a:lnTo>
                  <a:lnTo>
                    <a:pt x="1435881" y="242196"/>
                  </a:lnTo>
                  <a:lnTo>
                    <a:pt x="1430327" y="234520"/>
                  </a:lnTo>
                  <a:lnTo>
                    <a:pt x="1424509" y="226844"/>
                  </a:lnTo>
                  <a:lnTo>
                    <a:pt x="1418691" y="218903"/>
                  </a:lnTo>
                  <a:lnTo>
                    <a:pt x="1412872" y="211492"/>
                  </a:lnTo>
                  <a:lnTo>
                    <a:pt x="1406525" y="204080"/>
                  </a:lnTo>
                  <a:lnTo>
                    <a:pt x="1411021" y="193492"/>
                  </a:lnTo>
                  <a:lnTo>
                    <a:pt x="1415517" y="182375"/>
                  </a:lnTo>
                  <a:lnTo>
                    <a:pt x="1420807" y="171787"/>
                  </a:lnTo>
                  <a:lnTo>
                    <a:pt x="1426360" y="161464"/>
                  </a:lnTo>
                  <a:lnTo>
                    <a:pt x="1432179" y="151141"/>
                  </a:lnTo>
                  <a:lnTo>
                    <a:pt x="1438261" y="141347"/>
                  </a:lnTo>
                  <a:lnTo>
                    <a:pt x="1445138" y="131818"/>
                  </a:lnTo>
                  <a:lnTo>
                    <a:pt x="1452014" y="122289"/>
                  </a:lnTo>
                  <a:lnTo>
                    <a:pt x="1459419" y="113025"/>
                  </a:lnTo>
                  <a:lnTo>
                    <a:pt x="1467088" y="104290"/>
                  </a:lnTo>
                  <a:lnTo>
                    <a:pt x="1474758" y="95555"/>
                  </a:lnTo>
                  <a:lnTo>
                    <a:pt x="1482956" y="87349"/>
                  </a:lnTo>
                  <a:lnTo>
                    <a:pt x="1491684" y="79673"/>
                  </a:lnTo>
                  <a:lnTo>
                    <a:pt x="1500676" y="71997"/>
                  </a:lnTo>
                  <a:lnTo>
                    <a:pt x="1509403" y="64586"/>
                  </a:lnTo>
                  <a:lnTo>
                    <a:pt x="1519189" y="57704"/>
                  </a:lnTo>
                  <a:lnTo>
                    <a:pt x="1528709" y="51086"/>
                  </a:lnTo>
                  <a:lnTo>
                    <a:pt x="1538495" y="44734"/>
                  </a:lnTo>
                  <a:lnTo>
                    <a:pt x="1548544" y="38910"/>
                  </a:lnTo>
                  <a:lnTo>
                    <a:pt x="1559123" y="33352"/>
                  </a:lnTo>
                  <a:lnTo>
                    <a:pt x="1569966" y="28058"/>
                  </a:lnTo>
                  <a:lnTo>
                    <a:pt x="1580810" y="23558"/>
                  </a:lnTo>
                  <a:lnTo>
                    <a:pt x="1591653" y="19323"/>
                  </a:lnTo>
                  <a:lnTo>
                    <a:pt x="1602760" y="15617"/>
                  </a:lnTo>
                  <a:lnTo>
                    <a:pt x="1614133" y="11911"/>
                  </a:lnTo>
                  <a:lnTo>
                    <a:pt x="1626034" y="8735"/>
                  </a:lnTo>
                  <a:lnTo>
                    <a:pt x="1637670" y="6353"/>
                  </a:lnTo>
                  <a:lnTo>
                    <a:pt x="1649571" y="3970"/>
                  </a:lnTo>
                  <a:lnTo>
                    <a:pt x="1662001" y="2647"/>
                  </a:lnTo>
                  <a:lnTo>
                    <a:pt x="1673902" y="1323"/>
                  </a:lnTo>
                  <a:lnTo>
                    <a:pt x="1686597" y="265"/>
                  </a:lnTo>
                  <a:lnTo>
                    <a:pt x="1699027" y="0"/>
                  </a:lnTo>
                  <a:close/>
                  <a:moveTo>
                    <a:pt x="445686" y="0"/>
                  </a:moveTo>
                  <a:lnTo>
                    <a:pt x="458116" y="265"/>
                  </a:lnTo>
                  <a:lnTo>
                    <a:pt x="470546" y="1323"/>
                  </a:lnTo>
                  <a:lnTo>
                    <a:pt x="482712" y="2647"/>
                  </a:lnTo>
                  <a:lnTo>
                    <a:pt x="494877" y="3970"/>
                  </a:lnTo>
                  <a:lnTo>
                    <a:pt x="507043" y="6353"/>
                  </a:lnTo>
                  <a:lnTo>
                    <a:pt x="518680" y="8735"/>
                  </a:lnTo>
                  <a:lnTo>
                    <a:pt x="530316" y="11911"/>
                  </a:lnTo>
                  <a:lnTo>
                    <a:pt x="541953" y="15617"/>
                  </a:lnTo>
                  <a:lnTo>
                    <a:pt x="552796" y="19323"/>
                  </a:lnTo>
                  <a:lnTo>
                    <a:pt x="563904" y="23558"/>
                  </a:lnTo>
                  <a:lnTo>
                    <a:pt x="574747" y="28058"/>
                  </a:lnTo>
                  <a:lnTo>
                    <a:pt x="585590" y="33352"/>
                  </a:lnTo>
                  <a:lnTo>
                    <a:pt x="596169" y="38910"/>
                  </a:lnTo>
                  <a:lnTo>
                    <a:pt x="606218" y="44734"/>
                  </a:lnTo>
                  <a:lnTo>
                    <a:pt x="616004" y="51086"/>
                  </a:lnTo>
                  <a:lnTo>
                    <a:pt x="625525" y="57704"/>
                  </a:lnTo>
                  <a:lnTo>
                    <a:pt x="635045" y="64586"/>
                  </a:lnTo>
                  <a:lnTo>
                    <a:pt x="644037" y="71997"/>
                  </a:lnTo>
                  <a:lnTo>
                    <a:pt x="653029" y="79673"/>
                  </a:lnTo>
                  <a:lnTo>
                    <a:pt x="661757" y="87349"/>
                  </a:lnTo>
                  <a:lnTo>
                    <a:pt x="669955" y="95555"/>
                  </a:lnTo>
                  <a:lnTo>
                    <a:pt x="677625" y="104290"/>
                  </a:lnTo>
                  <a:lnTo>
                    <a:pt x="685294" y="113025"/>
                  </a:lnTo>
                  <a:lnTo>
                    <a:pt x="692699" y="122289"/>
                  </a:lnTo>
                  <a:lnTo>
                    <a:pt x="699576" y="131818"/>
                  </a:lnTo>
                  <a:lnTo>
                    <a:pt x="706452" y="141347"/>
                  </a:lnTo>
                  <a:lnTo>
                    <a:pt x="712534" y="151141"/>
                  </a:lnTo>
                  <a:lnTo>
                    <a:pt x="718353" y="161464"/>
                  </a:lnTo>
                  <a:lnTo>
                    <a:pt x="723907" y="171787"/>
                  </a:lnTo>
                  <a:lnTo>
                    <a:pt x="729196" y="182375"/>
                  </a:lnTo>
                  <a:lnTo>
                    <a:pt x="733692" y="193492"/>
                  </a:lnTo>
                  <a:lnTo>
                    <a:pt x="738188" y="204080"/>
                  </a:lnTo>
                  <a:lnTo>
                    <a:pt x="731841" y="211492"/>
                  </a:lnTo>
                  <a:lnTo>
                    <a:pt x="726022" y="218903"/>
                  </a:lnTo>
                  <a:lnTo>
                    <a:pt x="720204" y="226844"/>
                  </a:lnTo>
                  <a:lnTo>
                    <a:pt x="714386" y="234520"/>
                  </a:lnTo>
                  <a:lnTo>
                    <a:pt x="709096" y="242196"/>
                  </a:lnTo>
                  <a:lnTo>
                    <a:pt x="703543" y="250137"/>
                  </a:lnTo>
                  <a:lnTo>
                    <a:pt x="698253" y="258078"/>
                  </a:lnTo>
                  <a:lnTo>
                    <a:pt x="693493" y="266548"/>
                  </a:lnTo>
                  <a:lnTo>
                    <a:pt x="688468" y="274754"/>
                  </a:lnTo>
                  <a:lnTo>
                    <a:pt x="683972" y="283224"/>
                  </a:lnTo>
                  <a:lnTo>
                    <a:pt x="679476" y="291694"/>
                  </a:lnTo>
                  <a:lnTo>
                    <a:pt x="675244" y="300429"/>
                  </a:lnTo>
                  <a:lnTo>
                    <a:pt x="671013" y="309164"/>
                  </a:lnTo>
                  <a:lnTo>
                    <a:pt x="666782" y="317899"/>
                  </a:lnTo>
                  <a:lnTo>
                    <a:pt x="663079" y="326899"/>
                  </a:lnTo>
                  <a:lnTo>
                    <a:pt x="659905" y="335898"/>
                  </a:lnTo>
                  <a:lnTo>
                    <a:pt x="656467" y="345163"/>
                  </a:lnTo>
                  <a:lnTo>
                    <a:pt x="653294" y="354427"/>
                  </a:lnTo>
                  <a:lnTo>
                    <a:pt x="650385" y="363691"/>
                  </a:lnTo>
                  <a:lnTo>
                    <a:pt x="647475" y="372956"/>
                  </a:lnTo>
                  <a:lnTo>
                    <a:pt x="645095" y="382485"/>
                  </a:lnTo>
                  <a:lnTo>
                    <a:pt x="642450" y="392014"/>
                  </a:lnTo>
                  <a:lnTo>
                    <a:pt x="640335" y="401808"/>
                  </a:lnTo>
                  <a:lnTo>
                    <a:pt x="638483" y="411337"/>
                  </a:lnTo>
                  <a:lnTo>
                    <a:pt x="636632" y="421395"/>
                  </a:lnTo>
                  <a:lnTo>
                    <a:pt x="635574" y="431189"/>
                  </a:lnTo>
                  <a:lnTo>
                    <a:pt x="633988" y="440982"/>
                  </a:lnTo>
                  <a:lnTo>
                    <a:pt x="632930" y="451306"/>
                  </a:lnTo>
                  <a:lnTo>
                    <a:pt x="632136" y="461099"/>
                  </a:lnTo>
                  <a:lnTo>
                    <a:pt x="631872" y="471158"/>
                  </a:lnTo>
                  <a:lnTo>
                    <a:pt x="631078" y="481481"/>
                  </a:lnTo>
                  <a:lnTo>
                    <a:pt x="631078" y="491804"/>
                  </a:lnTo>
                  <a:lnTo>
                    <a:pt x="631078" y="500539"/>
                  </a:lnTo>
                  <a:lnTo>
                    <a:pt x="631343" y="508744"/>
                  </a:lnTo>
                  <a:lnTo>
                    <a:pt x="632665" y="525685"/>
                  </a:lnTo>
                  <a:lnTo>
                    <a:pt x="634516" y="542890"/>
                  </a:lnTo>
                  <a:lnTo>
                    <a:pt x="636897" y="559301"/>
                  </a:lnTo>
                  <a:lnTo>
                    <a:pt x="626847" y="566713"/>
                  </a:lnTo>
                  <a:lnTo>
                    <a:pt x="616268" y="573860"/>
                  </a:lnTo>
                  <a:lnTo>
                    <a:pt x="605954" y="580742"/>
                  </a:lnTo>
                  <a:lnTo>
                    <a:pt x="594846" y="587094"/>
                  </a:lnTo>
                  <a:lnTo>
                    <a:pt x="583739" y="592918"/>
                  </a:lnTo>
                  <a:lnTo>
                    <a:pt x="572102" y="598211"/>
                  </a:lnTo>
                  <a:lnTo>
                    <a:pt x="560201" y="603241"/>
                  </a:lnTo>
                  <a:lnTo>
                    <a:pt x="548300" y="607741"/>
                  </a:lnTo>
                  <a:lnTo>
                    <a:pt x="536399" y="611711"/>
                  </a:lnTo>
                  <a:lnTo>
                    <a:pt x="523969" y="615152"/>
                  </a:lnTo>
                  <a:lnTo>
                    <a:pt x="511274" y="618328"/>
                  </a:lnTo>
                  <a:lnTo>
                    <a:pt x="498316" y="620711"/>
                  </a:lnTo>
                  <a:lnTo>
                    <a:pt x="485357" y="622563"/>
                  </a:lnTo>
                  <a:lnTo>
                    <a:pt x="472398" y="624152"/>
                  </a:lnTo>
                  <a:lnTo>
                    <a:pt x="458910" y="625210"/>
                  </a:lnTo>
                  <a:lnTo>
                    <a:pt x="445686" y="625475"/>
                  </a:lnTo>
                  <a:lnTo>
                    <a:pt x="437752" y="625210"/>
                  </a:lnTo>
                  <a:lnTo>
                    <a:pt x="429554" y="624681"/>
                  </a:lnTo>
                  <a:lnTo>
                    <a:pt x="421620" y="624416"/>
                  </a:lnTo>
                  <a:lnTo>
                    <a:pt x="413686" y="623622"/>
                  </a:lnTo>
                  <a:lnTo>
                    <a:pt x="406016" y="622828"/>
                  </a:lnTo>
                  <a:lnTo>
                    <a:pt x="398082" y="621769"/>
                  </a:lnTo>
                  <a:lnTo>
                    <a:pt x="390148" y="620446"/>
                  </a:lnTo>
                  <a:lnTo>
                    <a:pt x="382479" y="618858"/>
                  </a:lnTo>
                  <a:lnTo>
                    <a:pt x="375073" y="617270"/>
                  </a:lnTo>
                  <a:lnTo>
                    <a:pt x="367404" y="615417"/>
                  </a:lnTo>
                  <a:lnTo>
                    <a:pt x="359999" y="613299"/>
                  </a:lnTo>
                  <a:lnTo>
                    <a:pt x="352594" y="611182"/>
                  </a:lnTo>
                  <a:lnTo>
                    <a:pt x="345453" y="608799"/>
                  </a:lnTo>
                  <a:lnTo>
                    <a:pt x="338312" y="606152"/>
                  </a:lnTo>
                  <a:lnTo>
                    <a:pt x="331172" y="603505"/>
                  </a:lnTo>
                  <a:lnTo>
                    <a:pt x="324031" y="600858"/>
                  </a:lnTo>
                  <a:lnTo>
                    <a:pt x="317155" y="597682"/>
                  </a:lnTo>
                  <a:lnTo>
                    <a:pt x="310279" y="594506"/>
                  </a:lnTo>
                  <a:lnTo>
                    <a:pt x="296791" y="587359"/>
                  </a:lnTo>
                  <a:lnTo>
                    <a:pt x="283568" y="579948"/>
                  </a:lnTo>
                  <a:lnTo>
                    <a:pt x="271138" y="572007"/>
                  </a:lnTo>
                  <a:lnTo>
                    <a:pt x="258708" y="563007"/>
                  </a:lnTo>
                  <a:lnTo>
                    <a:pt x="247071" y="553743"/>
                  </a:lnTo>
                  <a:lnTo>
                    <a:pt x="235699" y="543949"/>
                  </a:lnTo>
                  <a:lnTo>
                    <a:pt x="224856" y="533891"/>
                  </a:lnTo>
                  <a:lnTo>
                    <a:pt x="214277" y="523038"/>
                  </a:lnTo>
                  <a:lnTo>
                    <a:pt x="204756" y="511656"/>
                  </a:lnTo>
                  <a:lnTo>
                    <a:pt x="195235" y="499480"/>
                  </a:lnTo>
                  <a:lnTo>
                    <a:pt x="186508" y="487569"/>
                  </a:lnTo>
                  <a:lnTo>
                    <a:pt x="178574" y="474863"/>
                  </a:lnTo>
                  <a:lnTo>
                    <a:pt x="170904" y="461629"/>
                  </a:lnTo>
                  <a:lnTo>
                    <a:pt x="164028" y="448129"/>
                  </a:lnTo>
                  <a:lnTo>
                    <a:pt x="161119" y="441247"/>
                  </a:lnTo>
                  <a:lnTo>
                    <a:pt x="157945" y="434630"/>
                  </a:lnTo>
                  <a:lnTo>
                    <a:pt x="154772" y="427483"/>
                  </a:lnTo>
                  <a:lnTo>
                    <a:pt x="152392" y="420072"/>
                  </a:lnTo>
                  <a:lnTo>
                    <a:pt x="149747" y="412925"/>
                  </a:lnTo>
                  <a:lnTo>
                    <a:pt x="147367" y="405513"/>
                  </a:lnTo>
                  <a:lnTo>
                    <a:pt x="145251" y="398102"/>
                  </a:lnTo>
                  <a:lnTo>
                    <a:pt x="143135" y="390690"/>
                  </a:lnTo>
                  <a:lnTo>
                    <a:pt x="141284" y="383279"/>
                  </a:lnTo>
                  <a:lnTo>
                    <a:pt x="139697" y="375603"/>
                  </a:lnTo>
                  <a:lnTo>
                    <a:pt x="138110" y="367927"/>
                  </a:lnTo>
                  <a:lnTo>
                    <a:pt x="137052" y="360250"/>
                  </a:lnTo>
                  <a:lnTo>
                    <a:pt x="135730" y="352574"/>
                  </a:lnTo>
                  <a:lnTo>
                    <a:pt x="134937" y="344898"/>
                  </a:lnTo>
                  <a:lnTo>
                    <a:pt x="134143" y="336693"/>
                  </a:lnTo>
                  <a:lnTo>
                    <a:pt x="133614" y="328752"/>
                  </a:lnTo>
                  <a:lnTo>
                    <a:pt x="133350" y="320811"/>
                  </a:lnTo>
                  <a:lnTo>
                    <a:pt x="133350" y="312870"/>
                  </a:lnTo>
                  <a:lnTo>
                    <a:pt x="133350" y="304664"/>
                  </a:lnTo>
                  <a:lnTo>
                    <a:pt x="133614" y="296723"/>
                  </a:lnTo>
                  <a:lnTo>
                    <a:pt x="134143" y="288783"/>
                  </a:lnTo>
                  <a:lnTo>
                    <a:pt x="134937" y="280577"/>
                  </a:lnTo>
                  <a:lnTo>
                    <a:pt x="135730" y="272901"/>
                  </a:lnTo>
                  <a:lnTo>
                    <a:pt x="137052" y="265225"/>
                  </a:lnTo>
                  <a:lnTo>
                    <a:pt x="138110" y="257549"/>
                  </a:lnTo>
                  <a:lnTo>
                    <a:pt x="139697" y="249872"/>
                  </a:lnTo>
                  <a:lnTo>
                    <a:pt x="141284" y="242196"/>
                  </a:lnTo>
                  <a:lnTo>
                    <a:pt x="143135" y="234785"/>
                  </a:lnTo>
                  <a:lnTo>
                    <a:pt x="145251" y="227109"/>
                  </a:lnTo>
                  <a:lnTo>
                    <a:pt x="147367" y="219962"/>
                  </a:lnTo>
                  <a:lnTo>
                    <a:pt x="149747" y="212550"/>
                  </a:lnTo>
                  <a:lnTo>
                    <a:pt x="152392" y="205139"/>
                  </a:lnTo>
                  <a:lnTo>
                    <a:pt x="154772" y="197992"/>
                  </a:lnTo>
                  <a:lnTo>
                    <a:pt x="157945" y="190845"/>
                  </a:lnTo>
                  <a:lnTo>
                    <a:pt x="161119" y="184228"/>
                  </a:lnTo>
                  <a:lnTo>
                    <a:pt x="164028" y="177081"/>
                  </a:lnTo>
                  <a:lnTo>
                    <a:pt x="170904" y="163846"/>
                  </a:lnTo>
                  <a:lnTo>
                    <a:pt x="178574" y="150612"/>
                  </a:lnTo>
                  <a:lnTo>
                    <a:pt x="186508" y="137906"/>
                  </a:lnTo>
                  <a:lnTo>
                    <a:pt x="195235" y="125466"/>
                  </a:lnTo>
                  <a:lnTo>
                    <a:pt x="204756" y="113819"/>
                  </a:lnTo>
                  <a:lnTo>
                    <a:pt x="214277" y="102437"/>
                  </a:lnTo>
                  <a:lnTo>
                    <a:pt x="224856" y="91585"/>
                  </a:lnTo>
                  <a:lnTo>
                    <a:pt x="235699" y="81526"/>
                  </a:lnTo>
                  <a:lnTo>
                    <a:pt x="247071" y="71732"/>
                  </a:lnTo>
                  <a:lnTo>
                    <a:pt x="258708" y="62468"/>
                  </a:lnTo>
                  <a:lnTo>
                    <a:pt x="271138" y="53468"/>
                  </a:lnTo>
                  <a:lnTo>
                    <a:pt x="283568" y="45528"/>
                  </a:lnTo>
                  <a:lnTo>
                    <a:pt x="296791" y="38116"/>
                  </a:lnTo>
                  <a:lnTo>
                    <a:pt x="310279" y="30969"/>
                  </a:lnTo>
                  <a:lnTo>
                    <a:pt x="317155" y="27793"/>
                  </a:lnTo>
                  <a:lnTo>
                    <a:pt x="324031" y="24881"/>
                  </a:lnTo>
                  <a:lnTo>
                    <a:pt x="331172" y="21970"/>
                  </a:lnTo>
                  <a:lnTo>
                    <a:pt x="338312" y="19323"/>
                  </a:lnTo>
                  <a:lnTo>
                    <a:pt x="345453" y="16676"/>
                  </a:lnTo>
                  <a:lnTo>
                    <a:pt x="352594" y="14294"/>
                  </a:lnTo>
                  <a:lnTo>
                    <a:pt x="359999" y="12176"/>
                  </a:lnTo>
                  <a:lnTo>
                    <a:pt x="367404" y="10058"/>
                  </a:lnTo>
                  <a:lnTo>
                    <a:pt x="375073" y="8206"/>
                  </a:lnTo>
                  <a:lnTo>
                    <a:pt x="382479" y="6617"/>
                  </a:lnTo>
                  <a:lnTo>
                    <a:pt x="390148" y="5029"/>
                  </a:lnTo>
                  <a:lnTo>
                    <a:pt x="398082" y="3706"/>
                  </a:lnTo>
                  <a:lnTo>
                    <a:pt x="406016" y="2912"/>
                  </a:lnTo>
                  <a:lnTo>
                    <a:pt x="413686" y="1853"/>
                  </a:lnTo>
                  <a:lnTo>
                    <a:pt x="421620" y="1059"/>
                  </a:lnTo>
                  <a:lnTo>
                    <a:pt x="429554" y="794"/>
                  </a:lnTo>
                  <a:lnTo>
                    <a:pt x="437752" y="265"/>
                  </a:lnTo>
                  <a:lnTo>
                    <a:pt x="445686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5" name="TextBox 88"/>
          <p:cNvSpPr txBox="1"/>
          <p:nvPr/>
        </p:nvSpPr>
        <p:spPr>
          <a:xfrm flipH="1">
            <a:off x="1199532" y="1924231"/>
            <a:ext cx="3608517" cy="35394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accent3"/>
                </a:solidFill>
                <a:latin typeface="Arial Rounded MT Bold" panose="020F0704030504030204" pitchFamily="34" charset="0"/>
                <a:sym typeface="+mn-lt"/>
              </a:rPr>
              <a:t>Market Overview</a:t>
            </a:r>
          </a:p>
          <a:p>
            <a:endParaRPr lang="en-US" altLang="zh-CN" sz="1400" dirty="0">
              <a:solidFill>
                <a:schemeClr val="accent3"/>
              </a:solidFill>
              <a:latin typeface="Arial Rounded MT Bold" panose="020F0704030504030204" pitchFamily="34" charset="0"/>
              <a:sym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Valued at USD 2.61 billion in 2020, it is projected to reach USD 4.85 billion by 2028 (CAGR of 8.1%).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zh-CN" sz="1400" dirty="0">
              <a:solidFill>
                <a:srgbClr val="0070C0"/>
              </a:solidFill>
              <a:latin typeface="Arial Rounded MT Bold" panose="020F0704030504030204" pitchFamily="34" charset="0"/>
              <a:sym typeface="+mn-lt"/>
            </a:endParaRPr>
          </a:p>
          <a:p>
            <a:r>
              <a:rPr lang="en-US" altLang="zh-CN" sz="1400" dirty="0">
                <a:solidFill>
                  <a:schemeClr val="accent3"/>
                </a:solidFill>
                <a:latin typeface="Arial Rounded MT Bold" panose="020F0704030504030204" pitchFamily="34" charset="0"/>
                <a:sym typeface="+mn-lt"/>
              </a:rPr>
              <a:t>2. Key factors driving growth: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zh-CN" sz="1400" dirty="0">
              <a:solidFill>
                <a:srgbClr val="0070C0"/>
              </a:solidFill>
              <a:latin typeface="Arial Rounded MT Bold" panose="020F0704030504030204" pitchFamily="34" charset="0"/>
              <a:sym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Increasing incidence of lung cancer due to rising </a:t>
            </a:r>
            <a:r>
              <a:rPr lang="en-US" altLang="zh-CN" sz="1400" dirty="0">
                <a:solidFill>
                  <a:srgbClr val="FF0000"/>
                </a:solidFill>
                <a:latin typeface="Arial Rounded MT Bold" panose="020F0704030504030204" pitchFamily="34" charset="0"/>
                <a:sym typeface="+mn-lt"/>
              </a:rPr>
              <a:t>smoking population.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zh-CN" sz="1400" dirty="0">
              <a:solidFill>
                <a:srgbClr val="FF0000"/>
              </a:solidFill>
              <a:latin typeface="Arial Rounded MT Bold" panose="020F0704030504030204" pitchFamily="34" charset="0"/>
              <a:sym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Technological advancements in </a:t>
            </a:r>
            <a:r>
              <a:rPr lang="en-US" altLang="zh-CN" sz="1400" dirty="0">
                <a:solidFill>
                  <a:srgbClr val="FF0000"/>
                </a:solidFill>
                <a:latin typeface="Arial Rounded MT Bold" panose="020F0704030504030204" pitchFamily="34" charset="0"/>
                <a:sym typeface="+mn-lt"/>
              </a:rPr>
              <a:t>screening techniques</a:t>
            </a: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zh-CN" sz="1400" dirty="0">
              <a:solidFill>
                <a:srgbClr val="0070C0"/>
              </a:solidFill>
              <a:latin typeface="Arial Rounded MT Bold" panose="020F0704030504030204" pitchFamily="34" charset="0"/>
              <a:sym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No </a:t>
            </a:r>
            <a:r>
              <a:rPr lang="en-US" altLang="zh-CN" sz="1400" dirty="0">
                <a:solidFill>
                  <a:srgbClr val="FF0000"/>
                </a:solidFill>
                <a:latin typeface="Arial Rounded MT Bold" panose="020F0704030504030204" pitchFamily="34" charset="0"/>
                <a:sym typeface="+mn-lt"/>
              </a:rPr>
              <a:t>Government support </a:t>
            </a: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for early detection.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23515" y="1818842"/>
            <a:ext cx="598753" cy="607155"/>
            <a:chOff x="3764383" y="666992"/>
            <a:chExt cx="449065" cy="455366"/>
          </a:xfrm>
        </p:grpSpPr>
        <p:sp>
          <p:nvSpPr>
            <p:cNvPr id="84" name="椭圆 83"/>
            <p:cNvSpPr/>
            <p:nvPr/>
          </p:nvSpPr>
          <p:spPr>
            <a:xfrm rot="9480000">
              <a:off x="3764383" y="673293"/>
              <a:ext cx="449065" cy="449065"/>
            </a:xfrm>
            <a:prstGeom prst="ellipse">
              <a:avLst/>
            </a:prstGeom>
            <a:gradFill flip="none" rotWithShape="1">
              <a:gsLst>
                <a:gs pos="0">
                  <a:srgbClr val="009999"/>
                </a:gs>
                <a:gs pos="100000">
                  <a:srgbClr val="008080"/>
                </a:gs>
              </a:gsLst>
              <a:lin ang="10200000" scaled="0"/>
              <a:tileRect/>
            </a:gradFill>
            <a:ln w="38100">
              <a:gradFill flip="none" rotWithShape="1">
                <a:gsLst>
                  <a:gs pos="0">
                    <a:srgbClr val="008080"/>
                  </a:gs>
                  <a:gs pos="100000">
                    <a:srgbClr val="009999"/>
                  </a:gs>
                </a:gsLst>
                <a:lin ang="54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800651" y="666992"/>
              <a:ext cx="34131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702118" y="1728936"/>
            <a:ext cx="598753" cy="607155"/>
            <a:chOff x="4445296" y="666992"/>
            <a:chExt cx="449065" cy="455366"/>
          </a:xfrm>
        </p:grpSpPr>
        <p:sp>
          <p:nvSpPr>
            <p:cNvPr id="87" name="椭圆 86"/>
            <p:cNvSpPr/>
            <p:nvPr/>
          </p:nvSpPr>
          <p:spPr>
            <a:xfrm rot="9480000">
              <a:off x="4445296" y="673293"/>
              <a:ext cx="449065" cy="449065"/>
            </a:xfrm>
            <a:prstGeom prst="ellipse">
              <a:avLst/>
            </a:prstGeom>
            <a:gradFill flip="none" rotWithShape="1">
              <a:gsLst>
                <a:gs pos="0">
                  <a:srgbClr val="015A74"/>
                </a:gs>
                <a:gs pos="100000">
                  <a:srgbClr val="003366"/>
                </a:gs>
              </a:gsLst>
              <a:lin ang="10200000" scaled="0"/>
              <a:tileRect/>
            </a:gradFill>
            <a:ln w="38100">
              <a:gradFill flip="none" rotWithShape="1">
                <a:gsLst>
                  <a:gs pos="0">
                    <a:srgbClr val="003366"/>
                  </a:gs>
                  <a:gs pos="100000">
                    <a:srgbClr val="015A74"/>
                  </a:gs>
                </a:gsLst>
                <a:lin ang="54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4496422" y="666992"/>
              <a:ext cx="34131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5">
            <a:extLst>
              <a:ext uri="{FF2B5EF4-FFF2-40B4-BE49-F238E27FC236}">
                <a16:creationId xmlns:a16="http://schemas.microsoft.com/office/drawing/2014/main" id="{FEF902DB-BBED-484B-ABF6-A95501EE03FE}"/>
              </a:ext>
            </a:extLst>
          </p:cNvPr>
          <p:cNvSpPr txBox="1"/>
          <p:nvPr/>
        </p:nvSpPr>
        <p:spPr>
          <a:xfrm>
            <a:off x="1439333" y="481242"/>
            <a:ext cx="393019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  <a:sym typeface="+mn-lt"/>
              </a:rPr>
              <a:t>Market Analysis </a:t>
            </a:r>
            <a:endParaRPr lang="zh-CN" altLang="en-US" sz="32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+mj-lt"/>
              <a:ea typeface="+mj-ea"/>
              <a:cs typeface="+mj-cs"/>
              <a:sym typeface="+mn-lt"/>
            </a:endParaRPr>
          </a:p>
        </p:txBody>
      </p:sp>
      <p:grpSp>
        <p:nvGrpSpPr>
          <p:cNvPr id="99" name="Group 111">
            <a:extLst>
              <a:ext uri="{FF2B5EF4-FFF2-40B4-BE49-F238E27FC236}">
                <a16:creationId xmlns:a16="http://schemas.microsoft.com/office/drawing/2014/main" id="{2EB52C66-DB26-4E6D-A530-7704F88075DA}"/>
              </a:ext>
            </a:extLst>
          </p:cNvPr>
          <p:cNvGrpSpPr/>
          <p:nvPr/>
        </p:nvGrpSpPr>
        <p:grpSpPr>
          <a:xfrm>
            <a:off x="4610840" y="3858355"/>
            <a:ext cx="2780381" cy="2182227"/>
            <a:chOff x="3894843" y="3660723"/>
            <a:chExt cx="4405947" cy="3197278"/>
          </a:xfrm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050D6F8B-78DE-4829-8D55-45FA4BD4377C}"/>
                </a:ext>
              </a:extLst>
            </p:cNvPr>
            <p:cNvSpPr/>
            <p:nvPr/>
          </p:nvSpPr>
          <p:spPr bwMode="auto">
            <a:xfrm>
              <a:off x="5871343" y="4693783"/>
              <a:ext cx="452948" cy="346372"/>
            </a:xfrm>
            <a:custGeom>
              <a:avLst/>
              <a:gdLst>
                <a:gd name="T0" fmla="*/ 0 w 374"/>
                <a:gd name="T1" fmla="*/ 0 h 286"/>
                <a:gd name="T2" fmla="*/ 0 w 374"/>
                <a:gd name="T3" fmla="*/ 166 h 286"/>
                <a:gd name="T4" fmla="*/ 184 w 374"/>
                <a:gd name="T5" fmla="*/ 286 h 286"/>
                <a:gd name="T6" fmla="*/ 374 w 374"/>
                <a:gd name="T7" fmla="*/ 166 h 286"/>
                <a:gd name="T8" fmla="*/ 374 w 374"/>
                <a:gd name="T9" fmla="*/ 0 h 286"/>
                <a:gd name="T10" fmla="*/ 0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0" y="0"/>
                  </a:moveTo>
                  <a:lnTo>
                    <a:pt x="0" y="166"/>
                  </a:lnTo>
                  <a:lnTo>
                    <a:pt x="184" y="286"/>
                  </a:lnTo>
                  <a:lnTo>
                    <a:pt x="374" y="166"/>
                  </a:lnTo>
                  <a:lnTo>
                    <a:pt x="3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9C8BC70D-CF92-4BE3-97A5-D9B7A3DE65AC}"/>
                </a:ext>
              </a:extLst>
            </p:cNvPr>
            <p:cNvSpPr/>
            <p:nvPr/>
          </p:nvSpPr>
          <p:spPr bwMode="auto">
            <a:xfrm>
              <a:off x="5871343" y="4693783"/>
              <a:ext cx="452948" cy="346372"/>
            </a:xfrm>
            <a:custGeom>
              <a:avLst/>
              <a:gdLst>
                <a:gd name="T0" fmla="*/ 0 w 374"/>
                <a:gd name="T1" fmla="*/ 0 h 286"/>
                <a:gd name="T2" fmla="*/ 0 w 374"/>
                <a:gd name="T3" fmla="*/ 166 h 286"/>
                <a:gd name="T4" fmla="*/ 184 w 374"/>
                <a:gd name="T5" fmla="*/ 286 h 286"/>
                <a:gd name="T6" fmla="*/ 374 w 374"/>
                <a:gd name="T7" fmla="*/ 166 h 286"/>
                <a:gd name="T8" fmla="*/ 374 w 374"/>
                <a:gd name="T9" fmla="*/ 0 h 286"/>
                <a:gd name="T10" fmla="*/ 0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0" y="0"/>
                  </a:moveTo>
                  <a:lnTo>
                    <a:pt x="0" y="166"/>
                  </a:lnTo>
                  <a:lnTo>
                    <a:pt x="184" y="286"/>
                  </a:lnTo>
                  <a:lnTo>
                    <a:pt x="374" y="166"/>
                  </a:lnTo>
                  <a:lnTo>
                    <a:pt x="37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1852A05C-39B3-4D8B-9C4E-60DDC7A439E5}"/>
                </a:ext>
              </a:extLst>
            </p:cNvPr>
            <p:cNvSpPr/>
            <p:nvPr/>
          </p:nvSpPr>
          <p:spPr bwMode="auto">
            <a:xfrm>
              <a:off x="5871343" y="4693783"/>
              <a:ext cx="452948" cy="282184"/>
            </a:xfrm>
            <a:custGeom>
              <a:avLst/>
              <a:gdLst>
                <a:gd name="T0" fmla="*/ 0 w 374"/>
                <a:gd name="T1" fmla="*/ 0 h 233"/>
                <a:gd name="T2" fmla="*/ 0 w 374"/>
                <a:gd name="T3" fmla="*/ 166 h 233"/>
                <a:gd name="T4" fmla="*/ 101 w 374"/>
                <a:gd name="T5" fmla="*/ 233 h 233"/>
                <a:gd name="T6" fmla="*/ 374 w 374"/>
                <a:gd name="T7" fmla="*/ 62 h 233"/>
                <a:gd name="T8" fmla="*/ 374 w 374"/>
                <a:gd name="T9" fmla="*/ 0 h 233"/>
                <a:gd name="T10" fmla="*/ 0 w 374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33">
                  <a:moveTo>
                    <a:pt x="0" y="0"/>
                  </a:moveTo>
                  <a:lnTo>
                    <a:pt x="0" y="166"/>
                  </a:lnTo>
                  <a:lnTo>
                    <a:pt x="101" y="233"/>
                  </a:lnTo>
                  <a:lnTo>
                    <a:pt x="374" y="62"/>
                  </a:lnTo>
                  <a:lnTo>
                    <a:pt x="3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4F921C8F-A315-48A5-893E-7D20F5B7A40A}"/>
                </a:ext>
              </a:extLst>
            </p:cNvPr>
            <p:cNvSpPr/>
            <p:nvPr/>
          </p:nvSpPr>
          <p:spPr bwMode="auto">
            <a:xfrm>
              <a:off x="5643658" y="3789099"/>
              <a:ext cx="908318" cy="1079081"/>
            </a:xfrm>
            <a:custGeom>
              <a:avLst/>
              <a:gdLst>
                <a:gd name="T0" fmla="*/ 413 w 438"/>
                <a:gd name="T1" fmla="*/ 221 h 520"/>
                <a:gd name="T2" fmla="*/ 390 w 438"/>
                <a:gd name="T3" fmla="*/ 224 h 520"/>
                <a:gd name="T4" fmla="*/ 219 w 438"/>
                <a:gd name="T5" fmla="*/ 0 h 520"/>
                <a:gd name="T6" fmla="*/ 48 w 438"/>
                <a:gd name="T7" fmla="*/ 224 h 520"/>
                <a:gd name="T8" fmla="*/ 25 w 438"/>
                <a:gd name="T9" fmla="*/ 221 h 520"/>
                <a:gd name="T10" fmla="*/ 63 w 438"/>
                <a:gd name="T11" fmla="*/ 343 h 520"/>
                <a:gd name="T12" fmla="*/ 120 w 438"/>
                <a:gd name="T13" fmla="*/ 462 h 520"/>
                <a:gd name="T14" fmla="*/ 219 w 438"/>
                <a:gd name="T15" fmla="*/ 520 h 520"/>
                <a:gd name="T16" fmla="*/ 321 w 438"/>
                <a:gd name="T17" fmla="*/ 455 h 520"/>
                <a:gd name="T18" fmla="*/ 375 w 438"/>
                <a:gd name="T19" fmla="*/ 343 h 520"/>
                <a:gd name="T20" fmla="*/ 413 w 438"/>
                <a:gd name="T21" fmla="*/ 22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520">
                  <a:moveTo>
                    <a:pt x="413" y="221"/>
                  </a:moveTo>
                  <a:cubicBezTo>
                    <a:pt x="413" y="221"/>
                    <a:pt x="398" y="204"/>
                    <a:pt x="390" y="224"/>
                  </a:cubicBezTo>
                  <a:cubicBezTo>
                    <a:pt x="390" y="224"/>
                    <a:pt x="438" y="0"/>
                    <a:pt x="219" y="0"/>
                  </a:cubicBezTo>
                  <a:cubicBezTo>
                    <a:pt x="0" y="0"/>
                    <a:pt x="48" y="224"/>
                    <a:pt x="48" y="224"/>
                  </a:cubicBezTo>
                  <a:cubicBezTo>
                    <a:pt x="40" y="204"/>
                    <a:pt x="25" y="221"/>
                    <a:pt x="25" y="221"/>
                  </a:cubicBezTo>
                  <a:cubicBezTo>
                    <a:pt x="13" y="333"/>
                    <a:pt x="63" y="343"/>
                    <a:pt x="63" y="343"/>
                  </a:cubicBezTo>
                  <a:cubicBezTo>
                    <a:pt x="63" y="343"/>
                    <a:pt x="63" y="405"/>
                    <a:pt x="120" y="462"/>
                  </a:cubicBezTo>
                  <a:cubicBezTo>
                    <a:pt x="177" y="520"/>
                    <a:pt x="219" y="520"/>
                    <a:pt x="219" y="520"/>
                  </a:cubicBezTo>
                  <a:cubicBezTo>
                    <a:pt x="219" y="520"/>
                    <a:pt x="264" y="512"/>
                    <a:pt x="321" y="455"/>
                  </a:cubicBezTo>
                  <a:cubicBezTo>
                    <a:pt x="378" y="398"/>
                    <a:pt x="375" y="343"/>
                    <a:pt x="375" y="343"/>
                  </a:cubicBezTo>
                  <a:cubicBezTo>
                    <a:pt x="375" y="343"/>
                    <a:pt x="425" y="333"/>
                    <a:pt x="413" y="221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C3F4F416-9518-43B4-95A5-32691586C309}"/>
                </a:ext>
              </a:extLst>
            </p:cNvPr>
            <p:cNvSpPr/>
            <p:nvPr/>
          </p:nvSpPr>
          <p:spPr bwMode="auto">
            <a:xfrm>
              <a:off x="5666668" y="3660723"/>
              <a:ext cx="850185" cy="669733"/>
            </a:xfrm>
            <a:custGeom>
              <a:avLst/>
              <a:gdLst>
                <a:gd name="T0" fmla="*/ 40 w 410"/>
                <a:gd name="T1" fmla="*/ 323 h 323"/>
                <a:gd name="T2" fmla="*/ 55 w 410"/>
                <a:gd name="T3" fmla="*/ 256 h 323"/>
                <a:gd name="T4" fmla="*/ 77 w 410"/>
                <a:gd name="T5" fmla="*/ 189 h 323"/>
                <a:gd name="T6" fmla="*/ 99 w 410"/>
                <a:gd name="T7" fmla="*/ 161 h 323"/>
                <a:gd name="T8" fmla="*/ 221 w 410"/>
                <a:gd name="T9" fmla="*/ 196 h 323"/>
                <a:gd name="T10" fmla="*/ 323 w 410"/>
                <a:gd name="T11" fmla="*/ 211 h 323"/>
                <a:gd name="T12" fmla="*/ 301 w 410"/>
                <a:gd name="T13" fmla="*/ 184 h 323"/>
                <a:gd name="T14" fmla="*/ 346 w 410"/>
                <a:gd name="T15" fmla="*/ 184 h 323"/>
                <a:gd name="T16" fmla="*/ 360 w 410"/>
                <a:gd name="T17" fmla="*/ 236 h 323"/>
                <a:gd name="T18" fmla="*/ 378 w 410"/>
                <a:gd name="T19" fmla="*/ 323 h 323"/>
                <a:gd name="T20" fmla="*/ 398 w 410"/>
                <a:gd name="T21" fmla="*/ 303 h 323"/>
                <a:gd name="T22" fmla="*/ 410 w 410"/>
                <a:gd name="T23" fmla="*/ 261 h 323"/>
                <a:gd name="T24" fmla="*/ 410 w 410"/>
                <a:gd name="T25" fmla="*/ 124 h 323"/>
                <a:gd name="T26" fmla="*/ 209 w 410"/>
                <a:gd name="T27" fmla="*/ 0 h 323"/>
                <a:gd name="T28" fmla="*/ 10 w 410"/>
                <a:gd name="T29" fmla="*/ 137 h 323"/>
                <a:gd name="T30" fmla="*/ 10 w 410"/>
                <a:gd name="T31" fmla="*/ 266 h 323"/>
                <a:gd name="T32" fmla="*/ 40 w 410"/>
                <a:gd name="T33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23">
                  <a:moveTo>
                    <a:pt x="40" y="323"/>
                  </a:moveTo>
                  <a:cubicBezTo>
                    <a:pt x="55" y="256"/>
                    <a:pt x="55" y="256"/>
                    <a:pt x="55" y="256"/>
                  </a:cubicBezTo>
                  <a:cubicBezTo>
                    <a:pt x="55" y="256"/>
                    <a:pt x="70" y="201"/>
                    <a:pt x="77" y="189"/>
                  </a:cubicBezTo>
                  <a:cubicBezTo>
                    <a:pt x="85" y="176"/>
                    <a:pt x="99" y="161"/>
                    <a:pt x="99" y="161"/>
                  </a:cubicBezTo>
                  <a:cubicBezTo>
                    <a:pt x="99" y="161"/>
                    <a:pt x="139" y="179"/>
                    <a:pt x="221" y="196"/>
                  </a:cubicBezTo>
                  <a:cubicBezTo>
                    <a:pt x="303" y="214"/>
                    <a:pt x="323" y="211"/>
                    <a:pt x="323" y="211"/>
                  </a:cubicBezTo>
                  <a:cubicBezTo>
                    <a:pt x="301" y="184"/>
                    <a:pt x="301" y="184"/>
                    <a:pt x="301" y="184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46" y="184"/>
                    <a:pt x="348" y="223"/>
                    <a:pt x="360" y="236"/>
                  </a:cubicBezTo>
                  <a:cubicBezTo>
                    <a:pt x="373" y="248"/>
                    <a:pt x="378" y="323"/>
                    <a:pt x="378" y="323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410" y="261"/>
                    <a:pt x="410" y="261"/>
                    <a:pt x="410" y="261"/>
                  </a:cubicBezTo>
                  <a:cubicBezTo>
                    <a:pt x="410" y="124"/>
                    <a:pt x="410" y="124"/>
                    <a:pt x="410" y="124"/>
                  </a:cubicBezTo>
                  <a:cubicBezTo>
                    <a:pt x="410" y="124"/>
                    <a:pt x="358" y="0"/>
                    <a:pt x="209" y="0"/>
                  </a:cubicBezTo>
                  <a:cubicBezTo>
                    <a:pt x="60" y="0"/>
                    <a:pt x="10" y="137"/>
                    <a:pt x="10" y="137"/>
                  </a:cubicBezTo>
                  <a:cubicBezTo>
                    <a:pt x="10" y="137"/>
                    <a:pt x="0" y="253"/>
                    <a:pt x="10" y="266"/>
                  </a:cubicBezTo>
                  <a:cubicBezTo>
                    <a:pt x="20" y="278"/>
                    <a:pt x="40" y="323"/>
                    <a:pt x="40" y="32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3B8FB7A5-926D-44B3-B48A-F14B07024B2B}"/>
                </a:ext>
              </a:extLst>
            </p:cNvPr>
            <p:cNvSpPr/>
            <p:nvPr/>
          </p:nvSpPr>
          <p:spPr bwMode="auto">
            <a:xfrm>
              <a:off x="3905743" y="5645700"/>
              <a:ext cx="752087" cy="386338"/>
            </a:xfrm>
            <a:custGeom>
              <a:avLst/>
              <a:gdLst>
                <a:gd name="T0" fmla="*/ 141 w 363"/>
                <a:gd name="T1" fmla="*/ 2 h 186"/>
                <a:gd name="T2" fmla="*/ 230 w 363"/>
                <a:gd name="T3" fmla="*/ 28 h 186"/>
                <a:gd name="T4" fmla="*/ 308 w 363"/>
                <a:gd name="T5" fmla="*/ 59 h 186"/>
                <a:gd name="T6" fmla="*/ 330 w 363"/>
                <a:gd name="T7" fmla="*/ 87 h 186"/>
                <a:gd name="T8" fmla="*/ 363 w 363"/>
                <a:gd name="T9" fmla="*/ 114 h 186"/>
                <a:gd name="T10" fmla="*/ 287 w 363"/>
                <a:gd name="T11" fmla="*/ 186 h 186"/>
                <a:gd name="T12" fmla="*/ 252 w 363"/>
                <a:gd name="T13" fmla="*/ 167 h 186"/>
                <a:gd name="T14" fmla="*/ 106 w 363"/>
                <a:gd name="T15" fmla="*/ 132 h 186"/>
                <a:gd name="T16" fmla="*/ 1 w 363"/>
                <a:gd name="T17" fmla="*/ 13 h 186"/>
                <a:gd name="T18" fmla="*/ 4 w 363"/>
                <a:gd name="T19" fmla="*/ 2 h 186"/>
                <a:gd name="T20" fmla="*/ 43 w 363"/>
                <a:gd name="T21" fmla="*/ 21 h 186"/>
                <a:gd name="T22" fmla="*/ 102 w 363"/>
                <a:gd name="T23" fmla="*/ 80 h 186"/>
                <a:gd name="T24" fmla="*/ 45 w 363"/>
                <a:gd name="T25" fmla="*/ 13 h 186"/>
                <a:gd name="T26" fmla="*/ 45 w 363"/>
                <a:gd name="T27" fmla="*/ 2 h 186"/>
                <a:gd name="T28" fmla="*/ 85 w 363"/>
                <a:gd name="T29" fmla="*/ 20 h 186"/>
                <a:gd name="T30" fmla="*/ 188 w 363"/>
                <a:gd name="T31" fmla="*/ 86 h 186"/>
                <a:gd name="T32" fmla="*/ 208 w 363"/>
                <a:gd name="T33" fmla="*/ 58 h 186"/>
                <a:gd name="T34" fmla="*/ 164 w 363"/>
                <a:gd name="T35" fmla="*/ 47 h 186"/>
                <a:gd name="T36" fmla="*/ 141 w 363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186">
                  <a:moveTo>
                    <a:pt x="141" y="2"/>
                  </a:moveTo>
                  <a:cubicBezTo>
                    <a:pt x="141" y="2"/>
                    <a:pt x="212" y="25"/>
                    <a:pt x="230" y="28"/>
                  </a:cubicBezTo>
                  <a:cubicBezTo>
                    <a:pt x="248" y="30"/>
                    <a:pt x="287" y="35"/>
                    <a:pt x="308" y="59"/>
                  </a:cubicBezTo>
                  <a:cubicBezTo>
                    <a:pt x="329" y="83"/>
                    <a:pt x="322" y="82"/>
                    <a:pt x="330" y="87"/>
                  </a:cubicBezTo>
                  <a:cubicBezTo>
                    <a:pt x="337" y="93"/>
                    <a:pt x="363" y="114"/>
                    <a:pt x="363" y="114"/>
                  </a:cubicBezTo>
                  <a:cubicBezTo>
                    <a:pt x="287" y="186"/>
                    <a:pt x="287" y="186"/>
                    <a:pt x="287" y="186"/>
                  </a:cubicBezTo>
                  <a:cubicBezTo>
                    <a:pt x="287" y="186"/>
                    <a:pt x="261" y="169"/>
                    <a:pt x="252" y="167"/>
                  </a:cubicBezTo>
                  <a:cubicBezTo>
                    <a:pt x="243" y="164"/>
                    <a:pt x="116" y="139"/>
                    <a:pt x="106" y="132"/>
                  </a:cubicBezTo>
                  <a:cubicBezTo>
                    <a:pt x="96" y="126"/>
                    <a:pt x="2" y="17"/>
                    <a:pt x="1" y="13"/>
                  </a:cubicBezTo>
                  <a:cubicBezTo>
                    <a:pt x="0" y="10"/>
                    <a:pt x="0" y="3"/>
                    <a:pt x="4" y="2"/>
                  </a:cubicBezTo>
                  <a:cubicBezTo>
                    <a:pt x="9" y="1"/>
                    <a:pt x="25" y="0"/>
                    <a:pt x="43" y="21"/>
                  </a:cubicBezTo>
                  <a:cubicBezTo>
                    <a:pt x="61" y="42"/>
                    <a:pt x="102" y="80"/>
                    <a:pt x="102" y="80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3" y="2"/>
                    <a:pt x="45" y="2"/>
                  </a:cubicBezTo>
                  <a:cubicBezTo>
                    <a:pt x="48" y="2"/>
                    <a:pt x="65" y="0"/>
                    <a:pt x="85" y="20"/>
                  </a:cubicBezTo>
                  <a:cubicBezTo>
                    <a:pt x="105" y="40"/>
                    <a:pt x="145" y="90"/>
                    <a:pt x="188" y="86"/>
                  </a:cubicBezTo>
                  <a:cubicBezTo>
                    <a:pt x="230" y="82"/>
                    <a:pt x="208" y="58"/>
                    <a:pt x="208" y="58"/>
                  </a:cubicBezTo>
                  <a:cubicBezTo>
                    <a:pt x="208" y="58"/>
                    <a:pt x="172" y="47"/>
                    <a:pt x="164" y="47"/>
                  </a:cubicBezTo>
                  <a:cubicBezTo>
                    <a:pt x="155" y="47"/>
                    <a:pt x="130" y="26"/>
                    <a:pt x="141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7BCDC337-A466-446E-BDE7-9C551E10348F}"/>
                </a:ext>
              </a:extLst>
            </p:cNvPr>
            <p:cNvSpPr/>
            <p:nvPr/>
          </p:nvSpPr>
          <p:spPr bwMode="auto">
            <a:xfrm>
              <a:off x="4160072" y="4363156"/>
              <a:ext cx="226474" cy="377860"/>
            </a:xfrm>
            <a:custGeom>
              <a:avLst/>
              <a:gdLst>
                <a:gd name="T0" fmla="*/ 109 w 109"/>
                <a:gd name="T1" fmla="*/ 130 h 182"/>
                <a:gd name="T2" fmla="*/ 44 w 109"/>
                <a:gd name="T3" fmla="*/ 106 h 182"/>
                <a:gd name="T4" fmla="*/ 44 w 109"/>
                <a:gd name="T5" fmla="*/ 99 h 182"/>
                <a:gd name="T6" fmla="*/ 72 w 109"/>
                <a:gd name="T7" fmla="*/ 45 h 182"/>
                <a:gd name="T8" fmla="*/ 75 w 109"/>
                <a:gd name="T9" fmla="*/ 26 h 182"/>
                <a:gd name="T10" fmla="*/ 50 w 109"/>
                <a:gd name="T11" fmla="*/ 35 h 182"/>
                <a:gd name="T12" fmla="*/ 50 w 109"/>
                <a:gd name="T13" fmla="*/ 35 h 182"/>
                <a:gd name="T14" fmla="*/ 48 w 109"/>
                <a:gd name="T15" fmla="*/ 37 h 182"/>
                <a:gd name="T16" fmla="*/ 47 w 109"/>
                <a:gd name="T17" fmla="*/ 39 h 182"/>
                <a:gd name="T18" fmla="*/ 34 w 109"/>
                <a:gd name="T19" fmla="*/ 58 h 182"/>
                <a:gd name="T20" fmla="*/ 37 w 109"/>
                <a:gd name="T21" fmla="*/ 17 h 182"/>
                <a:gd name="T22" fmla="*/ 19 w 109"/>
                <a:gd name="T23" fmla="*/ 12 h 182"/>
                <a:gd name="T24" fmla="*/ 0 w 109"/>
                <a:gd name="T25" fmla="*/ 84 h 182"/>
                <a:gd name="T26" fmla="*/ 67 w 109"/>
                <a:gd name="T27" fmla="*/ 172 h 182"/>
                <a:gd name="T28" fmla="*/ 109 w 109"/>
                <a:gd name="T29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82">
                  <a:moveTo>
                    <a:pt x="109" y="130"/>
                  </a:moveTo>
                  <a:cubicBezTo>
                    <a:pt x="109" y="130"/>
                    <a:pt x="49" y="120"/>
                    <a:pt x="44" y="106"/>
                  </a:cubicBezTo>
                  <a:cubicBezTo>
                    <a:pt x="43" y="104"/>
                    <a:pt x="43" y="102"/>
                    <a:pt x="44" y="99"/>
                  </a:cubicBezTo>
                  <a:cubicBezTo>
                    <a:pt x="44" y="99"/>
                    <a:pt x="69" y="50"/>
                    <a:pt x="72" y="45"/>
                  </a:cubicBezTo>
                  <a:cubicBezTo>
                    <a:pt x="77" y="38"/>
                    <a:pt x="81" y="30"/>
                    <a:pt x="75" y="26"/>
                  </a:cubicBezTo>
                  <a:cubicBezTo>
                    <a:pt x="75" y="26"/>
                    <a:pt x="64" y="13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9" y="36"/>
                    <a:pt x="48" y="36"/>
                    <a:pt x="48" y="37"/>
                  </a:cubicBezTo>
                  <a:cubicBezTo>
                    <a:pt x="47" y="38"/>
                    <a:pt x="47" y="39"/>
                    <a:pt x="47" y="39"/>
                  </a:cubicBezTo>
                  <a:cubicBezTo>
                    <a:pt x="42" y="47"/>
                    <a:pt x="37" y="53"/>
                    <a:pt x="34" y="58"/>
                  </a:cubicBezTo>
                  <a:cubicBezTo>
                    <a:pt x="35" y="53"/>
                    <a:pt x="42" y="22"/>
                    <a:pt x="37" y="17"/>
                  </a:cubicBezTo>
                  <a:cubicBezTo>
                    <a:pt x="37" y="17"/>
                    <a:pt x="24" y="0"/>
                    <a:pt x="19" y="12"/>
                  </a:cubicBezTo>
                  <a:cubicBezTo>
                    <a:pt x="13" y="24"/>
                    <a:pt x="0" y="84"/>
                    <a:pt x="0" y="84"/>
                  </a:cubicBezTo>
                  <a:cubicBezTo>
                    <a:pt x="0" y="84"/>
                    <a:pt x="29" y="182"/>
                    <a:pt x="67" y="172"/>
                  </a:cubicBezTo>
                  <a:cubicBezTo>
                    <a:pt x="105" y="163"/>
                    <a:pt x="109" y="130"/>
                    <a:pt x="109" y="130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7596043D-D036-4572-86F3-A10F99D35C63}"/>
                </a:ext>
              </a:extLst>
            </p:cNvPr>
            <p:cNvSpPr/>
            <p:nvPr/>
          </p:nvSpPr>
          <p:spPr bwMode="auto">
            <a:xfrm>
              <a:off x="4046230" y="4336512"/>
              <a:ext cx="474747" cy="695166"/>
            </a:xfrm>
            <a:custGeom>
              <a:avLst/>
              <a:gdLst>
                <a:gd name="T0" fmla="*/ 15 w 229"/>
                <a:gd name="T1" fmla="*/ 68 h 335"/>
                <a:gd name="T2" fmla="*/ 0 w 229"/>
                <a:gd name="T3" fmla="*/ 14 h 335"/>
                <a:gd name="T4" fmla="*/ 27 w 229"/>
                <a:gd name="T5" fmla="*/ 21 h 335"/>
                <a:gd name="T6" fmla="*/ 92 w 229"/>
                <a:gd name="T7" fmla="*/ 143 h 335"/>
                <a:gd name="T8" fmla="*/ 160 w 229"/>
                <a:gd name="T9" fmla="*/ 129 h 335"/>
                <a:gd name="T10" fmla="*/ 219 w 229"/>
                <a:gd name="T11" fmla="*/ 62 h 335"/>
                <a:gd name="T12" fmla="*/ 219 w 229"/>
                <a:gd name="T13" fmla="*/ 88 h 335"/>
                <a:gd name="T14" fmla="*/ 189 w 229"/>
                <a:gd name="T15" fmla="*/ 212 h 335"/>
                <a:gd name="T16" fmla="*/ 207 w 229"/>
                <a:gd name="T17" fmla="*/ 233 h 335"/>
                <a:gd name="T18" fmla="*/ 181 w 229"/>
                <a:gd name="T19" fmla="*/ 335 h 335"/>
                <a:gd name="T20" fmla="*/ 86 w 229"/>
                <a:gd name="T21" fmla="*/ 283 h 335"/>
                <a:gd name="T22" fmla="*/ 15 w 229"/>
                <a:gd name="T23" fmla="*/ 6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335">
                  <a:moveTo>
                    <a:pt x="15" y="68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5" y="0"/>
                    <a:pt x="27" y="21"/>
                  </a:cubicBezTo>
                  <a:cubicBezTo>
                    <a:pt x="38" y="42"/>
                    <a:pt x="79" y="137"/>
                    <a:pt x="92" y="143"/>
                  </a:cubicBezTo>
                  <a:cubicBezTo>
                    <a:pt x="104" y="149"/>
                    <a:pt x="147" y="153"/>
                    <a:pt x="160" y="129"/>
                  </a:cubicBezTo>
                  <a:cubicBezTo>
                    <a:pt x="173" y="105"/>
                    <a:pt x="186" y="51"/>
                    <a:pt x="219" y="62"/>
                  </a:cubicBezTo>
                  <a:cubicBezTo>
                    <a:pt x="219" y="62"/>
                    <a:pt x="229" y="68"/>
                    <a:pt x="219" y="88"/>
                  </a:cubicBezTo>
                  <a:cubicBezTo>
                    <a:pt x="210" y="108"/>
                    <a:pt x="181" y="198"/>
                    <a:pt x="189" y="212"/>
                  </a:cubicBezTo>
                  <a:cubicBezTo>
                    <a:pt x="197" y="226"/>
                    <a:pt x="207" y="233"/>
                    <a:pt x="207" y="233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05" y="322"/>
                    <a:pt x="86" y="283"/>
                  </a:cubicBezTo>
                  <a:cubicBezTo>
                    <a:pt x="67" y="244"/>
                    <a:pt x="15" y="68"/>
                    <a:pt x="15" y="68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98AFFC95-E965-4155-9226-E7A049BE916A}"/>
                </a:ext>
              </a:extLst>
            </p:cNvPr>
            <p:cNvSpPr/>
            <p:nvPr/>
          </p:nvSpPr>
          <p:spPr bwMode="auto">
            <a:xfrm>
              <a:off x="7809087" y="4363156"/>
              <a:ext cx="226474" cy="377860"/>
            </a:xfrm>
            <a:custGeom>
              <a:avLst/>
              <a:gdLst>
                <a:gd name="T0" fmla="*/ 0 w 109"/>
                <a:gd name="T1" fmla="*/ 130 h 182"/>
                <a:gd name="T2" fmla="*/ 65 w 109"/>
                <a:gd name="T3" fmla="*/ 106 h 182"/>
                <a:gd name="T4" fmla="*/ 65 w 109"/>
                <a:gd name="T5" fmla="*/ 99 h 182"/>
                <a:gd name="T6" fmla="*/ 37 w 109"/>
                <a:gd name="T7" fmla="*/ 45 h 182"/>
                <a:gd name="T8" fmla="*/ 34 w 109"/>
                <a:gd name="T9" fmla="*/ 26 h 182"/>
                <a:gd name="T10" fmla="*/ 59 w 109"/>
                <a:gd name="T11" fmla="*/ 35 h 182"/>
                <a:gd name="T12" fmla="*/ 59 w 109"/>
                <a:gd name="T13" fmla="*/ 35 h 182"/>
                <a:gd name="T14" fmla="*/ 61 w 109"/>
                <a:gd name="T15" fmla="*/ 37 h 182"/>
                <a:gd name="T16" fmla="*/ 62 w 109"/>
                <a:gd name="T17" fmla="*/ 39 h 182"/>
                <a:gd name="T18" fmla="*/ 75 w 109"/>
                <a:gd name="T19" fmla="*/ 58 h 182"/>
                <a:gd name="T20" fmla="*/ 72 w 109"/>
                <a:gd name="T21" fmla="*/ 17 h 182"/>
                <a:gd name="T22" fmla="*/ 90 w 109"/>
                <a:gd name="T23" fmla="*/ 12 h 182"/>
                <a:gd name="T24" fmla="*/ 109 w 109"/>
                <a:gd name="T25" fmla="*/ 84 h 182"/>
                <a:gd name="T26" fmla="*/ 42 w 109"/>
                <a:gd name="T27" fmla="*/ 172 h 182"/>
                <a:gd name="T28" fmla="*/ 0 w 109"/>
                <a:gd name="T29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82">
                  <a:moveTo>
                    <a:pt x="0" y="130"/>
                  </a:moveTo>
                  <a:cubicBezTo>
                    <a:pt x="0" y="130"/>
                    <a:pt x="60" y="120"/>
                    <a:pt x="65" y="106"/>
                  </a:cubicBezTo>
                  <a:cubicBezTo>
                    <a:pt x="66" y="104"/>
                    <a:pt x="66" y="102"/>
                    <a:pt x="65" y="99"/>
                  </a:cubicBezTo>
                  <a:cubicBezTo>
                    <a:pt x="65" y="99"/>
                    <a:pt x="40" y="50"/>
                    <a:pt x="37" y="45"/>
                  </a:cubicBezTo>
                  <a:cubicBezTo>
                    <a:pt x="32" y="38"/>
                    <a:pt x="28" y="30"/>
                    <a:pt x="34" y="26"/>
                  </a:cubicBezTo>
                  <a:cubicBezTo>
                    <a:pt x="34" y="26"/>
                    <a:pt x="45" y="13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6"/>
                    <a:pt x="61" y="36"/>
                    <a:pt x="61" y="37"/>
                  </a:cubicBezTo>
                  <a:cubicBezTo>
                    <a:pt x="62" y="38"/>
                    <a:pt x="62" y="39"/>
                    <a:pt x="62" y="39"/>
                  </a:cubicBezTo>
                  <a:cubicBezTo>
                    <a:pt x="67" y="47"/>
                    <a:pt x="72" y="53"/>
                    <a:pt x="75" y="58"/>
                  </a:cubicBezTo>
                  <a:cubicBezTo>
                    <a:pt x="74" y="53"/>
                    <a:pt x="67" y="22"/>
                    <a:pt x="72" y="17"/>
                  </a:cubicBezTo>
                  <a:cubicBezTo>
                    <a:pt x="72" y="17"/>
                    <a:pt x="85" y="0"/>
                    <a:pt x="90" y="12"/>
                  </a:cubicBezTo>
                  <a:cubicBezTo>
                    <a:pt x="96" y="24"/>
                    <a:pt x="109" y="84"/>
                    <a:pt x="109" y="84"/>
                  </a:cubicBezTo>
                  <a:cubicBezTo>
                    <a:pt x="109" y="84"/>
                    <a:pt x="80" y="182"/>
                    <a:pt x="42" y="172"/>
                  </a:cubicBezTo>
                  <a:cubicBezTo>
                    <a:pt x="4" y="163"/>
                    <a:pt x="0" y="130"/>
                    <a:pt x="0" y="130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9F7D23E8-B1A3-4894-AE62-1E3C3EF6080A}"/>
                </a:ext>
              </a:extLst>
            </p:cNvPr>
            <p:cNvSpPr/>
            <p:nvPr/>
          </p:nvSpPr>
          <p:spPr bwMode="auto">
            <a:xfrm>
              <a:off x="7674656" y="4336512"/>
              <a:ext cx="474747" cy="695166"/>
            </a:xfrm>
            <a:custGeom>
              <a:avLst/>
              <a:gdLst>
                <a:gd name="T0" fmla="*/ 214 w 229"/>
                <a:gd name="T1" fmla="*/ 68 h 335"/>
                <a:gd name="T2" fmla="*/ 229 w 229"/>
                <a:gd name="T3" fmla="*/ 14 h 335"/>
                <a:gd name="T4" fmla="*/ 202 w 229"/>
                <a:gd name="T5" fmla="*/ 21 h 335"/>
                <a:gd name="T6" fmla="*/ 137 w 229"/>
                <a:gd name="T7" fmla="*/ 143 h 335"/>
                <a:gd name="T8" fmla="*/ 69 w 229"/>
                <a:gd name="T9" fmla="*/ 129 h 335"/>
                <a:gd name="T10" fmla="*/ 10 w 229"/>
                <a:gd name="T11" fmla="*/ 62 h 335"/>
                <a:gd name="T12" fmla="*/ 10 w 229"/>
                <a:gd name="T13" fmla="*/ 88 h 335"/>
                <a:gd name="T14" fmla="*/ 40 w 229"/>
                <a:gd name="T15" fmla="*/ 212 h 335"/>
                <a:gd name="T16" fmla="*/ 22 w 229"/>
                <a:gd name="T17" fmla="*/ 233 h 335"/>
                <a:gd name="T18" fmla="*/ 48 w 229"/>
                <a:gd name="T19" fmla="*/ 335 h 335"/>
                <a:gd name="T20" fmla="*/ 143 w 229"/>
                <a:gd name="T21" fmla="*/ 283 h 335"/>
                <a:gd name="T22" fmla="*/ 214 w 229"/>
                <a:gd name="T23" fmla="*/ 6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335">
                  <a:moveTo>
                    <a:pt x="214" y="68"/>
                  </a:moveTo>
                  <a:cubicBezTo>
                    <a:pt x="229" y="14"/>
                    <a:pt x="229" y="14"/>
                    <a:pt x="229" y="14"/>
                  </a:cubicBezTo>
                  <a:cubicBezTo>
                    <a:pt x="229" y="14"/>
                    <a:pt x="214" y="0"/>
                    <a:pt x="202" y="21"/>
                  </a:cubicBezTo>
                  <a:cubicBezTo>
                    <a:pt x="191" y="42"/>
                    <a:pt x="150" y="137"/>
                    <a:pt x="137" y="143"/>
                  </a:cubicBezTo>
                  <a:cubicBezTo>
                    <a:pt x="125" y="149"/>
                    <a:pt x="82" y="153"/>
                    <a:pt x="69" y="129"/>
                  </a:cubicBezTo>
                  <a:cubicBezTo>
                    <a:pt x="56" y="105"/>
                    <a:pt x="43" y="51"/>
                    <a:pt x="10" y="62"/>
                  </a:cubicBezTo>
                  <a:cubicBezTo>
                    <a:pt x="10" y="62"/>
                    <a:pt x="0" y="68"/>
                    <a:pt x="10" y="88"/>
                  </a:cubicBezTo>
                  <a:cubicBezTo>
                    <a:pt x="19" y="108"/>
                    <a:pt x="48" y="198"/>
                    <a:pt x="40" y="212"/>
                  </a:cubicBezTo>
                  <a:cubicBezTo>
                    <a:pt x="32" y="226"/>
                    <a:pt x="22" y="233"/>
                    <a:pt x="22" y="233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48" y="335"/>
                    <a:pt x="124" y="322"/>
                    <a:pt x="143" y="283"/>
                  </a:cubicBezTo>
                  <a:cubicBezTo>
                    <a:pt x="162" y="244"/>
                    <a:pt x="214" y="68"/>
                    <a:pt x="214" y="68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BB981084-582B-4A7B-A578-74D9FA26043F}"/>
                </a:ext>
              </a:extLst>
            </p:cNvPr>
            <p:cNvSpPr/>
            <p:nvPr/>
          </p:nvSpPr>
          <p:spPr bwMode="auto">
            <a:xfrm>
              <a:off x="7672234" y="4816103"/>
              <a:ext cx="270073" cy="192563"/>
            </a:xfrm>
            <a:custGeom>
              <a:avLst/>
              <a:gdLst>
                <a:gd name="T0" fmla="*/ 0 w 223"/>
                <a:gd name="T1" fmla="*/ 36 h 159"/>
                <a:gd name="T2" fmla="*/ 40 w 223"/>
                <a:gd name="T3" fmla="*/ 0 h 159"/>
                <a:gd name="T4" fmla="*/ 223 w 223"/>
                <a:gd name="T5" fmla="*/ 118 h 159"/>
                <a:gd name="T6" fmla="*/ 175 w 223"/>
                <a:gd name="T7" fmla="*/ 159 h 159"/>
                <a:gd name="T8" fmla="*/ 0 w 223"/>
                <a:gd name="T9" fmla="*/ 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59">
                  <a:moveTo>
                    <a:pt x="0" y="36"/>
                  </a:moveTo>
                  <a:lnTo>
                    <a:pt x="40" y="0"/>
                  </a:lnTo>
                  <a:lnTo>
                    <a:pt x="223" y="118"/>
                  </a:lnTo>
                  <a:lnTo>
                    <a:pt x="175" y="15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AFF39519-0B5A-4439-92EF-CD4E9F43B29D}"/>
                </a:ext>
              </a:extLst>
            </p:cNvPr>
            <p:cNvSpPr/>
            <p:nvPr/>
          </p:nvSpPr>
          <p:spPr bwMode="auto">
            <a:xfrm>
              <a:off x="4253326" y="4816103"/>
              <a:ext cx="270073" cy="192563"/>
            </a:xfrm>
            <a:custGeom>
              <a:avLst/>
              <a:gdLst>
                <a:gd name="T0" fmla="*/ 223 w 223"/>
                <a:gd name="T1" fmla="*/ 36 h 159"/>
                <a:gd name="T2" fmla="*/ 184 w 223"/>
                <a:gd name="T3" fmla="*/ 0 h 159"/>
                <a:gd name="T4" fmla="*/ 0 w 223"/>
                <a:gd name="T5" fmla="*/ 118 h 159"/>
                <a:gd name="T6" fmla="*/ 48 w 223"/>
                <a:gd name="T7" fmla="*/ 159 h 159"/>
                <a:gd name="T8" fmla="*/ 223 w 223"/>
                <a:gd name="T9" fmla="*/ 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59">
                  <a:moveTo>
                    <a:pt x="223" y="36"/>
                  </a:moveTo>
                  <a:lnTo>
                    <a:pt x="184" y="0"/>
                  </a:lnTo>
                  <a:lnTo>
                    <a:pt x="0" y="118"/>
                  </a:lnTo>
                  <a:lnTo>
                    <a:pt x="48" y="159"/>
                  </a:lnTo>
                  <a:lnTo>
                    <a:pt x="223" y="36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ECD7B805-0777-4FC3-8D20-DFCFC6B5163C}"/>
                </a:ext>
              </a:extLst>
            </p:cNvPr>
            <p:cNvSpPr/>
            <p:nvPr/>
          </p:nvSpPr>
          <p:spPr bwMode="auto">
            <a:xfrm>
              <a:off x="4259382" y="4834270"/>
              <a:ext cx="1625283" cy="720599"/>
            </a:xfrm>
            <a:custGeom>
              <a:avLst/>
              <a:gdLst>
                <a:gd name="T0" fmla="*/ 783 w 783"/>
                <a:gd name="T1" fmla="*/ 301 h 347"/>
                <a:gd name="T2" fmla="*/ 620 w 783"/>
                <a:gd name="T3" fmla="*/ 102 h 347"/>
                <a:gd name="T4" fmla="*/ 328 w 783"/>
                <a:gd name="T5" fmla="*/ 159 h 347"/>
                <a:gd name="T6" fmla="*/ 125 w 783"/>
                <a:gd name="T7" fmla="*/ 0 h 347"/>
                <a:gd name="T8" fmla="*/ 0 w 783"/>
                <a:gd name="T9" fmla="*/ 79 h 347"/>
                <a:gd name="T10" fmla="*/ 334 w 783"/>
                <a:gd name="T11" fmla="*/ 346 h 347"/>
                <a:gd name="T12" fmla="*/ 336 w 783"/>
                <a:gd name="T13" fmla="*/ 345 h 347"/>
                <a:gd name="T14" fmla="*/ 783 w 783"/>
                <a:gd name="T15" fmla="*/ 30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347">
                  <a:moveTo>
                    <a:pt x="783" y="301"/>
                  </a:moveTo>
                  <a:cubicBezTo>
                    <a:pt x="620" y="102"/>
                    <a:pt x="620" y="102"/>
                    <a:pt x="620" y="102"/>
                  </a:cubicBezTo>
                  <a:cubicBezTo>
                    <a:pt x="328" y="159"/>
                    <a:pt x="328" y="159"/>
                    <a:pt x="328" y="159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283" y="347"/>
                    <a:pt x="334" y="346"/>
                  </a:cubicBezTo>
                  <a:cubicBezTo>
                    <a:pt x="335" y="346"/>
                    <a:pt x="335" y="345"/>
                    <a:pt x="336" y="345"/>
                  </a:cubicBezTo>
                  <a:lnTo>
                    <a:pt x="783" y="30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EBB13F1F-2F5E-45E9-9475-163CFC51416A}"/>
                </a:ext>
              </a:extLst>
            </p:cNvPr>
            <p:cNvSpPr/>
            <p:nvPr/>
          </p:nvSpPr>
          <p:spPr bwMode="auto">
            <a:xfrm>
              <a:off x="6312180" y="4834270"/>
              <a:ext cx="1624072" cy="720599"/>
            </a:xfrm>
            <a:custGeom>
              <a:avLst/>
              <a:gdLst>
                <a:gd name="T0" fmla="*/ 0 w 783"/>
                <a:gd name="T1" fmla="*/ 301 h 347"/>
                <a:gd name="T2" fmla="*/ 163 w 783"/>
                <a:gd name="T3" fmla="*/ 102 h 347"/>
                <a:gd name="T4" fmla="*/ 455 w 783"/>
                <a:gd name="T5" fmla="*/ 159 h 347"/>
                <a:gd name="T6" fmla="*/ 658 w 783"/>
                <a:gd name="T7" fmla="*/ 0 h 347"/>
                <a:gd name="T8" fmla="*/ 783 w 783"/>
                <a:gd name="T9" fmla="*/ 79 h 347"/>
                <a:gd name="T10" fmla="*/ 449 w 783"/>
                <a:gd name="T11" fmla="*/ 346 h 347"/>
                <a:gd name="T12" fmla="*/ 447 w 783"/>
                <a:gd name="T13" fmla="*/ 345 h 347"/>
                <a:gd name="T14" fmla="*/ 0 w 783"/>
                <a:gd name="T15" fmla="*/ 30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347">
                  <a:moveTo>
                    <a:pt x="0" y="301"/>
                  </a:moveTo>
                  <a:cubicBezTo>
                    <a:pt x="163" y="102"/>
                    <a:pt x="163" y="102"/>
                    <a:pt x="163" y="102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783" y="79"/>
                    <a:pt x="783" y="79"/>
                    <a:pt x="783" y="79"/>
                  </a:cubicBezTo>
                  <a:cubicBezTo>
                    <a:pt x="783" y="79"/>
                    <a:pt x="500" y="347"/>
                    <a:pt x="449" y="346"/>
                  </a:cubicBezTo>
                  <a:cubicBezTo>
                    <a:pt x="448" y="346"/>
                    <a:pt x="448" y="345"/>
                    <a:pt x="447" y="345"/>
                  </a:cubicBezTo>
                  <a:lnTo>
                    <a:pt x="0" y="30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F51734BB-1055-4546-A4D6-3949C6C6BB05}"/>
                </a:ext>
              </a:extLst>
            </p:cNvPr>
            <p:cNvSpPr/>
            <p:nvPr/>
          </p:nvSpPr>
          <p:spPr bwMode="auto">
            <a:xfrm>
              <a:off x="3894843" y="5645700"/>
              <a:ext cx="754509" cy="386338"/>
            </a:xfrm>
            <a:custGeom>
              <a:avLst/>
              <a:gdLst>
                <a:gd name="T0" fmla="*/ 142 w 364"/>
                <a:gd name="T1" fmla="*/ 2 h 186"/>
                <a:gd name="T2" fmla="*/ 231 w 364"/>
                <a:gd name="T3" fmla="*/ 28 h 186"/>
                <a:gd name="T4" fmla="*/ 309 w 364"/>
                <a:gd name="T5" fmla="*/ 59 h 186"/>
                <a:gd name="T6" fmla="*/ 331 w 364"/>
                <a:gd name="T7" fmla="*/ 87 h 186"/>
                <a:gd name="T8" fmla="*/ 364 w 364"/>
                <a:gd name="T9" fmla="*/ 114 h 186"/>
                <a:gd name="T10" fmla="*/ 288 w 364"/>
                <a:gd name="T11" fmla="*/ 186 h 186"/>
                <a:gd name="T12" fmla="*/ 253 w 364"/>
                <a:gd name="T13" fmla="*/ 167 h 186"/>
                <a:gd name="T14" fmla="*/ 107 w 364"/>
                <a:gd name="T15" fmla="*/ 132 h 186"/>
                <a:gd name="T16" fmla="*/ 2 w 364"/>
                <a:gd name="T17" fmla="*/ 13 h 186"/>
                <a:gd name="T18" fmla="*/ 5 w 364"/>
                <a:gd name="T19" fmla="*/ 2 h 186"/>
                <a:gd name="T20" fmla="*/ 44 w 364"/>
                <a:gd name="T21" fmla="*/ 21 h 186"/>
                <a:gd name="T22" fmla="*/ 103 w 364"/>
                <a:gd name="T23" fmla="*/ 80 h 186"/>
                <a:gd name="T24" fmla="*/ 46 w 364"/>
                <a:gd name="T25" fmla="*/ 13 h 186"/>
                <a:gd name="T26" fmla="*/ 46 w 364"/>
                <a:gd name="T27" fmla="*/ 2 h 186"/>
                <a:gd name="T28" fmla="*/ 86 w 364"/>
                <a:gd name="T29" fmla="*/ 20 h 186"/>
                <a:gd name="T30" fmla="*/ 189 w 364"/>
                <a:gd name="T31" fmla="*/ 86 h 186"/>
                <a:gd name="T32" fmla="*/ 209 w 364"/>
                <a:gd name="T33" fmla="*/ 58 h 186"/>
                <a:gd name="T34" fmla="*/ 164 w 364"/>
                <a:gd name="T35" fmla="*/ 47 h 186"/>
                <a:gd name="T36" fmla="*/ 142 w 364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4" h="186">
                  <a:moveTo>
                    <a:pt x="142" y="2"/>
                  </a:moveTo>
                  <a:cubicBezTo>
                    <a:pt x="142" y="2"/>
                    <a:pt x="213" y="25"/>
                    <a:pt x="231" y="28"/>
                  </a:cubicBezTo>
                  <a:cubicBezTo>
                    <a:pt x="248" y="30"/>
                    <a:pt x="287" y="35"/>
                    <a:pt x="309" y="59"/>
                  </a:cubicBezTo>
                  <a:cubicBezTo>
                    <a:pt x="330" y="83"/>
                    <a:pt x="323" y="82"/>
                    <a:pt x="331" y="87"/>
                  </a:cubicBezTo>
                  <a:cubicBezTo>
                    <a:pt x="338" y="93"/>
                    <a:pt x="364" y="114"/>
                    <a:pt x="364" y="114"/>
                  </a:cubicBezTo>
                  <a:cubicBezTo>
                    <a:pt x="288" y="186"/>
                    <a:pt x="288" y="186"/>
                    <a:pt x="288" y="186"/>
                  </a:cubicBezTo>
                  <a:cubicBezTo>
                    <a:pt x="288" y="186"/>
                    <a:pt x="261" y="169"/>
                    <a:pt x="253" y="167"/>
                  </a:cubicBezTo>
                  <a:cubicBezTo>
                    <a:pt x="244" y="164"/>
                    <a:pt x="117" y="139"/>
                    <a:pt x="107" y="132"/>
                  </a:cubicBezTo>
                  <a:cubicBezTo>
                    <a:pt x="97" y="126"/>
                    <a:pt x="3" y="17"/>
                    <a:pt x="2" y="13"/>
                  </a:cubicBezTo>
                  <a:cubicBezTo>
                    <a:pt x="0" y="10"/>
                    <a:pt x="1" y="3"/>
                    <a:pt x="5" y="2"/>
                  </a:cubicBezTo>
                  <a:cubicBezTo>
                    <a:pt x="9" y="1"/>
                    <a:pt x="26" y="0"/>
                    <a:pt x="44" y="21"/>
                  </a:cubicBezTo>
                  <a:cubicBezTo>
                    <a:pt x="61" y="42"/>
                    <a:pt x="103" y="80"/>
                    <a:pt x="103" y="8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4" y="2"/>
                    <a:pt x="46" y="2"/>
                  </a:cubicBezTo>
                  <a:cubicBezTo>
                    <a:pt x="48" y="2"/>
                    <a:pt x="65" y="0"/>
                    <a:pt x="86" y="20"/>
                  </a:cubicBezTo>
                  <a:cubicBezTo>
                    <a:pt x="106" y="40"/>
                    <a:pt x="146" y="90"/>
                    <a:pt x="189" y="86"/>
                  </a:cubicBezTo>
                  <a:cubicBezTo>
                    <a:pt x="231" y="82"/>
                    <a:pt x="209" y="58"/>
                    <a:pt x="209" y="58"/>
                  </a:cubicBezTo>
                  <a:cubicBezTo>
                    <a:pt x="209" y="58"/>
                    <a:pt x="173" y="47"/>
                    <a:pt x="164" y="47"/>
                  </a:cubicBezTo>
                  <a:cubicBezTo>
                    <a:pt x="155" y="47"/>
                    <a:pt x="131" y="26"/>
                    <a:pt x="142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AC333DD2-5897-4666-8E47-0C16DC4A52E4}"/>
                </a:ext>
              </a:extLst>
            </p:cNvPr>
            <p:cNvSpPr/>
            <p:nvPr/>
          </p:nvSpPr>
          <p:spPr bwMode="auto">
            <a:xfrm>
              <a:off x="7546281" y="5645700"/>
              <a:ext cx="754509" cy="386338"/>
            </a:xfrm>
            <a:custGeom>
              <a:avLst/>
              <a:gdLst>
                <a:gd name="T0" fmla="*/ 222 w 364"/>
                <a:gd name="T1" fmla="*/ 2 h 186"/>
                <a:gd name="T2" fmla="*/ 133 w 364"/>
                <a:gd name="T3" fmla="*/ 28 h 186"/>
                <a:gd name="T4" fmla="*/ 55 w 364"/>
                <a:gd name="T5" fmla="*/ 59 h 186"/>
                <a:gd name="T6" fmla="*/ 33 w 364"/>
                <a:gd name="T7" fmla="*/ 87 h 186"/>
                <a:gd name="T8" fmla="*/ 0 w 364"/>
                <a:gd name="T9" fmla="*/ 114 h 186"/>
                <a:gd name="T10" fmla="*/ 76 w 364"/>
                <a:gd name="T11" fmla="*/ 186 h 186"/>
                <a:gd name="T12" fmla="*/ 111 w 364"/>
                <a:gd name="T13" fmla="*/ 167 h 186"/>
                <a:gd name="T14" fmla="*/ 257 w 364"/>
                <a:gd name="T15" fmla="*/ 132 h 186"/>
                <a:gd name="T16" fmla="*/ 362 w 364"/>
                <a:gd name="T17" fmla="*/ 13 h 186"/>
                <a:gd name="T18" fmla="*/ 359 w 364"/>
                <a:gd name="T19" fmla="*/ 2 h 186"/>
                <a:gd name="T20" fmla="*/ 320 w 364"/>
                <a:gd name="T21" fmla="*/ 21 h 186"/>
                <a:gd name="T22" fmla="*/ 261 w 364"/>
                <a:gd name="T23" fmla="*/ 80 h 186"/>
                <a:gd name="T24" fmla="*/ 318 w 364"/>
                <a:gd name="T25" fmla="*/ 13 h 186"/>
                <a:gd name="T26" fmla="*/ 318 w 364"/>
                <a:gd name="T27" fmla="*/ 2 h 186"/>
                <a:gd name="T28" fmla="*/ 278 w 364"/>
                <a:gd name="T29" fmla="*/ 20 h 186"/>
                <a:gd name="T30" fmla="*/ 175 w 364"/>
                <a:gd name="T31" fmla="*/ 86 h 186"/>
                <a:gd name="T32" fmla="*/ 155 w 364"/>
                <a:gd name="T33" fmla="*/ 58 h 186"/>
                <a:gd name="T34" fmla="*/ 200 w 364"/>
                <a:gd name="T35" fmla="*/ 47 h 186"/>
                <a:gd name="T36" fmla="*/ 222 w 364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4" h="186">
                  <a:moveTo>
                    <a:pt x="222" y="2"/>
                  </a:moveTo>
                  <a:cubicBezTo>
                    <a:pt x="222" y="2"/>
                    <a:pt x="151" y="25"/>
                    <a:pt x="133" y="28"/>
                  </a:cubicBezTo>
                  <a:cubicBezTo>
                    <a:pt x="116" y="30"/>
                    <a:pt x="77" y="35"/>
                    <a:pt x="55" y="59"/>
                  </a:cubicBezTo>
                  <a:cubicBezTo>
                    <a:pt x="34" y="83"/>
                    <a:pt x="41" y="82"/>
                    <a:pt x="33" y="87"/>
                  </a:cubicBezTo>
                  <a:cubicBezTo>
                    <a:pt x="26" y="93"/>
                    <a:pt x="0" y="114"/>
                    <a:pt x="0" y="114"/>
                  </a:cubicBezTo>
                  <a:cubicBezTo>
                    <a:pt x="76" y="186"/>
                    <a:pt x="76" y="186"/>
                    <a:pt x="76" y="186"/>
                  </a:cubicBezTo>
                  <a:cubicBezTo>
                    <a:pt x="76" y="186"/>
                    <a:pt x="103" y="169"/>
                    <a:pt x="111" y="167"/>
                  </a:cubicBezTo>
                  <a:cubicBezTo>
                    <a:pt x="120" y="164"/>
                    <a:pt x="247" y="139"/>
                    <a:pt x="257" y="132"/>
                  </a:cubicBezTo>
                  <a:cubicBezTo>
                    <a:pt x="267" y="126"/>
                    <a:pt x="361" y="17"/>
                    <a:pt x="362" y="13"/>
                  </a:cubicBezTo>
                  <a:cubicBezTo>
                    <a:pt x="364" y="10"/>
                    <a:pt x="363" y="3"/>
                    <a:pt x="359" y="2"/>
                  </a:cubicBezTo>
                  <a:cubicBezTo>
                    <a:pt x="355" y="1"/>
                    <a:pt x="338" y="0"/>
                    <a:pt x="320" y="21"/>
                  </a:cubicBezTo>
                  <a:cubicBezTo>
                    <a:pt x="303" y="42"/>
                    <a:pt x="261" y="80"/>
                    <a:pt x="261" y="80"/>
                  </a:cubicBezTo>
                  <a:cubicBezTo>
                    <a:pt x="318" y="13"/>
                    <a:pt x="318" y="13"/>
                    <a:pt x="318" y="13"/>
                  </a:cubicBezTo>
                  <a:cubicBezTo>
                    <a:pt x="318" y="13"/>
                    <a:pt x="320" y="2"/>
                    <a:pt x="318" y="2"/>
                  </a:cubicBezTo>
                  <a:cubicBezTo>
                    <a:pt x="316" y="2"/>
                    <a:pt x="299" y="0"/>
                    <a:pt x="278" y="20"/>
                  </a:cubicBezTo>
                  <a:cubicBezTo>
                    <a:pt x="258" y="40"/>
                    <a:pt x="218" y="90"/>
                    <a:pt x="175" y="86"/>
                  </a:cubicBezTo>
                  <a:cubicBezTo>
                    <a:pt x="133" y="82"/>
                    <a:pt x="155" y="58"/>
                    <a:pt x="155" y="58"/>
                  </a:cubicBezTo>
                  <a:cubicBezTo>
                    <a:pt x="155" y="58"/>
                    <a:pt x="191" y="47"/>
                    <a:pt x="200" y="47"/>
                  </a:cubicBezTo>
                  <a:cubicBezTo>
                    <a:pt x="209" y="47"/>
                    <a:pt x="233" y="26"/>
                    <a:pt x="222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EEAB3444-DEC9-4D66-87A7-FAD51893A909}"/>
                </a:ext>
              </a:extLst>
            </p:cNvPr>
            <p:cNvSpPr/>
            <p:nvPr/>
          </p:nvSpPr>
          <p:spPr bwMode="auto">
            <a:xfrm>
              <a:off x="7439705" y="5801930"/>
              <a:ext cx="302773" cy="329416"/>
            </a:xfrm>
            <a:custGeom>
              <a:avLst/>
              <a:gdLst>
                <a:gd name="T0" fmla="*/ 0 w 250"/>
                <a:gd name="T1" fmla="*/ 60 h 272"/>
                <a:gd name="T2" fmla="*/ 105 w 250"/>
                <a:gd name="T3" fmla="*/ 0 h 272"/>
                <a:gd name="T4" fmla="*/ 250 w 250"/>
                <a:gd name="T5" fmla="*/ 214 h 272"/>
                <a:gd name="T6" fmla="*/ 153 w 250"/>
                <a:gd name="T7" fmla="*/ 272 h 272"/>
                <a:gd name="T8" fmla="*/ 0 w 250"/>
                <a:gd name="T9" fmla="*/ 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72">
                  <a:moveTo>
                    <a:pt x="0" y="60"/>
                  </a:moveTo>
                  <a:lnTo>
                    <a:pt x="105" y="0"/>
                  </a:lnTo>
                  <a:lnTo>
                    <a:pt x="250" y="214"/>
                  </a:lnTo>
                  <a:lnTo>
                    <a:pt x="153" y="272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A297A4D2-4AF7-42E5-BC6B-EB6E203D8939}"/>
                </a:ext>
              </a:extLst>
            </p:cNvPr>
            <p:cNvSpPr/>
            <p:nvPr/>
          </p:nvSpPr>
          <p:spPr bwMode="auto">
            <a:xfrm>
              <a:off x="6097817" y="4894824"/>
              <a:ext cx="1582895" cy="1963177"/>
            </a:xfrm>
            <a:custGeom>
              <a:avLst/>
              <a:gdLst>
                <a:gd name="T0" fmla="*/ 109 w 763"/>
                <a:gd name="T1" fmla="*/ 0 h 946"/>
                <a:gd name="T2" fmla="*/ 375 w 763"/>
                <a:gd name="T3" fmla="*/ 115 h 946"/>
                <a:gd name="T4" fmla="*/ 541 w 763"/>
                <a:gd name="T5" fmla="*/ 506 h 946"/>
                <a:gd name="T6" fmla="*/ 663 w 763"/>
                <a:gd name="T7" fmla="*/ 437 h 946"/>
                <a:gd name="T8" fmla="*/ 763 w 763"/>
                <a:gd name="T9" fmla="*/ 594 h 946"/>
                <a:gd name="T10" fmla="*/ 525 w 763"/>
                <a:gd name="T11" fmla="*/ 721 h 946"/>
                <a:gd name="T12" fmla="*/ 482 w 763"/>
                <a:gd name="T13" fmla="*/ 696 h 946"/>
                <a:gd name="T14" fmla="*/ 307 w 763"/>
                <a:gd name="T15" fmla="*/ 483 h 946"/>
                <a:gd name="T16" fmla="*/ 307 w 763"/>
                <a:gd name="T17" fmla="*/ 946 h 946"/>
                <a:gd name="T18" fmla="*/ 0 w 763"/>
                <a:gd name="T19" fmla="*/ 946 h 946"/>
                <a:gd name="T20" fmla="*/ 0 w 763"/>
                <a:gd name="T21" fmla="*/ 437 h 946"/>
                <a:gd name="T22" fmla="*/ 109 w 763"/>
                <a:gd name="T23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946">
                  <a:moveTo>
                    <a:pt x="109" y="0"/>
                  </a:moveTo>
                  <a:cubicBezTo>
                    <a:pt x="375" y="115"/>
                    <a:pt x="375" y="115"/>
                    <a:pt x="375" y="115"/>
                  </a:cubicBezTo>
                  <a:cubicBezTo>
                    <a:pt x="541" y="506"/>
                    <a:pt x="541" y="506"/>
                    <a:pt x="541" y="506"/>
                  </a:cubicBezTo>
                  <a:cubicBezTo>
                    <a:pt x="663" y="437"/>
                    <a:pt x="663" y="437"/>
                    <a:pt x="663" y="437"/>
                  </a:cubicBezTo>
                  <a:cubicBezTo>
                    <a:pt x="763" y="594"/>
                    <a:pt x="763" y="594"/>
                    <a:pt x="763" y="594"/>
                  </a:cubicBezTo>
                  <a:cubicBezTo>
                    <a:pt x="763" y="594"/>
                    <a:pt x="536" y="721"/>
                    <a:pt x="525" y="721"/>
                  </a:cubicBezTo>
                  <a:cubicBezTo>
                    <a:pt x="515" y="721"/>
                    <a:pt x="515" y="726"/>
                    <a:pt x="482" y="696"/>
                  </a:cubicBezTo>
                  <a:cubicBezTo>
                    <a:pt x="450" y="665"/>
                    <a:pt x="307" y="483"/>
                    <a:pt x="307" y="483"/>
                  </a:cubicBezTo>
                  <a:cubicBezTo>
                    <a:pt x="307" y="946"/>
                    <a:pt x="307" y="946"/>
                    <a:pt x="307" y="946"/>
                  </a:cubicBezTo>
                  <a:cubicBezTo>
                    <a:pt x="0" y="946"/>
                    <a:pt x="0" y="946"/>
                    <a:pt x="0" y="946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71DE1D76-29B0-4503-933E-A34C85C91C91}"/>
                </a:ext>
              </a:extLst>
            </p:cNvPr>
            <p:cNvSpPr/>
            <p:nvPr/>
          </p:nvSpPr>
          <p:spPr bwMode="auto">
            <a:xfrm>
              <a:off x="4456789" y="5801930"/>
              <a:ext cx="305195" cy="329416"/>
            </a:xfrm>
            <a:custGeom>
              <a:avLst/>
              <a:gdLst>
                <a:gd name="T0" fmla="*/ 252 w 252"/>
                <a:gd name="T1" fmla="*/ 60 h 272"/>
                <a:gd name="T2" fmla="*/ 147 w 252"/>
                <a:gd name="T3" fmla="*/ 0 h 272"/>
                <a:gd name="T4" fmla="*/ 0 w 252"/>
                <a:gd name="T5" fmla="*/ 214 h 272"/>
                <a:gd name="T6" fmla="*/ 98 w 252"/>
                <a:gd name="T7" fmla="*/ 272 h 272"/>
                <a:gd name="T8" fmla="*/ 252 w 252"/>
                <a:gd name="T9" fmla="*/ 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72">
                  <a:moveTo>
                    <a:pt x="252" y="60"/>
                  </a:moveTo>
                  <a:lnTo>
                    <a:pt x="147" y="0"/>
                  </a:lnTo>
                  <a:lnTo>
                    <a:pt x="0" y="214"/>
                  </a:lnTo>
                  <a:lnTo>
                    <a:pt x="98" y="272"/>
                  </a:lnTo>
                  <a:lnTo>
                    <a:pt x="252" y="6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AEF55172-F949-4C45-A10B-ED64CD49922A}"/>
                </a:ext>
              </a:extLst>
            </p:cNvPr>
            <p:cNvSpPr/>
            <p:nvPr/>
          </p:nvSpPr>
          <p:spPr bwMode="auto">
            <a:xfrm>
              <a:off x="4520977" y="4894824"/>
              <a:ext cx="1576840" cy="1963177"/>
            </a:xfrm>
            <a:custGeom>
              <a:avLst/>
              <a:gdLst>
                <a:gd name="T0" fmla="*/ 651 w 760"/>
                <a:gd name="T1" fmla="*/ 0 h 946"/>
                <a:gd name="T2" fmla="*/ 376 w 760"/>
                <a:gd name="T3" fmla="*/ 120 h 946"/>
                <a:gd name="T4" fmla="*/ 221 w 760"/>
                <a:gd name="T5" fmla="*/ 506 h 946"/>
                <a:gd name="T6" fmla="*/ 100 w 760"/>
                <a:gd name="T7" fmla="*/ 437 h 946"/>
                <a:gd name="T8" fmla="*/ 0 w 760"/>
                <a:gd name="T9" fmla="*/ 594 h 946"/>
                <a:gd name="T10" fmla="*/ 237 w 760"/>
                <a:gd name="T11" fmla="*/ 721 h 946"/>
                <a:gd name="T12" fmla="*/ 280 w 760"/>
                <a:gd name="T13" fmla="*/ 696 h 946"/>
                <a:gd name="T14" fmla="*/ 455 w 760"/>
                <a:gd name="T15" fmla="*/ 483 h 946"/>
                <a:gd name="T16" fmla="*/ 455 w 760"/>
                <a:gd name="T17" fmla="*/ 946 h 946"/>
                <a:gd name="T18" fmla="*/ 760 w 760"/>
                <a:gd name="T19" fmla="*/ 946 h 946"/>
                <a:gd name="T20" fmla="*/ 760 w 760"/>
                <a:gd name="T21" fmla="*/ 437 h 946"/>
                <a:gd name="T22" fmla="*/ 651 w 760"/>
                <a:gd name="T23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0" h="946">
                  <a:moveTo>
                    <a:pt x="651" y="0"/>
                  </a:moveTo>
                  <a:cubicBezTo>
                    <a:pt x="376" y="120"/>
                    <a:pt x="376" y="120"/>
                    <a:pt x="376" y="120"/>
                  </a:cubicBezTo>
                  <a:cubicBezTo>
                    <a:pt x="221" y="506"/>
                    <a:pt x="221" y="506"/>
                    <a:pt x="221" y="506"/>
                  </a:cubicBezTo>
                  <a:cubicBezTo>
                    <a:pt x="100" y="437"/>
                    <a:pt x="100" y="437"/>
                    <a:pt x="100" y="437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594"/>
                    <a:pt x="226" y="721"/>
                    <a:pt x="237" y="721"/>
                  </a:cubicBezTo>
                  <a:cubicBezTo>
                    <a:pt x="248" y="721"/>
                    <a:pt x="248" y="726"/>
                    <a:pt x="280" y="696"/>
                  </a:cubicBezTo>
                  <a:cubicBezTo>
                    <a:pt x="312" y="665"/>
                    <a:pt x="455" y="483"/>
                    <a:pt x="455" y="483"/>
                  </a:cubicBezTo>
                  <a:cubicBezTo>
                    <a:pt x="455" y="946"/>
                    <a:pt x="455" y="946"/>
                    <a:pt x="455" y="946"/>
                  </a:cubicBezTo>
                  <a:cubicBezTo>
                    <a:pt x="760" y="946"/>
                    <a:pt x="760" y="946"/>
                    <a:pt x="760" y="946"/>
                  </a:cubicBezTo>
                  <a:cubicBezTo>
                    <a:pt x="760" y="437"/>
                    <a:pt x="760" y="437"/>
                    <a:pt x="760" y="437"/>
                  </a:cubicBezTo>
                  <a:cubicBezTo>
                    <a:pt x="651" y="0"/>
                    <a:pt x="651" y="0"/>
                    <a:pt x="651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E07913C5-3892-4153-8710-22381FC34374}"/>
                </a:ext>
              </a:extLst>
            </p:cNvPr>
            <p:cNvSpPr/>
            <p:nvPr/>
          </p:nvSpPr>
          <p:spPr bwMode="auto">
            <a:xfrm>
              <a:off x="5871343" y="4882713"/>
              <a:ext cx="226474" cy="919217"/>
            </a:xfrm>
            <a:custGeom>
              <a:avLst/>
              <a:gdLst>
                <a:gd name="T0" fmla="*/ 0 w 187"/>
                <a:gd name="T1" fmla="*/ 0 h 759"/>
                <a:gd name="T2" fmla="*/ 182 w 187"/>
                <a:gd name="T3" fmla="*/ 118 h 759"/>
                <a:gd name="T4" fmla="*/ 187 w 187"/>
                <a:gd name="T5" fmla="*/ 759 h 759"/>
                <a:gd name="T6" fmla="*/ 0 w 187"/>
                <a:gd name="T7" fmla="*/ 10 h 759"/>
                <a:gd name="T8" fmla="*/ 0 w 187"/>
                <a:gd name="T9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759">
                  <a:moveTo>
                    <a:pt x="0" y="0"/>
                  </a:moveTo>
                  <a:lnTo>
                    <a:pt x="182" y="118"/>
                  </a:lnTo>
                  <a:lnTo>
                    <a:pt x="187" y="759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1" name="Freeform 26">
              <a:extLst>
                <a:ext uri="{FF2B5EF4-FFF2-40B4-BE49-F238E27FC236}">
                  <a16:creationId xmlns:a16="http://schemas.microsoft.com/office/drawing/2014/main" id="{43C953E7-AF3A-43DB-84B5-0E39BC4C2A1B}"/>
                </a:ext>
              </a:extLst>
            </p:cNvPr>
            <p:cNvSpPr/>
            <p:nvPr/>
          </p:nvSpPr>
          <p:spPr bwMode="auto">
            <a:xfrm>
              <a:off x="5871343" y="4882713"/>
              <a:ext cx="226474" cy="919217"/>
            </a:xfrm>
            <a:custGeom>
              <a:avLst/>
              <a:gdLst>
                <a:gd name="T0" fmla="*/ 0 w 187"/>
                <a:gd name="T1" fmla="*/ 0 h 759"/>
                <a:gd name="T2" fmla="*/ 182 w 187"/>
                <a:gd name="T3" fmla="*/ 118 h 759"/>
                <a:gd name="T4" fmla="*/ 187 w 187"/>
                <a:gd name="T5" fmla="*/ 759 h 759"/>
                <a:gd name="T6" fmla="*/ 0 w 187"/>
                <a:gd name="T7" fmla="*/ 10 h 759"/>
                <a:gd name="T8" fmla="*/ 0 w 187"/>
                <a:gd name="T9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759">
                  <a:moveTo>
                    <a:pt x="0" y="0"/>
                  </a:moveTo>
                  <a:lnTo>
                    <a:pt x="182" y="118"/>
                  </a:lnTo>
                  <a:lnTo>
                    <a:pt x="187" y="759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2" name="Freeform 27">
              <a:extLst>
                <a:ext uri="{FF2B5EF4-FFF2-40B4-BE49-F238E27FC236}">
                  <a16:creationId xmlns:a16="http://schemas.microsoft.com/office/drawing/2014/main" id="{D2C6CBBA-60A4-4035-88B4-5A5C1FA4A645}"/>
                </a:ext>
              </a:extLst>
            </p:cNvPr>
            <p:cNvSpPr/>
            <p:nvPr/>
          </p:nvSpPr>
          <p:spPr bwMode="auto">
            <a:xfrm>
              <a:off x="6085706" y="4886346"/>
              <a:ext cx="238585" cy="915584"/>
            </a:xfrm>
            <a:custGeom>
              <a:avLst/>
              <a:gdLst>
                <a:gd name="T0" fmla="*/ 197 w 197"/>
                <a:gd name="T1" fmla="*/ 0 h 756"/>
                <a:gd name="T2" fmla="*/ 0 w 197"/>
                <a:gd name="T3" fmla="*/ 113 h 756"/>
                <a:gd name="T4" fmla="*/ 10 w 197"/>
                <a:gd name="T5" fmla="*/ 756 h 756"/>
                <a:gd name="T6" fmla="*/ 197 w 197"/>
                <a:gd name="T7" fmla="*/ 7 h 756"/>
                <a:gd name="T8" fmla="*/ 197 w 197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56">
                  <a:moveTo>
                    <a:pt x="197" y="0"/>
                  </a:moveTo>
                  <a:lnTo>
                    <a:pt x="0" y="113"/>
                  </a:lnTo>
                  <a:lnTo>
                    <a:pt x="10" y="756"/>
                  </a:lnTo>
                  <a:lnTo>
                    <a:pt x="197" y="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3" name="Freeform 28">
              <a:extLst>
                <a:ext uri="{FF2B5EF4-FFF2-40B4-BE49-F238E27FC236}">
                  <a16:creationId xmlns:a16="http://schemas.microsoft.com/office/drawing/2014/main" id="{05225733-CDD9-4377-A02C-B549B89C5955}"/>
                </a:ext>
              </a:extLst>
            </p:cNvPr>
            <p:cNvSpPr/>
            <p:nvPr/>
          </p:nvSpPr>
          <p:spPr bwMode="auto">
            <a:xfrm>
              <a:off x="6085706" y="4886346"/>
              <a:ext cx="238585" cy="915584"/>
            </a:xfrm>
            <a:custGeom>
              <a:avLst/>
              <a:gdLst>
                <a:gd name="T0" fmla="*/ 197 w 197"/>
                <a:gd name="T1" fmla="*/ 0 h 756"/>
                <a:gd name="T2" fmla="*/ 0 w 197"/>
                <a:gd name="T3" fmla="*/ 113 h 756"/>
                <a:gd name="T4" fmla="*/ 10 w 197"/>
                <a:gd name="T5" fmla="*/ 756 h 756"/>
                <a:gd name="T6" fmla="*/ 197 w 197"/>
                <a:gd name="T7" fmla="*/ 7 h 756"/>
                <a:gd name="T8" fmla="*/ 197 w 197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56">
                  <a:moveTo>
                    <a:pt x="197" y="0"/>
                  </a:moveTo>
                  <a:lnTo>
                    <a:pt x="0" y="113"/>
                  </a:lnTo>
                  <a:lnTo>
                    <a:pt x="10" y="756"/>
                  </a:lnTo>
                  <a:lnTo>
                    <a:pt x="197" y="7"/>
                  </a:lnTo>
                  <a:lnTo>
                    <a:pt x="1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5DCA4E12-3407-498D-BF36-F080C6699E6D}"/>
                </a:ext>
              </a:extLst>
            </p:cNvPr>
            <p:cNvSpPr/>
            <p:nvPr/>
          </p:nvSpPr>
          <p:spPr bwMode="auto">
            <a:xfrm>
              <a:off x="5923420" y="5106765"/>
              <a:ext cx="174397" cy="695166"/>
            </a:xfrm>
            <a:custGeom>
              <a:avLst/>
              <a:gdLst>
                <a:gd name="T0" fmla="*/ 0 w 144"/>
                <a:gd name="T1" fmla="*/ 0 h 574"/>
                <a:gd name="T2" fmla="*/ 0 w 144"/>
                <a:gd name="T3" fmla="*/ 0 h 574"/>
                <a:gd name="T4" fmla="*/ 144 w 144"/>
                <a:gd name="T5" fmla="*/ 574 h 574"/>
                <a:gd name="T6" fmla="*/ 0 w 1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574">
                  <a:moveTo>
                    <a:pt x="0" y="0"/>
                  </a:moveTo>
                  <a:lnTo>
                    <a:pt x="0" y="0"/>
                  </a:lnTo>
                  <a:lnTo>
                    <a:pt x="144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7EBDD036-A0A7-4CC0-ABC8-F4B54689DEFA}"/>
                </a:ext>
              </a:extLst>
            </p:cNvPr>
            <p:cNvSpPr/>
            <p:nvPr/>
          </p:nvSpPr>
          <p:spPr bwMode="auto">
            <a:xfrm>
              <a:off x="5923420" y="5106765"/>
              <a:ext cx="174397" cy="695166"/>
            </a:xfrm>
            <a:custGeom>
              <a:avLst/>
              <a:gdLst>
                <a:gd name="T0" fmla="*/ 0 w 144"/>
                <a:gd name="T1" fmla="*/ 0 h 574"/>
                <a:gd name="T2" fmla="*/ 0 w 144"/>
                <a:gd name="T3" fmla="*/ 0 h 574"/>
                <a:gd name="T4" fmla="*/ 144 w 144"/>
                <a:gd name="T5" fmla="*/ 574 h 574"/>
                <a:gd name="T6" fmla="*/ 0 w 1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574">
                  <a:moveTo>
                    <a:pt x="0" y="0"/>
                  </a:moveTo>
                  <a:lnTo>
                    <a:pt x="0" y="0"/>
                  </a:lnTo>
                  <a:lnTo>
                    <a:pt x="144" y="57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6" name="Freeform 31">
              <a:extLst>
                <a:ext uri="{FF2B5EF4-FFF2-40B4-BE49-F238E27FC236}">
                  <a16:creationId xmlns:a16="http://schemas.microsoft.com/office/drawing/2014/main" id="{146D581A-589C-479B-B86A-65E843E5AC43}"/>
                </a:ext>
              </a:extLst>
            </p:cNvPr>
            <p:cNvSpPr/>
            <p:nvPr/>
          </p:nvSpPr>
          <p:spPr bwMode="auto">
            <a:xfrm>
              <a:off x="5923420" y="5023200"/>
              <a:ext cx="174397" cy="778731"/>
            </a:xfrm>
            <a:custGeom>
              <a:avLst/>
              <a:gdLst>
                <a:gd name="T0" fmla="*/ 134 w 144"/>
                <a:gd name="T1" fmla="*/ 0 h 643"/>
                <a:gd name="T2" fmla="*/ 0 w 144"/>
                <a:gd name="T3" fmla="*/ 69 h 643"/>
                <a:gd name="T4" fmla="*/ 144 w 144"/>
                <a:gd name="T5" fmla="*/ 643 h 643"/>
                <a:gd name="T6" fmla="*/ 134 w 144"/>
                <a:gd name="T7" fmla="*/ 0 h 643"/>
                <a:gd name="T8" fmla="*/ 134 w 144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43">
                  <a:moveTo>
                    <a:pt x="134" y="0"/>
                  </a:moveTo>
                  <a:lnTo>
                    <a:pt x="0" y="69"/>
                  </a:lnTo>
                  <a:lnTo>
                    <a:pt x="144" y="643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0A5EFAE4-515A-4E8D-AA97-F95D149C9F79}"/>
                </a:ext>
              </a:extLst>
            </p:cNvPr>
            <p:cNvSpPr/>
            <p:nvPr/>
          </p:nvSpPr>
          <p:spPr bwMode="auto">
            <a:xfrm>
              <a:off x="5923420" y="5023200"/>
              <a:ext cx="174397" cy="778731"/>
            </a:xfrm>
            <a:custGeom>
              <a:avLst/>
              <a:gdLst>
                <a:gd name="T0" fmla="*/ 134 w 144"/>
                <a:gd name="T1" fmla="*/ 0 h 643"/>
                <a:gd name="T2" fmla="*/ 0 w 144"/>
                <a:gd name="T3" fmla="*/ 69 h 643"/>
                <a:gd name="T4" fmla="*/ 144 w 144"/>
                <a:gd name="T5" fmla="*/ 643 h 643"/>
                <a:gd name="T6" fmla="*/ 134 w 144"/>
                <a:gd name="T7" fmla="*/ 0 h 643"/>
                <a:gd name="T8" fmla="*/ 134 w 144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43">
                  <a:moveTo>
                    <a:pt x="134" y="0"/>
                  </a:moveTo>
                  <a:lnTo>
                    <a:pt x="0" y="69"/>
                  </a:lnTo>
                  <a:lnTo>
                    <a:pt x="144" y="643"/>
                  </a:lnTo>
                  <a:lnTo>
                    <a:pt x="134" y="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51DFA337-4D2C-44EC-9361-0418406FCC6A}"/>
                </a:ext>
              </a:extLst>
            </p:cNvPr>
            <p:cNvSpPr/>
            <p:nvPr/>
          </p:nvSpPr>
          <p:spPr bwMode="auto">
            <a:xfrm>
              <a:off x="6097817" y="5093443"/>
              <a:ext cx="176819" cy="708488"/>
            </a:xfrm>
            <a:custGeom>
              <a:avLst/>
              <a:gdLst>
                <a:gd name="T0" fmla="*/ 146 w 146"/>
                <a:gd name="T1" fmla="*/ 0 h 585"/>
                <a:gd name="T2" fmla="*/ 0 w 146"/>
                <a:gd name="T3" fmla="*/ 585 h 585"/>
                <a:gd name="T4" fmla="*/ 146 w 146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585">
                  <a:moveTo>
                    <a:pt x="146" y="0"/>
                  </a:moveTo>
                  <a:lnTo>
                    <a:pt x="0" y="5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899C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7EC2B198-9AFC-4F9E-B506-0DFDE6F2004D}"/>
                </a:ext>
              </a:extLst>
            </p:cNvPr>
            <p:cNvSpPr/>
            <p:nvPr/>
          </p:nvSpPr>
          <p:spPr bwMode="auto">
            <a:xfrm>
              <a:off x="6097817" y="5093443"/>
              <a:ext cx="176819" cy="708488"/>
            </a:xfrm>
            <a:custGeom>
              <a:avLst/>
              <a:gdLst>
                <a:gd name="T0" fmla="*/ 146 w 146"/>
                <a:gd name="T1" fmla="*/ 0 h 585"/>
                <a:gd name="T2" fmla="*/ 0 w 146"/>
                <a:gd name="T3" fmla="*/ 585 h 585"/>
                <a:gd name="T4" fmla="*/ 146 w 146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585">
                  <a:moveTo>
                    <a:pt x="146" y="0"/>
                  </a:moveTo>
                  <a:lnTo>
                    <a:pt x="0" y="585"/>
                  </a:lnTo>
                  <a:lnTo>
                    <a:pt x="1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BF56C69A-3CAD-4B2F-9E06-75CBF6226FAE}"/>
                </a:ext>
              </a:extLst>
            </p:cNvPr>
            <p:cNvSpPr/>
            <p:nvPr/>
          </p:nvSpPr>
          <p:spPr bwMode="auto">
            <a:xfrm>
              <a:off x="6085706" y="5023200"/>
              <a:ext cx="188930" cy="778731"/>
            </a:xfrm>
            <a:custGeom>
              <a:avLst/>
              <a:gdLst>
                <a:gd name="T0" fmla="*/ 0 w 156"/>
                <a:gd name="T1" fmla="*/ 0 h 643"/>
                <a:gd name="T2" fmla="*/ 0 w 156"/>
                <a:gd name="T3" fmla="*/ 0 h 643"/>
                <a:gd name="T4" fmla="*/ 10 w 156"/>
                <a:gd name="T5" fmla="*/ 643 h 643"/>
                <a:gd name="T6" fmla="*/ 156 w 156"/>
                <a:gd name="T7" fmla="*/ 58 h 643"/>
                <a:gd name="T8" fmla="*/ 0 w 156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43">
                  <a:moveTo>
                    <a:pt x="0" y="0"/>
                  </a:moveTo>
                  <a:lnTo>
                    <a:pt x="0" y="0"/>
                  </a:lnTo>
                  <a:lnTo>
                    <a:pt x="10" y="643"/>
                  </a:lnTo>
                  <a:lnTo>
                    <a:pt x="156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7E4CCB6F-081B-4297-B966-3FD381D2D389}"/>
                </a:ext>
              </a:extLst>
            </p:cNvPr>
            <p:cNvSpPr/>
            <p:nvPr/>
          </p:nvSpPr>
          <p:spPr bwMode="auto">
            <a:xfrm>
              <a:off x="6085706" y="5023200"/>
              <a:ext cx="188930" cy="778731"/>
            </a:xfrm>
            <a:custGeom>
              <a:avLst/>
              <a:gdLst>
                <a:gd name="T0" fmla="*/ 0 w 156"/>
                <a:gd name="T1" fmla="*/ 0 h 643"/>
                <a:gd name="T2" fmla="*/ 0 w 156"/>
                <a:gd name="T3" fmla="*/ 0 h 643"/>
                <a:gd name="T4" fmla="*/ 10 w 156"/>
                <a:gd name="T5" fmla="*/ 643 h 643"/>
                <a:gd name="T6" fmla="*/ 156 w 156"/>
                <a:gd name="T7" fmla="*/ 58 h 643"/>
                <a:gd name="T8" fmla="*/ 0 w 156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43">
                  <a:moveTo>
                    <a:pt x="0" y="0"/>
                  </a:moveTo>
                  <a:lnTo>
                    <a:pt x="0" y="0"/>
                  </a:lnTo>
                  <a:lnTo>
                    <a:pt x="10" y="643"/>
                  </a:lnTo>
                  <a:lnTo>
                    <a:pt x="156" y="5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23607879-07DD-4696-A4A6-2400691B5CA0}"/>
                </a:ext>
              </a:extLst>
            </p:cNvPr>
            <p:cNvSpPr/>
            <p:nvPr/>
          </p:nvSpPr>
          <p:spPr bwMode="auto">
            <a:xfrm>
              <a:off x="6004563" y="5023200"/>
              <a:ext cx="93254" cy="778731"/>
            </a:xfrm>
            <a:custGeom>
              <a:avLst/>
              <a:gdLst>
                <a:gd name="T0" fmla="*/ 77 w 77"/>
                <a:gd name="T1" fmla="*/ 643 h 643"/>
                <a:gd name="T2" fmla="*/ 67 w 77"/>
                <a:gd name="T3" fmla="*/ 127 h 643"/>
                <a:gd name="T4" fmla="*/ 67 w 77"/>
                <a:gd name="T5" fmla="*/ 0 h 643"/>
                <a:gd name="T6" fmla="*/ 0 w 77"/>
                <a:gd name="T7" fmla="*/ 35 h 643"/>
                <a:gd name="T8" fmla="*/ 41 w 77"/>
                <a:gd name="T9" fmla="*/ 93 h 643"/>
                <a:gd name="T10" fmla="*/ 10 w 77"/>
                <a:gd name="T11" fmla="*/ 391 h 643"/>
                <a:gd name="T12" fmla="*/ 77 w 77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643">
                  <a:moveTo>
                    <a:pt x="77" y="643"/>
                  </a:moveTo>
                  <a:lnTo>
                    <a:pt x="67" y="127"/>
                  </a:lnTo>
                  <a:lnTo>
                    <a:pt x="67" y="0"/>
                  </a:lnTo>
                  <a:lnTo>
                    <a:pt x="0" y="35"/>
                  </a:lnTo>
                  <a:lnTo>
                    <a:pt x="41" y="93"/>
                  </a:lnTo>
                  <a:lnTo>
                    <a:pt x="10" y="391"/>
                  </a:lnTo>
                  <a:lnTo>
                    <a:pt x="77" y="6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50E1A11E-DB4A-4A36-87FF-AAFCD5E38E2D}"/>
                </a:ext>
              </a:extLst>
            </p:cNvPr>
            <p:cNvSpPr/>
            <p:nvPr/>
          </p:nvSpPr>
          <p:spPr bwMode="auto">
            <a:xfrm>
              <a:off x="6085706" y="5023200"/>
              <a:ext cx="88410" cy="778731"/>
            </a:xfrm>
            <a:custGeom>
              <a:avLst/>
              <a:gdLst>
                <a:gd name="T0" fmla="*/ 10 w 73"/>
                <a:gd name="T1" fmla="*/ 643 h 643"/>
                <a:gd name="T2" fmla="*/ 0 w 73"/>
                <a:gd name="T3" fmla="*/ 127 h 643"/>
                <a:gd name="T4" fmla="*/ 0 w 73"/>
                <a:gd name="T5" fmla="*/ 0 h 643"/>
                <a:gd name="T6" fmla="*/ 67 w 73"/>
                <a:gd name="T7" fmla="*/ 35 h 643"/>
                <a:gd name="T8" fmla="*/ 26 w 73"/>
                <a:gd name="T9" fmla="*/ 93 h 643"/>
                <a:gd name="T10" fmla="*/ 73 w 73"/>
                <a:gd name="T11" fmla="*/ 399 h 643"/>
                <a:gd name="T12" fmla="*/ 10 w 73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643">
                  <a:moveTo>
                    <a:pt x="10" y="643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67" y="35"/>
                  </a:lnTo>
                  <a:lnTo>
                    <a:pt x="26" y="93"/>
                  </a:lnTo>
                  <a:lnTo>
                    <a:pt x="73" y="399"/>
                  </a:lnTo>
                  <a:lnTo>
                    <a:pt x="10" y="64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D369BDE2-F70F-414D-83A3-82A213981974}"/>
                </a:ext>
              </a:extLst>
            </p:cNvPr>
            <p:cNvSpPr/>
            <p:nvPr/>
          </p:nvSpPr>
          <p:spPr bwMode="auto">
            <a:xfrm>
              <a:off x="6016674" y="5023200"/>
              <a:ext cx="81143" cy="778731"/>
            </a:xfrm>
            <a:custGeom>
              <a:avLst/>
              <a:gdLst>
                <a:gd name="T0" fmla="*/ 67 w 67"/>
                <a:gd name="T1" fmla="*/ 634 h 643"/>
                <a:gd name="T2" fmla="*/ 67 w 67"/>
                <a:gd name="T3" fmla="*/ 643 h 643"/>
                <a:gd name="T4" fmla="*/ 0 w 67"/>
                <a:gd name="T5" fmla="*/ 391 h 643"/>
                <a:gd name="T6" fmla="*/ 57 w 67"/>
                <a:gd name="T7" fmla="*/ 0 h 643"/>
                <a:gd name="T8" fmla="*/ 67 w 67"/>
                <a:gd name="T9" fmla="*/ 63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43">
                  <a:moveTo>
                    <a:pt x="67" y="634"/>
                  </a:moveTo>
                  <a:lnTo>
                    <a:pt x="67" y="643"/>
                  </a:lnTo>
                  <a:lnTo>
                    <a:pt x="0" y="391"/>
                  </a:lnTo>
                  <a:lnTo>
                    <a:pt x="57" y="0"/>
                  </a:lnTo>
                  <a:lnTo>
                    <a:pt x="67" y="6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1C9D0700-02F6-4749-BD4A-84E06BC4ED55}"/>
                </a:ext>
              </a:extLst>
            </p:cNvPr>
            <p:cNvSpPr/>
            <p:nvPr/>
          </p:nvSpPr>
          <p:spPr bwMode="auto">
            <a:xfrm>
              <a:off x="5647291" y="4882713"/>
              <a:ext cx="450526" cy="919217"/>
            </a:xfrm>
            <a:custGeom>
              <a:avLst/>
              <a:gdLst>
                <a:gd name="T0" fmla="*/ 185 w 372"/>
                <a:gd name="T1" fmla="*/ 0 h 759"/>
                <a:gd name="T2" fmla="*/ 0 w 372"/>
                <a:gd name="T3" fmla="*/ 84 h 759"/>
                <a:gd name="T4" fmla="*/ 112 w 372"/>
                <a:gd name="T5" fmla="*/ 202 h 759"/>
                <a:gd name="T6" fmla="*/ 60 w 372"/>
                <a:gd name="T7" fmla="*/ 303 h 759"/>
                <a:gd name="T8" fmla="*/ 372 w 372"/>
                <a:gd name="T9" fmla="*/ 759 h 759"/>
                <a:gd name="T10" fmla="*/ 185 w 372"/>
                <a:gd name="T1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759">
                  <a:moveTo>
                    <a:pt x="185" y="0"/>
                  </a:moveTo>
                  <a:lnTo>
                    <a:pt x="0" y="84"/>
                  </a:lnTo>
                  <a:lnTo>
                    <a:pt x="112" y="202"/>
                  </a:lnTo>
                  <a:lnTo>
                    <a:pt x="60" y="303"/>
                  </a:lnTo>
                  <a:lnTo>
                    <a:pt x="372" y="75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6" name="Freeform 41">
              <a:extLst>
                <a:ext uri="{FF2B5EF4-FFF2-40B4-BE49-F238E27FC236}">
                  <a16:creationId xmlns:a16="http://schemas.microsoft.com/office/drawing/2014/main" id="{478727BD-251F-4620-9F48-7BB99C78F029}"/>
                </a:ext>
              </a:extLst>
            </p:cNvPr>
            <p:cNvSpPr/>
            <p:nvPr/>
          </p:nvSpPr>
          <p:spPr bwMode="auto">
            <a:xfrm>
              <a:off x="6095394" y="4886346"/>
              <a:ext cx="452948" cy="915584"/>
            </a:xfrm>
            <a:custGeom>
              <a:avLst/>
              <a:gdLst>
                <a:gd name="T0" fmla="*/ 189 w 374"/>
                <a:gd name="T1" fmla="*/ 0 h 756"/>
                <a:gd name="T2" fmla="*/ 374 w 374"/>
                <a:gd name="T3" fmla="*/ 79 h 756"/>
                <a:gd name="T4" fmla="*/ 259 w 374"/>
                <a:gd name="T5" fmla="*/ 199 h 756"/>
                <a:gd name="T6" fmla="*/ 312 w 374"/>
                <a:gd name="T7" fmla="*/ 300 h 756"/>
                <a:gd name="T8" fmla="*/ 0 w 374"/>
                <a:gd name="T9" fmla="*/ 756 h 756"/>
                <a:gd name="T10" fmla="*/ 189 w 374"/>
                <a:gd name="T1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756">
                  <a:moveTo>
                    <a:pt x="189" y="0"/>
                  </a:moveTo>
                  <a:lnTo>
                    <a:pt x="374" y="79"/>
                  </a:lnTo>
                  <a:lnTo>
                    <a:pt x="259" y="199"/>
                  </a:lnTo>
                  <a:lnTo>
                    <a:pt x="312" y="300"/>
                  </a:lnTo>
                  <a:lnTo>
                    <a:pt x="0" y="75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7" name="Rectangle 42">
              <a:extLst>
                <a:ext uri="{FF2B5EF4-FFF2-40B4-BE49-F238E27FC236}">
                  <a16:creationId xmlns:a16="http://schemas.microsoft.com/office/drawing/2014/main" id="{77D4C04C-667B-48CC-B06A-64312DB60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470" y="6366298"/>
              <a:ext cx="282184" cy="66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8" name="Rectangle 43">
              <a:extLst>
                <a:ext uri="{FF2B5EF4-FFF2-40B4-BE49-F238E27FC236}">
                  <a16:creationId xmlns:a16="http://schemas.microsoft.com/office/drawing/2014/main" id="{9171CC03-130B-480A-B310-E141C8645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3979" y="6366298"/>
              <a:ext cx="282184" cy="6661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7FF64568-054C-44CA-B02E-22E1FC7ADC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9956" y="4211769"/>
              <a:ext cx="755720" cy="295506"/>
            </a:xfrm>
            <a:custGeom>
              <a:avLst/>
              <a:gdLst>
                <a:gd name="T0" fmla="*/ 336 w 364"/>
                <a:gd name="T1" fmla="*/ 7 h 142"/>
                <a:gd name="T2" fmla="*/ 258 w 364"/>
                <a:gd name="T3" fmla="*/ 5 h 142"/>
                <a:gd name="T4" fmla="*/ 192 w 364"/>
                <a:gd name="T5" fmla="*/ 16 h 142"/>
                <a:gd name="T6" fmla="*/ 182 w 364"/>
                <a:gd name="T7" fmla="*/ 16 h 142"/>
                <a:gd name="T8" fmla="*/ 172 w 364"/>
                <a:gd name="T9" fmla="*/ 16 h 142"/>
                <a:gd name="T10" fmla="*/ 106 w 364"/>
                <a:gd name="T11" fmla="*/ 5 h 142"/>
                <a:gd name="T12" fmla="*/ 28 w 364"/>
                <a:gd name="T13" fmla="*/ 7 h 142"/>
                <a:gd name="T14" fmla="*/ 0 w 364"/>
                <a:gd name="T15" fmla="*/ 11 h 142"/>
                <a:gd name="T16" fmla="*/ 0 w 364"/>
                <a:gd name="T17" fmla="*/ 38 h 142"/>
                <a:gd name="T18" fmla="*/ 9 w 364"/>
                <a:gd name="T19" fmla="*/ 47 h 142"/>
                <a:gd name="T20" fmla="*/ 27 w 364"/>
                <a:gd name="T21" fmla="*/ 104 h 142"/>
                <a:gd name="T22" fmla="*/ 109 w 364"/>
                <a:gd name="T23" fmla="*/ 132 h 142"/>
                <a:gd name="T24" fmla="*/ 172 w 364"/>
                <a:gd name="T25" fmla="*/ 53 h 142"/>
                <a:gd name="T26" fmla="*/ 182 w 364"/>
                <a:gd name="T27" fmla="*/ 48 h 142"/>
                <a:gd name="T28" fmla="*/ 192 w 364"/>
                <a:gd name="T29" fmla="*/ 53 h 142"/>
                <a:gd name="T30" fmla="*/ 255 w 364"/>
                <a:gd name="T31" fmla="*/ 132 h 142"/>
                <a:gd name="T32" fmla="*/ 337 w 364"/>
                <a:gd name="T33" fmla="*/ 104 h 142"/>
                <a:gd name="T34" fmla="*/ 355 w 364"/>
                <a:gd name="T35" fmla="*/ 47 h 142"/>
                <a:gd name="T36" fmla="*/ 364 w 364"/>
                <a:gd name="T37" fmla="*/ 38 h 142"/>
                <a:gd name="T38" fmla="*/ 364 w 364"/>
                <a:gd name="T39" fmla="*/ 11 h 142"/>
                <a:gd name="T40" fmla="*/ 336 w 364"/>
                <a:gd name="T41" fmla="*/ 7 h 142"/>
                <a:gd name="T42" fmla="*/ 128 w 364"/>
                <a:gd name="T43" fmla="*/ 120 h 142"/>
                <a:gd name="T44" fmla="*/ 81 w 364"/>
                <a:gd name="T45" fmla="*/ 126 h 142"/>
                <a:gd name="T46" fmla="*/ 25 w 364"/>
                <a:gd name="T47" fmla="*/ 83 h 142"/>
                <a:gd name="T48" fmla="*/ 25 w 364"/>
                <a:gd name="T49" fmla="*/ 31 h 142"/>
                <a:gd name="T50" fmla="*/ 85 w 364"/>
                <a:gd name="T51" fmla="*/ 14 h 142"/>
                <a:gd name="T52" fmla="*/ 154 w 364"/>
                <a:gd name="T53" fmla="*/ 37 h 142"/>
                <a:gd name="T54" fmla="*/ 128 w 364"/>
                <a:gd name="T55" fmla="*/ 120 h 142"/>
                <a:gd name="T56" fmla="*/ 339 w 364"/>
                <a:gd name="T57" fmla="*/ 83 h 142"/>
                <a:gd name="T58" fmla="*/ 283 w 364"/>
                <a:gd name="T59" fmla="*/ 126 h 142"/>
                <a:gd name="T60" fmla="*/ 236 w 364"/>
                <a:gd name="T61" fmla="*/ 120 h 142"/>
                <a:gd name="T62" fmla="*/ 210 w 364"/>
                <a:gd name="T63" fmla="*/ 37 h 142"/>
                <a:gd name="T64" fmla="*/ 279 w 364"/>
                <a:gd name="T65" fmla="*/ 14 h 142"/>
                <a:gd name="T66" fmla="*/ 339 w 364"/>
                <a:gd name="T67" fmla="*/ 31 h 142"/>
                <a:gd name="T68" fmla="*/ 339 w 364"/>
                <a:gd name="T69" fmla="*/ 8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4" h="142">
                  <a:moveTo>
                    <a:pt x="336" y="7"/>
                  </a:moveTo>
                  <a:cubicBezTo>
                    <a:pt x="336" y="7"/>
                    <a:pt x="290" y="0"/>
                    <a:pt x="258" y="5"/>
                  </a:cubicBezTo>
                  <a:cubicBezTo>
                    <a:pt x="227" y="10"/>
                    <a:pt x="200" y="17"/>
                    <a:pt x="192" y="16"/>
                  </a:cubicBezTo>
                  <a:cubicBezTo>
                    <a:pt x="184" y="16"/>
                    <a:pt x="182" y="16"/>
                    <a:pt x="182" y="16"/>
                  </a:cubicBezTo>
                  <a:cubicBezTo>
                    <a:pt x="182" y="16"/>
                    <a:pt x="180" y="16"/>
                    <a:pt x="172" y="16"/>
                  </a:cubicBezTo>
                  <a:cubicBezTo>
                    <a:pt x="164" y="17"/>
                    <a:pt x="137" y="10"/>
                    <a:pt x="106" y="5"/>
                  </a:cubicBezTo>
                  <a:cubicBezTo>
                    <a:pt x="74" y="0"/>
                    <a:pt x="28" y="7"/>
                    <a:pt x="28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7" y="44"/>
                    <a:pt x="9" y="47"/>
                  </a:cubicBezTo>
                  <a:cubicBezTo>
                    <a:pt x="10" y="51"/>
                    <a:pt x="20" y="89"/>
                    <a:pt x="27" y="104"/>
                  </a:cubicBezTo>
                  <a:cubicBezTo>
                    <a:pt x="33" y="119"/>
                    <a:pt x="55" y="142"/>
                    <a:pt x="109" y="132"/>
                  </a:cubicBezTo>
                  <a:cubicBezTo>
                    <a:pt x="162" y="123"/>
                    <a:pt x="168" y="56"/>
                    <a:pt x="172" y="53"/>
                  </a:cubicBezTo>
                  <a:cubicBezTo>
                    <a:pt x="175" y="49"/>
                    <a:pt x="182" y="48"/>
                    <a:pt x="182" y="48"/>
                  </a:cubicBezTo>
                  <a:cubicBezTo>
                    <a:pt x="182" y="48"/>
                    <a:pt x="189" y="49"/>
                    <a:pt x="192" y="53"/>
                  </a:cubicBezTo>
                  <a:cubicBezTo>
                    <a:pt x="196" y="56"/>
                    <a:pt x="202" y="123"/>
                    <a:pt x="255" y="132"/>
                  </a:cubicBezTo>
                  <a:cubicBezTo>
                    <a:pt x="309" y="142"/>
                    <a:pt x="331" y="119"/>
                    <a:pt x="337" y="104"/>
                  </a:cubicBezTo>
                  <a:cubicBezTo>
                    <a:pt x="344" y="89"/>
                    <a:pt x="354" y="51"/>
                    <a:pt x="355" y="47"/>
                  </a:cubicBezTo>
                  <a:cubicBezTo>
                    <a:pt x="357" y="44"/>
                    <a:pt x="364" y="38"/>
                    <a:pt x="364" y="38"/>
                  </a:cubicBezTo>
                  <a:cubicBezTo>
                    <a:pt x="364" y="11"/>
                    <a:pt x="364" y="11"/>
                    <a:pt x="364" y="11"/>
                  </a:cubicBezTo>
                  <a:lnTo>
                    <a:pt x="336" y="7"/>
                  </a:lnTo>
                  <a:close/>
                  <a:moveTo>
                    <a:pt x="128" y="120"/>
                  </a:moveTo>
                  <a:cubicBezTo>
                    <a:pt x="128" y="120"/>
                    <a:pt x="107" y="129"/>
                    <a:pt x="81" y="126"/>
                  </a:cubicBezTo>
                  <a:cubicBezTo>
                    <a:pt x="55" y="123"/>
                    <a:pt x="40" y="125"/>
                    <a:pt x="25" y="83"/>
                  </a:cubicBezTo>
                  <a:cubicBezTo>
                    <a:pt x="25" y="83"/>
                    <a:pt x="15" y="50"/>
                    <a:pt x="25" y="31"/>
                  </a:cubicBezTo>
                  <a:cubicBezTo>
                    <a:pt x="25" y="31"/>
                    <a:pt x="32" y="14"/>
                    <a:pt x="85" y="14"/>
                  </a:cubicBezTo>
                  <a:cubicBezTo>
                    <a:pt x="139" y="14"/>
                    <a:pt x="149" y="28"/>
                    <a:pt x="154" y="37"/>
                  </a:cubicBezTo>
                  <a:cubicBezTo>
                    <a:pt x="160" y="47"/>
                    <a:pt x="163" y="96"/>
                    <a:pt x="128" y="120"/>
                  </a:cubicBezTo>
                  <a:close/>
                  <a:moveTo>
                    <a:pt x="339" y="83"/>
                  </a:moveTo>
                  <a:cubicBezTo>
                    <a:pt x="324" y="125"/>
                    <a:pt x="309" y="123"/>
                    <a:pt x="283" y="126"/>
                  </a:cubicBezTo>
                  <a:cubicBezTo>
                    <a:pt x="257" y="129"/>
                    <a:pt x="236" y="120"/>
                    <a:pt x="236" y="120"/>
                  </a:cubicBezTo>
                  <a:cubicBezTo>
                    <a:pt x="201" y="96"/>
                    <a:pt x="204" y="47"/>
                    <a:pt x="210" y="37"/>
                  </a:cubicBezTo>
                  <a:cubicBezTo>
                    <a:pt x="215" y="28"/>
                    <a:pt x="225" y="14"/>
                    <a:pt x="279" y="14"/>
                  </a:cubicBezTo>
                  <a:cubicBezTo>
                    <a:pt x="332" y="14"/>
                    <a:pt x="339" y="31"/>
                    <a:pt x="339" y="31"/>
                  </a:cubicBezTo>
                  <a:cubicBezTo>
                    <a:pt x="349" y="50"/>
                    <a:pt x="339" y="83"/>
                    <a:pt x="339" y="8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D0C8A1AC-FCEB-4501-B847-1CF68081F662}"/>
                </a:ext>
              </a:extLst>
            </p:cNvPr>
            <p:cNvSpPr/>
            <p:nvPr/>
          </p:nvSpPr>
          <p:spPr bwMode="auto">
            <a:xfrm>
              <a:off x="6091761" y="5801930"/>
              <a:ext cx="26644" cy="970083"/>
            </a:xfrm>
            <a:custGeom>
              <a:avLst/>
              <a:gdLst>
                <a:gd name="T0" fmla="*/ 3 w 22"/>
                <a:gd name="T1" fmla="*/ 0 h 801"/>
                <a:gd name="T2" fmla="*/ 0 w 22"/>
                <a:gd name="T3" fmla="*/ 801 h 801"/>
                <a:gd name="T4" fmla="*/ 22 w 22"/>
                <a:gd name="T5" fmla="*/ 801 h 801"/>
                <a:gd name="T6" fmla="*/ 3 w 22"/>
                <a:gd name="T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801">
                  <a:moveTo>
                    <a:pt x="3" y="0"/>
                  </a:moveTo>
                  <a:lnTo>
                    <a:pt x="0" y="801"/>
                  </a:lnTo>
                  <a:lnTo>
                    <a:pt x="22" y="80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66" name="Rectangle 1">
            <a:extLst>
              <a:ext uri="{FF2B5EF4-FFF2-40B4-BE49-F238E27FC236}">
                <a16:creationId xmlns:a16="http://schemas.microsoft.com/office/drawing/2014/main" id="{46A64294-0AE2-4B27-87F9-4298F831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371" y="6470055"/>
            <a:ext cx="9752745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111111"/>
                </a:solidFill>
                <a:latin typeface="var(--cib-font-text)"/>
                <a:hlinkClick r:id="rId3"/>
              </a:rPr>
              <a:t>Slide references :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var(--cib-font-text)"/>
                <a:hlinkClick r:id="rId3"/>
              </a:rPr>
              <a:t>fortunebusinessinsights.com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var(--cib-font-text)"/>
                <a:hlinkClick r:id="rId4"/>
              </a:rPr>
              <a:t>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var(--cib-font-text)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var(--cib-font-text)"/>
                <a:hlinkClick r:id="rId4"/>
              </a:rPr>
              <a:t>coherentmarketinsights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var(--cib-font-text)"/>
                <a:hlinkClick r:id="rId4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var(--cib-font-text)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var(--cib-font-text)"/>
                <a:hlinkClick r:id="rId5"/>
              </a:rPr>
              <a:t>businessresearchinsights.com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AutoShape 2">
            <a:hlinkClick r:id="rId3"/>
            <a:extLst>
              <a:ext uri="{FF2B5EF4-FFF2-40B4-BE49-F238E27FC236}">
                <a16:creationId xmlns:a16="http://schemas.microsoft.com/office/drawing/2014/main" id="{B6811ACD-5B8C-4005-B8AA-16C7C96E79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238" y="-98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" name="AutoShape 3">
            <a:hlinkClick r:id="rId4"/>
            <a:extLst>
              <a:ext uri="{FF2B5EF4-FFF2-40B4-BE49-F238E27FC236}">
                <a16:creationId xmlns:a16="http://schemas.microsoft.com/office/drawing/2014/main" id="{EFB402BD-489E-429C-B0F6-D21534F54B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3113" y="-98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AutoShape 4">
            <a:hlinkClick r:id="rId5"/>
            <a:extLst>
              <a:ext uri="{FF2B5EF4-FFF2-40B4-BE49-F238E27FC236}">
                <a16:creationId xmlns:a16="http://schemas.microsoft.com/office/drawing/2014/main" id="{19985FEC-608A-4282-835D-B689CB4F19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3513" y="-98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TextBox 88">
            <a:extLst>
              <a:ext uri="{FF2B5EF4-FFF2-40B4-BE49-F238E27FC236}">
                <a16:creationId xmlns:a16="http://schemas.microsoft.com/office/drawing/2014/main" id="{4BF0100F-038E-41C5-A1A0-7332BDCF670D}"/>
              </a:ext>
            </a:extLst>
          </p:cNvPr>
          <p:cNvSpPr txBox="1"/>
          <p:nvPr/>
        </p:nvSpPr>
        <p:spPr>
          <a:xfrm flipH="1">
            <a:off x="7802394" y="1780355"/>
            <a:ext cx="3608517" cy="461664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  <a:latin typeface="Arial Rounded MT Bold" panose="020F0704030504030204" pitchFamily="34" charset="0"/>
                <a:sym typeface="+mn-lt"/>
              </a:rPr>
              <a:t>3. Target Market Segmentation</a:t>
            </a:r>
          </a:p>
          <a:p>
            <a:endParaRPr lang="en-US" altLang="zh-CN" sz="1400" dirty="0">
              <a:solidFill>
                <a:schemeClr val="accent3"/>
              </a:solidFill>
              <a:latin typeface="Arial Rounded MT Bold" panose="020F0704030504030204" pitchFamily="34" charset="0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Institutions (60%),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research institutions and universities (20%),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pharmaceutical companies for clinical trials (10%),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 individuals at high risk (10%).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zh-CN" sz="1400" dirty="0">
              <a:solidFill>
                <a:srgbClr val="0070C0"/>
              </a:solidFill>
              <a:latin typeface="Arial Rounded MT Bold" panose="020F0704030504030204" pitchFamily="34" charset="0"/>
              <a:sym typeface="+mn-lt"/>
            </a:endParaRPr>
          </a:p>
          <a:p>
            <a:r>
              <a:rPr lang="en-US" sz="14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4. Economic Viability:</a:t>
            </a:r>
          </a:p>
          <a:p>
            <a:endParaRPr lang="en-US" sz="14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Favorable cost-benefit analysis: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Cost of our system vs. potential healthcare savings from early detection and streamlined treatment.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06456" y="351873"/>
            <a:ext cx="754524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  <a:sym typeface="+mn-lt"/>
              </a:rPr>
              <a:t> Related  Application for business model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96811" y="1119805"/>
            <a:ext cx="3229232" cy="2309195"/>
            <a:chOff x="334736" y="1028700"/>
            <a:chExt cx="1975757" cy="1255018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>
            <a:xfrm>
              <a:off x="334736" y="1028700"/>
              <a:ext cx="1975757" cy="125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863" y="1111677"/>
              <a:ext cx="1755504" cy="1068194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0" name="组合 9"/>
          <p:cNvGrpSpPr/>
          <p:nvPr/>
        </p:nvGrpSpPr>
        <p:grpSpPr>
          <a:xfrm>
            <a:off x="8260920" y="1117338"/>
            <a:ext cx="3339953" cy="2359490"/>
            <a:chOff x="2492961" y="1028700"/>
            <a:chExt cx="1975757" cy="1255018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492961" y="1028700"/>
              <a:ext cx="1975757" cy="125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137" y="1117803"/>
              <a:ext cx="1749407" cy="1061435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3" name="组合 12"/>
          <p:cNvGrpSpPr/>
          <p:nvPr/>
        </p:nvGrpSpPr>
        <p:grpSpPr>
          <a:xfrm>
            <a:off x="604311" y="3938871"/>
            <a:ext cx="3229233" cy="2359489"/>
            <a:chOff x="4686375" y="1028700"/>
            <a:chExt cx="1975757" cy="1255018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>
            <a:xfrm>
              <a:off x="4686375" y="1028700"/>
              <a:ext cx="1975757" cy="125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503" y="1112853"/>
              <a:ext cx="1755503" cy="1086180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6" name="组合 15"/>
          <p:cNvGrpSpPr/>
          <p:nvPr/>
        </p:nvGrpSpPr>
        <p:grpSpPr>
          <a:xfrm>
            <a:off x="8260922" y="3938871"/>
            <a:ext cx="3335204" cy="2271778"/>
            <a:chOff x="6813874" y="1004749"/>
            <a:chExt cx="1975757" cy="1255018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6813874" y="1004749"/>
              <a:ext cx="1975757" cy="125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700" y="1125342"/>
              <a:ext cx="1718104" cy="1067604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19" name="TextBox 13"/>
          <p:cNvSpPr txBox="1"/>
          <p:nvPr/>
        </p:nvSpPr>
        <p:spPr>
          <a:xfrm>
            <a:off x="3980117" y="1638998"/>
            <a:ext cx="1846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Block chain for Secure and Efficient Health Data Sharing</a:t>
            </a:r>
            <a:endParaRPr lang="zh-CN" altLang="en-US" sz="16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5980526" y="1638998"/>
            <a:ext cx="20761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Personalized Cancer Treatment Plans using Genomic Data</a:t>
            </a:r>
            <a:endParaRPr lang="zh-CN" altLang="en-US" sz="16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  <p:sp>
        <p:nvSpPr>
          <p:cNvPr id="23" name="TextBox 17"/>
          <p:cNvSpPr txBox="1"/>
          <p:nvPr/>
        </p:nvSpPr>
        <p:spPr>
          <a:xfrm>
            <a:off x="3871018" y="4585623"/>
            <a:ext cx="2102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Cancer Support Chabot for Patients and Caregivers</a:t>
            </a:r>
            <a:endParaRPr lang="zh-CN" altLang="en-US" sz="16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  <p:sp>
        <p:nvSpPr>
          <p:cNvPr id="25" name="TextBox 19"/>
          <p:cNvSpPr txBox="1"/>
          <p:nvPr/>
        </p:nvSpPr>
        <p:spPr>
          <a:xfrm>
            <a:off x="6069542" y="4585624"/>
            <a:ext cx="1949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Smart Wearable's for Monitoring Cancer Patients</a:t>
            </a:r>
            <a:endParaRPr lang="zh-CN" altLang="en-US" sz="16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1" grpId="0"/>
      <p:bldP spid="2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242" y="1899929"/>
            <a:ext cx="4539902" cy="428879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sz="17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7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Current condition of lungs cancer treatment in India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This idea will make  revolutionary in medical diagnosis because of AI and ML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This is very affordable and time saving idea of early lungs cancer detection and diagnosis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83330" y="181429"/>
            <a:ext cx="5285241" cy="1442729"/>
          </a:xfrm>
        </p:spPr>
        <p:txBody>
          <a:bodyPr>
            <a:normAutofit/>
          </a:bodyPr>
          <a:lstStyle/>
          <a:p>
            <a:r>
              <a:rPr lang="en-US" sz="2800" dirty="0"/>
              <a:t>Conclusion 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2" r="9462"/>
          <a:stretch>
            <a:fillRect/>
          </a:stretch>
        </p:blipFill>
        <p:spPr>
          <a:xfrm>
            <a:off x="5775856" y="1108364"/>
            <a:ext cx="6416144" cy="3958980"/>
          </a:xfrm>
        </p:spPr>
      </p:pic>
    </p:spTree>
    <p:extLst>
      <p:ext uri="{BB962C8B-B14F-4D97-AF65-F5344CB8AC3E}">
        <p14:creationId xmlns:p14="http://schemas.microsoft.com/office/powerpoint/2010/main" val="19849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f55923798_win32 (2)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6dc4bcd6-49db-4c07-9060-8acfc67cef9f"/>
    <ds:schemaRef ds:uri="fb0879af-3eba-417a-a55a-ffe6dcd6ca7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sharepoint/v3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fb0879af-3eba-417a-a55a-ffe6dcd6ca77"/>
    <ds:schemaRef ds:uri="http://purl.org/dc/dcmitype/"/>
    <ds:schemaRef ds:uri="6dc4bcd6-49db-4c07-9060-8acfc67cef9f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632</Words>
  <Application>Microsoft Office PowerPoint</Application>
  <PresentationFormat>Widescreen</PresentationFormat>
  <Paragraphs>128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Arial </vt:lpstr>
      <vt:lpstr>Arial Rounded MT Bold</vt:lpstr>
      <vt:lpstr>Calibri</vt:lpstr>
      <vt:lpstr>Century Gothic</vt:lpstr>
      <vt:lpstr>Courier New</vt:lpstr>
      <vt:lpstr>DAGGERSQUARE</vt:lpstr>
      <vt:lpstr>var(--cib-font-text)</vt:lpstr>
      <vt:lpstr>tf55923798_win32 (2)</vt:lpstr>
      <vt:lpstr>Lungs Cancer Detection Using Machine Learning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AI in the Real World</dc:title>
  <dc:creator/>
  <cp:lastModifiedBy/>
  <cp:revision>2</cp:revision>
  <dcterms:created xsi:type="dcterms:W3CDTF">2022-11-20T14:11:23Z</dcterms:created>
  <dcterms:modified xsi:type="dcterms:W3CDTF">2024-02-26T07:26:26Z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