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E41109-D4A9-46D7-85AF-749D159972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C016340-BD9D-4F74-BD43-96AAB23A14D7}" type="datetimeFigureOut">
              <a:rPr lang="en-US" smtClean="0"/>
              <a:t>4/27/2019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79000">
              <a:srgbClr val="D4DEFF">
                <a:lumMod val="76000"/>
                <a:lumOff val="24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61760" cy="1066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err="1" smtClean="0"/>
              <a:t>Sampul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08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79000">
              <a:srgbClr val="D4DEFF">
                <a:lumMod val="76000"/>
                <a:lumOff val="24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543800" cy="76199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Pembahasan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Pelaksanaa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543800" cy="3962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lphaUcPeriod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chemeClr val="tx1"/>
              </a:buClr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Kantor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Kepolisian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Air,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ditempatkan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disposisi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pendataan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pendisposisian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Kantor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Kepolisian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Air</a:t>
            </a:r>
            <a:r>
              <a:rPr lang="id-ID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Penulis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keterangan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mengikuti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panelitan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Pimpinan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ditanda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tangani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diberi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Clr>
                <a:schemeClr val="tx1"/>
              </a:buClr>
              <a:buFont typeface="+mj-lt"/>
              <a:buAutoNum type="alphaUcPeriod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Pelaksanaan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Clr>
                <a:schemeClr val="tx1"/>
              </a:buClr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Mencatat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Keluar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Clr>
                <a:schemeClr val="tx1"/>
              </a:buClr>
              <a:buFont typeface="Arial" pitchFamily="34" charset="0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Mengelola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Disposisi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Clr>
                <a:schemeClr val="tx1"/>
              </a:buClr>
              <a:buFont typeface="Arial" pitchFamily="34" charset="0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Persuratan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1"/>
              </a:buClr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1"/>
              </a:buClr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79000">
              <a:srgbClr val="D4DEFF">
                <a:lumMod val="76000"/>
                <a:lumOff val="24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38400"/>
            <a:ext cx="7543800" cy="10668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Terima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Kasih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79000">
              <a:srgbClr val="D4DEFF">
                <a:lumMod val="76000"/>
                <a:lumOff val="24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543800" cy="76199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Belakang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7543800" cy="4191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smtClean="0"/>
              <a:t>	</a:t>
            </a: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pendapat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pengertian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Pratek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Lapangan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(PKL).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Diantaranya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285750" indent="-28575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Kamus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(2005: 892)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praktik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pelaksanaan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nyata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enurut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Komaruddin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(2006: 200)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praktik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melaksanakan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keadaan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nyata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dikemukakan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Dari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definisi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lihat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praktik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pelaksanaan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keadaan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nyata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(Abu, 2012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Praktek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Lapangan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(PKL)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akademik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berorientasi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mengembangkan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tenaga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berkualitas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b="1" baseline="-25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1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79000">
              <a:srgbClr val="D4DEFF">
                <a:lumMod val="76000"/>
                <a:lumOff val="24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543800" cy="76199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Rumusan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Masalah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543800" cy="3962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  <a:endParaRPr lang="en-US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endParaRPr lang="en-US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  <a:endParaRPr lang="en-US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Berdasarkan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latar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belakang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dipaparkan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atas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permasalahan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dirumuskan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“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Bagaimana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membuat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sebuah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sistem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melancarkan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 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aliran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informasi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yang optimal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antara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pimpinan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bawahan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maupun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sebaliknya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38243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79000">
              <a:srgbClr val="D4DEFF">
                <a:lumMod val="76000"/>
                <a:lumOff val="24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543800" cy="76199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Batasan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Masalah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543800" cy="3962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batasan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Persuratan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Disposisi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Kantor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Kepolisian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Air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lain:</a:t>
            </a:r>
          </a:p>
          <a:p>
            <a:pPr marL="342900" lvl="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id-ID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Pembuatan surat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disposisi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pendataan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persuratan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29687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79000">
              <a:srgbClr val="D4DEFF">
                <a:lumMod val="76000"/>
                <a:lumOff val="24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543800" cy="76199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Tujuan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543800" cy="3962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  <a:r>
              <a:rPr lang="id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id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tujuan dari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pelaksanaan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PPL</a:t>
            </a:r>
            <a:r>
              <a:rPr lang="id-ID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ini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praktek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praktek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0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79000">
              <a:srgbClr val="D4DEFF">
                <a:lumMod val="76000"/>
                <a:lumOff val="24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543800" cy="76199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Manfaat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543800" cy="3962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mengikuti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praktek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diharapkan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Menyesuaikan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menyiapkan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menghadapi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Menyajikan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hasil-hasil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praktek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praktek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nantinya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bekal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pengalaman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penerapan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dilingkungan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data-data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praktek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akhir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Manfaat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dirasakan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pemakai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diterapkan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4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79000">
              <a:srgbClr val="D4DEFF">
                <a:lumMod val="76000"/>
                <a:lumOff val="24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543800" cy="76199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Sejarah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antor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543800" cy="3962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Polairud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singkatan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kata 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Kepolisian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Air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 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Kepolisian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Air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disingkat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Polairud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Polairud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lahir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Menteri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Negeri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mengeluarkan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tertanggal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14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Maret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1951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soal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penetapan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Perairan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Jawatan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Kepolisian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Negara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terhitung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Desember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1950.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disempurnakan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dikeluarkannya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Perdana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Menteri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Desember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1956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pembentukan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Jawatan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Kepolisian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Negara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39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79000">
              <a:srgbClr val="D4DEFF">
                <a:lumMod val="76000"/>
                <a:lumOff val="24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543800" cy="76199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Sejarah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antor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543800" cy="3962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1953 s/d 1958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KKN No. Pol. : 2 / XIV/ 53, tanggal16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Januari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1953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dibentuk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Pangkalan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Perairan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Belawan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Surabaya.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Terdorong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kesulitan-kesulitan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timbul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dikarenakan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geografis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wilayah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Nusantara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dibentuklah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SK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Perdana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Menteri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 : 510.PM/1956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Desember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1956,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resmilah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Desember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1956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Perairan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Udara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dipimpin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Komisaris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RP.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SUDARSONO.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79000">
              <a:srgbClr val="D4DEFF">
                <a:lumMod val="76000"/>
                <a:lumOff val="24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543800" cy="76199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Pelaksaan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PKL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543800" cy="3962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just">
              <a:buClr>
                <a:schemeClr val="tx1"/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pelaksaan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praktek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342900" indent="-34290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pelaksanaan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PKL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Software</a:t>
            </a:r>
          </a:p>
          <a:p>
            <a:pPr marL="342900" lvl="0" indent="-34290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Pengumpulan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</a:p>
          <a:p>
            <a:pPr algn="just">
              <a:buClr>
                <a:schemeClr val="tx1"/>
              </a:buClr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0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</TotalTime>
  <Words>22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PowerPoint Presentation</vt:lpstr>
      <vt:lpstr>Latar Belakang</vt:lpstr>
      <vt:lpstr>Rumusan Masalah</vt:lpstr>
      <vt:lpstr>Batasan Masalah</vt:lpstr>
      <vt:lpstr>Tujuan</vt:lpstr>
      <vt:lpstr>Manfaat</vt:lpstr>
      <vt:lpstr>Sejarah Kantor</vt:lpstr>
      <vt:lpstr>Sejarah Kantor</vt:lpstr>
      <vt:lpstr>Metode Pelaksaan PKL</vt:lpstr>
      <vt:lpstr>Pembahasan Hasil Pelaksanaa</vt:lpstr>
      <vt:lpstr>Terima Kasih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18</cp:revision>
  <dcterms:created xsi:type="dcterms:W3CDTF">2019-04-27T15:45:04Z</dcterms:created>
  <dcterms:modified xsi:type="dcterms:W3CDTF">2019-04-27T16:39:17Z</dcterms:modified>
</cp:coreProperties>
</file>