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89" r:id="rId3"/>
    <p:sldMasterId id="2147483701" r:id="rId4"/>
    <p:sldMasterId id="2147483705" r:id="rId5"/>
    <p:sldMasterId id="2147483723" r:id="rId6"/>
    <p:sldMasterId id="2147483729" r:id="rId7"/>
  </p:sldMasterIdLst>
  <p:sldIdLst>
    <p:sldId id="258" r:id="rId8"/>
    <p:sldId id="259" r:id="rId9"/>
    <p:sldId id="266" r:id="rId10"/>
    <p:sldId id="263" r:id="rId11"/>
    <p:sldId id="265" r:id="rId12"/>
    <p:sldId id="260" r:id="rId13"/>
    <p:sldId id="274" r:id="rId14"/>
    <p:sldId id="261"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260" userDrawn="1">
          <p15:clr>
            <a:srgbClr val="A4A3A4"/>
          </p15:clr>
        </p15:guide>
        <p15:guide id="3" pos="3840" userDrawn="1">
          <p15:clr>
            <a:srgbClr val="A4A3A4"/>
          </p15:clr>
        </p15:guide>
        <p15:guide id="4" pos="3940" userDrawn="1">
          <p15:clr>
            <a:srgbClr val="A4A3A4"/>
          </p15:clr>
        </p15:guide>
        <p15:guide id="5" pos="40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FFFF"/>
    <a:srgbClr val="44546A"/>
    <a:srgbClr val="72BBC2"/>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4660"/>
  </p:normalViewPr>
  <p:slideViewPr>
    <p:cSldViewPr snapToGrid="0">
      <p:cViewPr>
        <p:scale>
          <a:sx n="40" d="100"/>
          <a:sy n="40" d="100"/>
        </p:scale>
        <p:origin x="2323" y="1118"/>
      </p:cViewPr>
      <p:guideLst>
        <p:guide orient="horz" pos="2160"/>
        <p:guide orient="horz" pos="2260"/>
        <p:guide pos="3840"/>
        <p:guide pos="3940"/>
        <p:guide pos="40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4.jpg"/><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1078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358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320288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443806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947824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214738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362895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82944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359409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9264412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363129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bg1">
                    <a:lumMod val="9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bg1">
                    <a:lumMod val="95000"/>
                  </a:schemeClr>
                </a:solidFill>
                <a:latin typeface="Arial" pitchFamily="34" charset="0"/>
                <a:cs typeface="Arial" pitchFamily="34" charset="0"/>
              </a:defRPr>
            </a:lvl1pPr>
          </a:lstStyle>
          <a:p>
            <a:pPr lvl="0"/>
            <a:r>
              <a:rPr lang="en-US" altLang="ko-KR" smtClean="0"/>
              <a:t>Edit Master text styles</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bg1">
                    <a:lumMod val="95000"/>
                  </a:schemeClr>
                </a:solidFill>
                <a:latin typeface="Arial" pitchFamily="34" charset="0"/>
                <a:cs typeface="Arial" pitchFamily="34" charset="0"/>
              </a:defRPr>
            </a:lvl1pPr>
          </a:lstStyle>
          <a:p>
            <a:pPr lvl="0"/>
            <a:r>
              <a:rPr lang="en-US" altLang="ko-KR" smtClean="0"/>
              <a:t>Edit Master text styles</a:t>
            </a:r>
          </a:p>
        </p:txBody>
      </p:sp>
    </p:spTree>
    <p:extLst>
      <p:ext uri="{BB962C8B-B14F-4D97-AF65-F5344CB8AC3E}">
        <p14:creationId xmlns:p14="http://schemas.microsoft.com/office/powerpoint/2010/main" val="2205189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Edit Master text styles</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Edit Master text styles</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9910691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6915369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5508087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2019354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1643456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824842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976151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532391" y="2084852"/>
            <a:ext cx="5127221" cy="1440161"/>
          </a:xfrm>
          <a:prstGeom prst="rect">
            <a:avLst/>
          </a:prstGeom>
        </p:spPr>
        <p:txBody>
          <a:bodyPr anchor="ctr"/>
          <a:lstStyle>
            <a:lvl1pPr marL="0" indent="0" algn="ctr">
              <a:lnSpc>
                <a:spcPct val="100000"/>
              </a:lnSpc>
              <a:buNone/>
              <a:defRPr sz="48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3532194" y="3512309"/>
            <a:ext cx="5127221" cy="1066579"/>
          </a:xfrm>
          <a:prstGeom prst="rect">
            <a:avLst/>
          </a:prstGeom>
        </p:spPr>
        <p:txBody>
          <a:bodyPr anchor="ctr"/>
          <a:lstStyle>
            <a:lvl1pPr marL="0" indent="0" algn="ctr">
              <a:lnSpc>
                <a:spcPct val="100000"/>
              </a:lnSpc>
              <a:buNone/>
              <a:defRPr sz="1867" b="1" baseline="0">
                <a:solidFill>
                  <a:schemeClr val="tx1">
                    <a:lumMod val="75000"/>
                    <a:lumOff val="25000"/>
                  </a:schemeClr>
                </a:solidFill>
                <a:latin typeface="+mn-lt"/>
                <a:cs typeface="Arial" pitchFamily="34" charset="0"/>
              </a:defRPr>
            </a:lvl1pPr>
          </a:lstStyle>
          <a:p>
            <a:pPr lvl="0"/>
            <a:r>
              <a:rPr lang="en-US" altLang="ko-KR" dirty="0"/>
              <a:t>INSTERT THE TITLE</a:t>
            </a:r>
          </a:p>
          <a:p>
            <a:pPr lvl="0"/>
            <a:r>
              <a:rPr lang="en-US" altLang="ko-KR" dirty="0"/>
              <a:t>OF YOUR </a:t>
            </a:r>
          </a:p>
          <a:p>
            <a:pPr lvl="0"/>
            <a:r>
              <a:rPr lang="en-US" altLang="ko-KR" dirty="0"/>
              <a:t>PRESENTATION HERE</a:t>
            </a:r>
            <a:endParaRPr lang="ko-KR" altLang="en-US" dirty="0"/>
          </a:p>
        </p:txBody>
      </p:sp>
      <p:grpSp>
        <p:nvGrpSpPr>
          <p:cNvPr id="4" name="Group 3"/>
          <p:cNvGrpSpPr/>
          <p:nvPr/>
        </p:nvGrpSpPr>
        <p:grpSpPr>
          <a:xfrm>
            <a:off x="2592400" y="0"/>
            <a:ext cx="7007203" cy="68580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400"/>
            </a:p>
          </p:txBody>
        </p:sp>
        <p:sp>
          <p:nvSpPr>
            <p:cNvPr id="6" name="Oval 5"/>
            <p:cNvSpPr/>
            <p:nvPr userDrawn="1"/>
          </p:nvSpPr>
          <p:spPr>
            <a:xfrm>
              <a:off x="2483768" y="1340768"/>
              <a:ext cx="4176464" cy="4176464"/>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400"/>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99173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End Slide Layout">
    <p:bg>
      <p:bgPr>
        <a:blipFill>
          <a:blip r:embed="rId2"/>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4" name="Group 3"/>
          <p:cNvGrpSpPr/>
          <p:nvPr/>
        </p:nvGrpSpPr>
        <p:grpSpPr>
          <a:xfrm>
            <a:off x="2592400" y="0"/>
            <a:ext cx="7007203" cy="68580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400"/>
            </a:p>
          </p:txBody>
        </p:sp>
        <p:sp>
          <p:nvSpPr>
            <p:cNvPr id="6" name="Oval 5"/>
            <p:cNvSpPr/>
            <p:nvPr userDrawn="1"/>
          </p:nvSpPr>
          <p:spPr>
            <a:xfrm>
              <a:off x="2483768" y="1340768"/>
              <a:ext cx="4176464" cy="4176464"/>
            </a:xfrm>
            <a:prstGeom prst="ellipse">
              <a:avLst/>
            </a:prstGeom>
            <a:blipFill>
              <a:blip r:embed="rId2"/>
              <a:stretch>
                <a:fillRect/>
              </a:stretch>
            </a:blip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400"/>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
        <p:nvSpPr>
          <p:cNvPr id="10" name="Text Placeholder 9"/>
          <p:cNvSpPr>
            <a:spLocks noGrp="1"/>
          </p:cNvSpPr>
          <p:nvPr>
            <p:ph type="body" sz="quarter" idx="10" hasCustomPrompt="1"/>
          </p:nvPr>
        </p:nvSpPr>
        <p:spPr>
          <a:xfrm>
            <a:off x="0" y="2807726"/>
            <a:ext cx="12192000" cy="768084"/>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97" y="357581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49509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6233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bg1">
                    <a:lumMod val="9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bg1">
                    <a:lumMod val="95000"/>
                  </a:schemeClr>
                </a:solidFill>
                <a:latin typeface="Arial" pitchFamily="34" charset="0"/>
                <a:cs typeface="Arial" pitchFamily="34" charset="0"/>
              </a:defRPr>
            </a:lvl1pPr>
          </a:lstStyle>
          <a:p>
            <a:pPr lvl="0"/>
            <a:r>
              <a:rPr lang="en-US" altLang="ko-KR" smtClean="0"/>
              <a:t>Edit Master text styles</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bg1">
                    <a:lumMod val="95000"/>
                  </a:schemeClr>
                </a:solidFill>
                <a:latin typeface="Arial" pitchFamily="34" charset="0"/>
                <a:cs typeface="Arial" pitchFamily="34" charset="0"/>
              </a:defRPr>
            </a:lvl1pPr>
          </a:lstStyle>
          <a:p>
            <a:pPr lvl="0"/>
            <a:r>
              <a:rPr lang="en-US" altLang="ko-KR" smtClean="0"/>
              <a:t>Edit Master text styles</a:t>
            </a:r>
          </a:p>
        </p:txBody>
      </p:sp>
    </p:spTree>
    <p:extLst>
      <p:ext uri="{BB962C8B-B14F-4D97-AF65-F5344CB8AC3E}">
        <p14:creationId xmlns:p14="http://schemas.microsoft.com/office/powerpoint/2010/main" val="2725572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1077842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592916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623392" y="260648"/>
            <a:ext cx="11233248"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623392" y="1028733"/>
            <a:ext cx="11233248"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5776121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08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5714677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255573" y="164638"/>
            <a:ext cx="9936427"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255573" y="932723"/>
            <a:ext cx="9936427"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913545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601245" y="430000"/>
            <a:ext cx="2110712" cy="1846873"/>
          </a:xfrm>
          <a:prstGeom prst="rect">
            <a:avLst/>
          </a:prstGeom>
          <a:solidFill>
            <a:schemeClr val="bg1">
              <a:lumMod val="95000"/>
            </a:schemeClr>
          </a:solidFill>
          <a:ln w="19050">
            <a:solidFill>
              <a:schemeClr val="accent2"/>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5" name="Picture Placeholder 2"/>
          <p:cNvSpPr>
            <a:spLocks noGrp="1"/>
          </p:cNvSpPr>
          <p:nvPr>
            <p:ph type="pic" idx="11" hasCustomPrompt="1"/>
          </p:nvPr>
        </p:nvSpPr>
        <p:spPr>
          <a:xfrm>
            <a:off x="3601245" y="2531480"/>
            <a:ext cx="2110712" cy="1846873"/>
          </a:xfrm>
          <a:prstGeom prst="rect">
            <a:avLst/>
          </a:prstGeom>
          <a:solidFill>
            <a:schemeClr val="bg1">
              <a:lumMod val="95000"/>
            </a:schemeClr>
          </a:solidFill>
          <a:ln w="19050">
            <a:solidFill>
              <a:schemeClr val="accent3"/>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601245" y="4632960"/>
            <a:ext cx="2110712" cy="1846873"/>
          </a:xfrm>
          <a:prstGeom prst="rect">
            <a:avLst/>
          </a:prstGeom>
          <a:solidFill>
            <a:schemeClr val="bg1">
              <a:lumMod val="95000"/>
            </a:schemeClr>
          </a:solidFill>
          <a:ln w="19050">
            <a:solidFill>
              <a:schemeClr val="accent4"/>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7877344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710822" y="1124744"/>
            <a:ext cx="10770357" cy="2880320"/>
          </a:xfrm>
          <a:prstGeom prst="rect">
            <a:avLst/>
          </a:prstGeom>
          <a:solidFill>
            <a:schemeClr val="bg1">
              <a:lumMod val="95000"/>
            </a:schemeClr>
          </a:solidFill>
          <a:ln w="38100">
            <a:noFill/>
          </a:ln>
        </p:spPr>
        <p:txBody>
          <a:bodyPr anchor="ctr"/>
          <a:lstStyle>
            <a:lvl1pPr marL="0" indent="0" algn="ctr">
              <a:buNone/>
              <a:defRPr sz="1867"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5" name="Picture Placeholder 2"/>
          <p:cNvSpPr>
            <a:spLocks noGrp="1"/>
          </p:cNvSpPr>
          <p:nvPr>
            <p:ph type="pic" idx="13" hasCustomPrompt="1"/>
          </p:nvPr>
        </p:nvSpPr>
        <p:spPr>
          <a:xfrm>
            <a:off x="5375222" y="3300479"/>
            <a:ext cx="1416157" cy="1416157"/>
          </a:xfrm>
          <a:prstGeom prst="ellipse">
            <a:avLst/>
          </a:prstGeom>
          <a:solidFill>
            <a:schemeClr val="bg1">
              <a:lumMod val="95000"/>
            </a:schemeClr>
          </a:solidFill>
          <a:ln w="38100">
            <a:solidFill>
              <a:schemeClr val="accent1"/>
            </a:solidFill>
          </a:ln>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0" y="2408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271972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3" name="Rectangle 2"/>
          <p:cNvSpPr/>
          <p:nvPr userDrawn="1"/>
        </p:nvSpPr>
        <p:spPr>
          <a:xfrm>
            <a:off x="8016213" y="0"/>
            <a:ext cx="417578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 name="Picture Placeholder 2"/>
          <p:cNvSpPr>
            <a:spLocks noGrp="1"/>
          </p:cNvSpPr>
          <p:nvPr>
            <p:ph type="pic" idx="1" hasCustomPrompt="1"/>
          </p:nvPr>
        </p:nvSpPr>
        <p:spPr>
          <a:xfrm>
            <a:off x="4175787" y="0"/>
            <a:ext cx="3840427" cy="685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7247836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2" name="Rectangle 1"/>
          <p:cNvSpPr/>
          <p:nvPr userDrawn="1"/>
        </p:nvSpPr>
        <p:spPr>
          <a:xfrm>
            <a:off x="10992000" y="0"/>
            <a:ext cx="1200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 name="Picture Placeholder 2"/>
          <p:cNvSpPr>
            <a:spLocks noGrp="1"/>
          </p:cNvSpPr>
          <p:nvPr>
            <p:ph type="pic" idx="12" hasCustomPrompt="1"/>
          </p:nvPr>
        </p:nvSpPr>
        <p:spPr>
          <a:xfrm>
            <a:off x="7749211" y="0"/>
            <a:ext cx="3264000" cy="685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3303460" y="0"/>
            <a:ext cx="3264000" cy="685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5" name="Rectangle 4"/>
          <p:cNvSpPr/>
          <p:nvPr userDrawn="1"/>
        </p:nvSpPr>
        <p:spPr>
          <a:xfrm>
            <a:off x="6555024" y="0"/>
            <a:ext cx="1200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15492405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572592" y="1220755"/>
            <a:ext cx="5472608" cy="24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Picture Placeholder 2"/>
          <p:cNvSpPr>
            <a:spLocks noGrp="1"/>
          </p:cNvSpPr>
          <p:nvPr>
            <p:ph type="pic" idx="15" hasCustomPrompt="1"/>
          </p:nvPr>
        </p:nvSpPr>
        <p:spPr>
          <a:xfrm>
            <a:off x="6192011" y="1220755"/>
            <a:ext cx="5472608" cy="24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4" name="Picture Placeholder 2"/>
          <p:cNvSpPr>
            <a:spLocks noGrp="1"/>
          </p:cNvSpPr>
          <p:nvPr>
            <p:ph type="pic" idx="16" hasCustomPrompt="1"/>
          </p:nvPr>
        </p:nvSpPr>
        <p:spPr>
          <a:xfrm>
            <a:off x="572592" y="3883653"/>
            <a:ext cx="5472608" cy="24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0" y="2408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9" name="Rectangle 8"/>
          <p:cNvSpPr/>
          <p:nvPr userDrawn="1"/>
        </p:nvSpPr>
        <p:spPr>
          <a:xfrm>
            <a:off x="6192619" y="3883653"/>
            <a:ext cx="5472000" cy="24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1146998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C73DF2-8A55-47F0-9394-2A9880A46879}"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F6A71B-2850-4806-A36B-E203C8AF87FA}" type="slidenum">
              <a:rPr lang="en-US" smtClean="0"/>
              <a:t>‹#›</a:t>
            </a:fld>
            <a:endParaRPr lang="en-US"/>
          </a:p>
        </p:txBody>
      </p:sp>
    </p:spTree>
    <p:extLst>
      <p:ext uri="{BB962C8B-B14F-4D97-AF65-F5344CB8AC3E}">
        <p14:creationId xmlns:p14="http://schemas.microsoft.com/office/powerpoint/2010/main" val="22507571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2" name="Rectangle 1"/>
          <p:cNvSpPr/>
          <p:nvPr userDrawn="1"/>
        </p:nvSpPr>
        <p:spPr>
          <a:xfrm>
            <a:off x="6110731" y="0"/>
            <a:ext cx="3048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 name="Picture Placeholder 2"/>
          <p:cNvSpPr>
            <a:spLocks noGrp="1"/>
          </p:cNvSpPr>
          <p:nvPr>
            <p:ph type="pic" idx="10" hasCustomPrompt="1"/>
          </p:nvPr>
        </p:nvSpPr>
        <p:spPr>
          <a:xfrm>
            <a:off x="9144000" y="931704"/>
            <a:ext cx="3048000" cy="24962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4" name="Picture Placeholder 2"/>
          <p:cNvSpPr>
            <a:spLocks noGrp="1"/>
          </p:cNvSpPr>
          <p:nvPr>
            <p:ph type="pic" idx="11" hasCustomPrompt="1"/>
          </p:nvPr>
        </p:nvSpPr>
        <p:spPr>
          <a:xfrm>
            <a:off x="6110731" y="3438142"/>
            <a:ext cx="3048000" cy="24962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3065271" y="932723"/>
            <a:ext cx="3048000" cy="24962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0" y="3439160"/>
            <a:ext cx="3048000" cy="24962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299990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431371" y="331259"/>
            <a:ext cx="4392149" cy="201622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Picture Placeholder 2"/>
          <p:cNvSpPr>
            <a:spLocks noGrp="1"/>
          </p:cNvSpPr>
          <p:nvPr>
            <p:ph type="pic" idx="14" hasCustomPrompt="1"/>
          </p:nvPr>
        </p:nvSpPr>
        <p:spPr>
          <a:xfrm>
            <a:off x="4895413" y="2443493"/>
            <a:ext cx="2016000" cy="201622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4" name="Picture Placeholder 2"/>
          <p:cNvSpPr>
            <a:spLocks noGrp="1"/>
          </p:cNvSpPr>
          <p:nvPr>
            <p:ph type="pic" idx="15" hasCustomPrompt="1"/>
          </p:nvPr>
        </p:nvSpPr>
        <p:spPr>
          <a:xfrm>
            <a:off x="2807520" y="4555728"/>
            <a:ext cx="4103893" cy="201622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5" name="Picture Placeholder 2"/>
          <p:cNvSpPr>
            <a:spLocks noGrp="1"/>
          </p:cNvSpPr>
          <p:nvPr>
            <p:ph type="pic" idx="16" hasCustomPrompt="1"/>
          </p:nvPr>
        </p:nvSpPr>
        <p:spPr>
          <a:xfrm>
            <a:off x="431371" y="2443493"/>
            <a:ext cx="2304256" cy="412845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7" hasCustomPrompt="1"/>
          </p:nvPr>
        </p:nvSpPr>
        <p:spPr>
          <a:xfrm>
            <a:off x="2807520" y="2442732"/>
            <a:ext cx="2016000" cy="201622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8" hasCustomPrompt="1"/>
          </p:nvPr>
        </p:nvSpPr>
        <p:spPr>
          <a:xfrm>
            <a:off x="4895413" y="331259"/>
            <a:ext cx="2016000" cy="201622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1592284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623392" y="260648"/>
            <a:ext cx="11233248"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623392" y="1028733"/>
            <a:ext cx="11233248"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47862" y="1358900"/>
            <a:ext cx="8015881" cy="4077011"/>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7044605" y="1887241"/>
            <a:ext cx="3778671" cy="281894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752801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97663" y="1700809"/>
            <a:ext cx="3368013" cy="335815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18143" y="1700809"/>
            <a:ext cx="3368013" cy="335815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2331488" y="1832542"/>
            <a:ext cx="3092437" cy="211311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6649232" y="1832542"/>
            <a:ext cx="3092437" cy="211311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623392" y="260648"/>
            <a:ext cx="11233248"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7" name="Text Placeholder 9"/>
          <p:cNvSpPr>
            <a:spLocks noGrp="1"/>
          </p:cNvSpPr>
          <p:nvPr>
            <p:ph type="body" sz="quarter" idx="11" hasCustomPrompt="1"/>
          </p:nvPr>
        </p:nvSpPr>
        <p:spPr>
          <a:xfrm>
            <a:off x="623392" y="1028733"/>
            <a:ext cx="11233248"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8884821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20203" y="1364402"/>
            <a:ext cx="4032448" cy="4883215"/>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8916885" y="1552396"/>
            <a:ext cx="2325592" cy="359232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4" name="Picture Placeholder 2"/>
          <p:cNvSpPr>
            <a:spLocks noGrp="1"/>
          </p:cNvSpPr>
          <p:nvPr>
            <p:ph type="pic" idx="12" hasCustomPrompt="1"/>
          </p:nvPr>
        </p:nvSpPr>
        <p:spPr>
          <a:xfrm>
            <a:off x="6929107" y="1901655"/>
            <a:ext cx="2325592" cy="359232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623392" y="260648"/>
            <a:ext cx="11233248"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1" hasCustomPrompt="1"/>
          </p:nvPr>
        </p:nvSpPr>
        <p:spPr>
          <a:xfrm>
            <a:off x="623392" y="1028733"/>
            <a:ext cx="11233248"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573369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2350477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327915" y="3004317"/>
            <a:ext cx="6864085" cy="63143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5327915" y="3635752"/>
            <a:ext cx="6864085"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8" name="Group 7"/>
          <p:cNvGrpSpPr/>
          <p:nvPr userDrawn="1"/>
        </p:nvGrpSpPr>
        <p:grpSpPr>
          <a:xfrm>
            <a:off x="1255909" y="1659835"/>
            <a:ext cx="3591952" cy="3515469"/>
            <a:chOff x="1619672" y="548680"/>
            <a:chExt cx="5904656" cy="5778928"/>
          </a:xfrm>
        </p:grpSpPr>
        <p:sp>
          <p:nvSpPr>
            <p:cNvPr id="9" name="Oval 8"/>
            <p:cNvSpPr/>
            <p:nvPr userDrawn="1"/>
          </p:nvSpPr>
          <p:spPr>
            <a:xfrm>
              <a:off x="2411760" y="1268760"/>
              <a:ext cx="4320480" cy="4320480"/>
            </a:xfrm>
            <a:prstGeom prst="ellipse">
              <a:avLst/>
            </a:pr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400"/>
            </a:p>
          </p:txBody>
        </p:sp>
        <p:sp>
          <p:nvSpPr>
            <p:cNvPr id="12" name="Oval 11"/>
            <p:cNvSpPr/>
            <p:nvPr userDrawn="1"/>
          </p:nvSpPr>
          <p:spPr>
            <a:xfrm>
              <a:off x="2483768" y="1340768"/>
              <a:ext cx="4176464" cy="4176464"/>
            </a:xfrm>
            <a:prstGeom prst="ellipse">
              <a:avLst/>
            </a:prstGeom>
            <a:blipFill>
              <a:blip r:embed="rId3"/>
              <a:stretch>
                <a:fillRect/>
              </a:stretch>
            </a:blip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400"/>
            </a:p>
          </p:txBody>
        </p:sp>
        <p:cxnSp>
          <p:nvCxnSpPr>
            <p:cNvPr id="13" name="Straight Connector 12"/>
            <p:cNvCxnSpPr/>
            <p:nvPr userDrawn="1"/>
          </p:nvCxnSpPr>
          <p:spPr>
            <a:xfrm>
              <a:off x="4572000" y="548680"/>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572000" y="5607528"/>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732240"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619672"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6156176" y="2378312"/>
              <a:ext cx="792088" cy="3306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5431496" y="1124744"/>
              <a:ext cx="432048" cy="79208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3094136" y="1131624"/>
              <a:ext cx="613768" cy="7852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195736" y="2090992"/>
              <a:ext cx="898400" cy="49224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V="1">
              <a:off x="3180984" y="4941168"/>
              <a:ext cx="526920" cy="576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2456304" y="4329100"/>
              <a:ext cx="637832" cy="39604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5979584" y="4142812"/>
              <a:ext cx="968680" cy="51032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5431496" y="4875464"/>
              <a:ext cx="490068" cy="732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06345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87254"/>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pic>
        <p:nvPicPr>
          <p:cNvPr id="5" name="Picture 4"/>
          <p:cNvPicPr>
            <a:picLocks noChangeAspect="1"/>
          </p:cNvPicPr>
          <p:nvPr userDrawn="1"/>
        </p:nvPicPr>
        <p:blipFill>
          <a:blip r:embed="rId2">
            <a:lum bright="8000"/>
            <a:extLst>
              <a:ext uri="{28A0092B-C50C-407E-A947-70E740481C1C}">
                <a14:useLocalDpi xmlns:a14="http://schemas.microsoft.com/office/drawing/2010/main" val="0"/>
              </a:ext>
            </a:extLst>
          </a:blip>
          <a:stretch>
            <a:fillRect/>
          </a:stretch>
        </p:blipFill>
        <p:spPr>
          <a:xfrm>
            <a:off x="0" y="5476240"/>
            <a:ext cx="12192000" cy="1381760"/>
          </a:xfrm>
          <a:prstGeom prst="rect">
            <a:avLst/>
          </a:prstGeom>
        </p:spPr>
      </p:pic>
    </p:spTree>
    <p:extLst>
      <p:ext uri="{BB962C8B-B14F-4D97-AF65-F5344CB8AC3E}">
        <p14:creationId xmlns:p14="http://schemas.microsoft.com/office/powerpoint/2010/main" val="186793052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C73DF2-8A55-47F0-9394-2A9880A46879}" type="datetimeFigureOut">
              <a:rPr lang="en-US" smtClean="0"/>
              <a:t>12/6/2018</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96F6A71B-2850-4806-A36B-E203C8AF87FA}"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670912"/>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73DF2-8A55-47F0-9394-2A9880A46879}"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F6A71B-2850-4806-A36B-E203C8AF87FA}" type="slidenum">
              <a:rPr lang="en-US" smtClean="0"/>
              <a:t>‹#›</a:t>
            </a:fld>
            <a:endParaRPr lang="en-US"/>
          </a:p>
        </p:txBody>
      </p:sp>
    </p:spTree>
    <p:extLst>
      <p:ext uri="{BB962C8B-B14F-4D97-AF65-F5344CB8AC3E}">
        <p14:creationId xmlns:p14="http://schemas.microsoft.com/office/powerpoint/2010/main" val="4015694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9844386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C73DF2-8A55-47F0-9394-2A9880A46879}" type="datetimeFigureOut">
              <a:rPr lang="en-US" smtClean="0"/>
              <a:t>12/6/2018</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96F6A71B-2850-4806-A36B-E203C8AF87FA}"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56198"/>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C73DF2-8A55-47F0-9394-2A9880A46879}"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F6A71B-2850-4806-A36B-E203C8AF87FA}" type="slidenum">
              <a:rPr lang="en-US" smtClean="0"/>
              <a:t>‹#›</a:t>
            </a:fld>
            <a:endParaRPr lang="en-US"/>
          </a:p>
        </p:txBody>
      </p:sp>
    </p:spTree>
    <p:extLst>
      <p:ext uri="{BB962C8B-B14F-4D97-AF65-F5344CB8AC3E}">
        <p14:creationId xmlns:p14="http://schemas.microsoft.com/office/powerpoint/2010/main" val="18473912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C73DF2-8A55-47F0-9394-2A9880A46879}"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F6A71B-2850-4806-A36B-E203C8AF87FA}" type="slidenum">
              <a:rPr lang="en-US" smtClean="0"/>
              <a:t>‹#›</a:t>
            </a:fld>
            <a:endParaRPr lang="en-US"/>
          </a:p>
        </p:txBody>
      </p:sp>
    </p:spTree>
    <p:extLst>
      <p:ext uri="{BB962C8B-B14F-4D97-AF65-F5344CB8AC3E}">
        <p14:creationId xmlns:p14="http://schemas.microsoft.com/office/powerpoint/2010/main" val="203784192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C73DF2-8A55-47F0-9394-2A9880A46879}" type="datetimeFigureOut">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F6A71B-2850-4806-A36B-E203C8AF87FA}" type="slidenum">
              <a:rPr lang="en-US" smtClean="0"/>
              <a:t>‹#›</a:t>
            </a:fld>
            <a:endParaRPr lang="en-US"/>
          </a:p>
        </p:txBody>
      </p:sp>
    </p:spTree>
    <p:extLst>
      <p:ext uri="{BB962C8B-B14F-4D97-AF65-F5344CB8AC3E}">
        <p14:creationId xmlns:p14="http://schemas.microsoft.com/office/powerpoint/2010/main" val="41446427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73DF2-8A55-47F0-9394-2A9880A46879}" type="datetimeFigureOut">
              <a:rPr lang="en-US"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F6A71B-2850-4806-A36B-E203C8AF87FA}" type="slidenum">
              <a:rPr lang="en-US" smtClean="0"/>
              <a:t>‹#›</a:t>
            </a:fld>
            <a:endParaRPr lang="en-US"/>
          </a:p>
        </p:txBody>
      </p:sp>
    </p:spTree>
    <p:extLst>
      <p:ext uri="{BB962C8B-B14F-4D97-AF65-F5344CB8AC3E}">
        <p14:creationId xmlns:p14="http://schemas.microsoft.com/office/powerpoint/2010/main" val="40732678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C73DF2-8A55-47F0-9394-2A9880A46879}"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F6A71B-2850-4806-A36B-E203C8AF87FA}" type="slidenum">
              <a:rPr lang="en-US" smtClean="0"/>
              <a:t>‹#›</a:t>
            </a:fld>
            <a:endParaRPr lang="en-US"/>
          </a:p>
        </p:txBody>
      </p:sp>
    </p:spTree>
    <p:extLst>
      <p:ext uri="{BB962C8B-B14F-4D97-AF65-F5344CB8AC3E}">
        <p14:creationId xmlns:p14="http://schemas.microsoft.com/office/powerpoint/2010/main" val="15660408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C73DF2-8A55-47F0-9394-2A9880A46879}"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F6A71B-2850-4806-A36B-E203C8AF87FA}" type="slidenum">
              <a:rPr lang="en-US" smtClean="0"/>
              <a:t>‹#›</a:t>
            </a:fld>
            <a:endParaRPr lang="en-US"/>
          </a:p>
        </p:txBody>
      </p:sp>
    </p:spTree>
    <p:extLst>
      <p:ext uri="{BB962C8B-B14F-4D97-AF65-F5344CB8AC3E}">
        <p14:creationId xmlns:p14="http://schemas.microsoft.com/office/powerpoint/2010/main" val="31272116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73DF2-8A55-47F0-9394-2A9880A46879}"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F6A71B-2850-4806-A36B-E203C8AF87FA}" type="slidenum">
              <a:rPr lang="en-US" smtClean="0"/>
              <a:t>‹#›</a:t>
            </a:fld>
            <a:endParaRPr lang="en-US"/>
          </a:p>
        </p:txBody>
      </p:sp>
    </p:spTree>
    <p:extLst>
      <p:ext uri="{BB962C8B-B14F-4D97-AF65-F5344CB8AC3E}">
        <p14:creationId xmlns:p14="http://schemas.microsoft.com/office/powerpoint/2010/main" val="74288762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C73DF2-8A55-47F0-9394-2A9880A46879}" type="datetimeFigureOut">
              <a:rPr lang="en-US" smtClean="0"/>
              <a:t>12/6/2018</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96F6A71B-2850-4806-A36B-E203C8AF87FA}"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921103"/>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6618000"/>
            <a:ext cx="12192000"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Rectangle 4"/>
          <p:cNvSpPr/>
          <p:nvPr userDrawn="1"/>
        </p:nvSpPr>
        <p:spPr>
          <a:xfrm>
            <a:off x="0" y="0"/>
            <a:ext cx="12192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879404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413183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Agenda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57518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87254"/>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pic>
        <p:nvPicPr>
          <p:cNvPr id="5" name="Picture 4"/>
          <p:cNvPicPr>
            <a:picLocks noChangeAspect="1"/>
          </p:cNvPicPr>
          <p:nvPr userDrawn="1"/>
        </p:nvPicPr>
        <p:blipFill>
          <a:blip r:embed="rId2">
            <a:lum bright="8000"/>
            <a:extLst>
              <a:ext uri="{28A0092B-C50C-407E-A947-70E740481C1C}">
                <a14:useLocalDpi xmlns:a14="http://schemas.microsoft.com/office/drawing/2010/main" val="0"/>
              </a:ext>
            </a:extLst>
          </a:blip>
          <a:stretch>
            <a:fillRect/>
          </a:stretch>
        </p:blipFill>
        <p:spPr>
          <a:xfrm>
            <a:off x="0" y="5476240"/>
            <a:ext cx="12192000" cy="1381760"/>
          </a:xfrm>
          <a:prstGeom prst="rect">
            <a:avLst/>
          </a:prstGeom>
        </p:spPr>
      </p:pic>
    </p:spTree>
    <p:extLst>
      <p:ext uri="{BB962C8B-B14F-4D97-AF65-F5344CB8AC3E}">
        <p14:creationId xmlns:p14="http://schemas.microsoft.com/office/powerpoint/2010/main" val="274800054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12192000" cy="41021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914998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867845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29463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Edit Master text styles</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Edit Master text styles</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0872103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5.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47.xml"/><Relationship Id="rId1"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6" Type="http://schemas.openxmlformats.org/officeDocument/2006/relationships/theme" Target="../theme/theme7.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4708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1219170" rtl="0" eaLnBrk="1" latinLnBrk="1" hangingPunct="1">
        <a:spcBef>
          <a:spcPct val="0"/>
        </a:spcBef>
        <a:buNone/>
        <a:defRPr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63937D59-5EDB-4C39-B697-625748F703B6}" type="datetimeFigureOut">
              <a:rPr lang="en-US" smtClean="0"/>
              <a:t>12/7/2018</a:t>
            </a:fld>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94980550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63937D59-5EDB-4C39-B697-625748F703B6}" type="datetimeFigureOut">
              <a:rPr lang="en-US" smtClean="0"/>
              <a:t>12/7/2018</a:t>
            </a:fld>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304492800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017122"/>
      </p:ext>
    </p:extLst>
  </p:cSld>
  <p:clrMap bg1="lt1" tx1="dk1" bg2="lt2" tx2="dk2" accent1="accent1" accent2="accent2" accent3="accent3" accent4="accent4" accent5="accent5" accent6="accent6" hlink="hlink" folHlink="folHlink"/>
  <p:sldLayoutIdLst>
    <p:sldLayoutId id="2147483702" r:id="rId1"/>
    <p:sldLayoutId id="2147483703" r:id="rId2"/>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6048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206233"/>
      </p:ext>
    </p:extLst>
  </p:cSld>
  <p:clrMap bg1="lt1" tx1="dk1" bg2="lt2" tx2="dk2" accent1="accent1" accent2="accent2" accent3="accent3" accent4="accent4" accent5="accent5" accent6="accent6" hlink="hlink" folHlink="folHlink"/>
  <p:sldLayoutIdLst>
    <p:sldLayoutId id="2147483724" r:id="rId1"/>
    <p:sldLayoutId id="2147483744" r:id="rId2"/>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C73DF2-8A55-47F0-9394-2A9880A46879}" type="datetimeFigureOut">
              <a:rPr lang="en-US" smtClean="0"/>
              <a:t>12/6/2018</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96F6A71B-2850-4806-A36B-E203C8AF87FA}"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48049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5" r:id="rId15"/>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60000"/>
                <a:lumOff val="40000"/>
              </a:schemeClr>
            </a:gs>
            <a:gs pos="0">
              <a:srgbClr val="8FAADC"/>
            </a:gs>
            <a:gs pos="0">
              <a:srgbClr val="8FAADC"/>
            </a:gs>
          </a:gsLst>
          <a:path path="circle">
            <a:fillToRect t="100000" r="100000"/>
          </a:path>
        </a:gradFill>
        <a:effectLst/>
      </p:bgPr>
    </p:bg>
    <p:spTree>
      <p:nvGrpSpPr>
        <p:cNvPr id="1" name=""/>
        <p:cNvGrpSpPr/>
        <p:nvPr/>
      </p:nvGrpSpPr>
      <p:grpSpPr>
        <a:xfrm>
          <a:off x="0" y="0"/>
          <a:ext cx="0" cy="0"/>
          <a:chOff x="0" y="0"/>
          <a:chExt cx="0" cy="0"/>
        </a:xfrm>
      </p:grpSpPr>
      <p:sp>
        <p:nvSpPr>
          <p:cNvPr id="28" name="Rectangle 27"/>
          <p:cNvSpPr/>
          <p:nvPr/>
        </p:nvSpPr>
        <p:spPr>
          <a:xfrm>
            <a:off x="0" y="0"/>
            <a:ext cx="12192000" cy="6858001"/>
          </a:xfrm>
          <a:prstGeom prst="rect">
            <a:avLst/>
          </a:prstGeom>
          <a:solidFill>
            <a:srgbClr val="72BBC2"/>
          </a:solidFill>
          <a:ln>
            <a:solidFill>
              <a:srgbClr val="72BB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86730" y="1"/>
            <a:ext cx="4384830" cy="6858000"/>
          </a:xfrm>
          <a:prstGeom prst="rect">
            <a:avLst/>
          </a:prstGeom>
        </p:spPr>
      </p:pic>
      <p:sp>
        <p:nvSpPr>
          <p:cNvPr id="18" name="Arrow: Pentagon 125">
            <a:extLst>
              <a:ext uri="{FF2B5EF4-FFF2-40B4-BE49-F238E27FC236}">
                <a16:creationId xmlns:a16="http://schemas.microsoft.com/office/drawing/2014/main" id="{C5C7F7F9-3A49-4B34-9A05-942A3C0C377C}"/>
              </a:ext>
            </a:extLst>
          </p:cNvPr>
          <p:cNvSpPr/>
          <p:nvPr/>
        </p:nvSpPr>
        <p:spPr>
          <a:xfrm>
            <a:off x="0" y="3649752"/>
            <a:ext cx="9828403" cy="2289302"/>
          </a:xfrm>
          <a:prstGeom prst="homePlate">
            <a:avLst/>
          </a:prstGeom>
          <a:solidFill>
            <a:srgbClr val="44546A"/>
          </a:solidFill>
          <a:ln cmpd="dbl"/>
        </p:spPr>
        <p:style>
          <a:lnRef idx="3">
            <a:schemeClr val="lt1"/>
          </a:lnRef>
          <a:fillRef idx="1001">
            <a:schemeClr val="dk2"/>
          </a:fillRef>
          <a:effectRef idx="1">
            <a:schemeClr val="accent2"/>
          </a:effectRef>
          <a:fontRef idx="minor">
            <a:schemeClr val="lt1"/>
          </a:fontRef>
        </p:style>
        <p:txBody>
          <a:bodyPr rtlCol="0" anchor="ctr"/>
          <a:lstStyle/>
          <a:p>
            <a:pPr algn="ctr"/>
            <a:endParaRPr lang="en-US" sz="3200" b="1" dirty="0" smtClean="0">
              <a:solidFill>
                <a:schemeClr val="bg1"/>
              </a:solidFill>
              <a:latin typeface="Adobe Garamond Pro Bold" panose="02020702060506020403" pitchFamily="18" charset="0"/>
            </a:endParaRPr>
          </a:p>
          <a:p>
            <a:pPr algn="ctr"/>
            <a:r>
              <a:rPr lang="en-US" sz="3200" b="1" dirty="0" err="1" smtClean="0">
                <a:solidFill>
                  <a:schemeClr val="bg1"/>
                </a:solidFill>
                <a:latin typeface="Adobe Garamond Pro Bold" panose="02020702060506020403" pitchFamily="18" charset="0"/>
              </a:rPr>
              <a:t>Rancang</a:t>
            </a:r>
            <a:r>
              <a:rPr lang="en-US" sz="3200" b="1" dirty="0" smtClean="0">
                <a:solidFill>
                  <a:schemeClr val="bg1"/>
                </a:solidFill>
                <a:latin typeface="Adobe Garamond Pro Bold" panose="02020702060506020403" pitchFamily="18" charset="0"/>
              </a:rPr>
              <a:t> </a:t>
            </a:r>
            <a:r>
              <a:rPr lang="en-US" sz="3200" b="1" dirty="0" err="1">
                <a:solidFill>
                  <a:schemeClr val="bg1"/>
                </a:solidFill>
                <a:latin typeface="Adobe Garamond Pro Bold" panose="02020702060506020403" pitchFamily="18" charset="0"/>
              </a:rPr>
              <a:t>Bangun</a:t>
            </a:r>
            <a:r>
              <a:rPr lang="en-US" sz="3200" b="1" dirty="0">
                <a:solidFill>
                  <a:schemeClr val="bg1"/>
                </a:solidFill>
                <a:latin typeface="Adobe Garamond Pro Bold" panose="02020702060506020403" pitchFamily="18" charset="0"/>
              </a:rPr>
              <a:t> </a:t>
            </a:r>
            <a:r>
              <a:rPr lang="en-US" sz="3200" b="1" dirty="0" err="1">
                <a:solidFill>
                  <a:schemeClr val="bg1"/>
                </a:solidFill>
                <a:latin typeface="Adobe Garamond Pro Bold" panose="02020702060506020403" pitchFamily="18" charset="0"/>
              </a:rPr>
              <a:t>Aplikasi</a:t>
            </a:r>
            <a:r>
              <a:rPr lang="en-US" sz="3200" b="1" dirty="0">
                <a:solidFill>
                  <a:schemeClr val="bg1"/>
                </a:solidFill>
                <a:latin typeface="Adobe Garamond Pro Bold" panose="02020702060506020403" pitchFamily="18" charset="0"/>
              </a:rPr>
              <a:t> </a:t>
            </a:r>
            <a:r>
              <a:rPr lang="en-US" sz="3200" b="1" dirty="0" err="1">
                <a:solidFill>
                  <a:schemeClr val="bg1"/>
                </a:solidFill>
                <a:latin typeface="Adobe Garamond Pro Bold" panose="02020702060506020403" pitchFamily="18" charset="0"/>
              </a:rPr>
              <a:t>Penyewaan</a:t>
            </a:r>
            <a:r>
              <a:rPr lang="en-US" sz="3200" b="1" dirty="0">
                <a:solidFill>
                  <a:schemeClr val="bg1"/>
                </a:solidFill>
                <a:latin typeface="Adobe Garamond Pro Bold" panose="02020702060506020403" pitchFamily="18" charset="0"/>
              </a:rPr>
              <a:t> </a:t>
            </a:r>
            <a:r>
              <a:rPr lang="en-US" sz="3200" b="1" dirty="0" err="1">
                <a:solidFill>
                  <a:schemeClr val="bg1"/>
                </a:solidFill>
                <a:latin typeface="Adobe Garamond Pro Bold" panose="02020702060506020403" pitchFamily="18" charset="0"/>
              </a:rPr>
              <a:t>Gedung</a:t>
            </a:r>
            <a:r>
              <a:rPr lang="en-US" sz="3200" b="1" dirty="0">
                <a:solidFill>
                  <a:schemeClr val="bg1"/>
                </a:solidFill>
                <a:latin typeface="Adobe Garamond Pro Bold" panose="02020702060506020403" pitchFamily="18" charset="0"/>
              </a:rPr>
              <a:t> </a:t>
            </a:r>
            <a:r>
              <a:rPr lang="en-US" sz="3200" b="1" dirty="0" err="1">
                <a:solidFill>
                  <a:schemeClr val="bg1"/>
                </a:solidFill>
                <a:latin typeface="Adobe Garamond Pro Bold" panose="02020702060506020403" pitchFamily="18" charset="0"/>
              </a:rPr>
              <a:t>Pernikahan</a:t>
            </a:r>
            <a:r>
              <a:rPr lang="en-US" sz="3200" b="1" dirty="0">
                <a:solidFill>
                  <a:schemeClr val="bg1"/>
                </a:solidFill>
                <a:latin typeface="Adobe Garamond Pro Bold" panose="02020702060506020403" pitchFamily="18" charset="0"/>
              </a:rPr>
              <a:t> </a:t>
            </a:r>
            <a:r>
              <a:rPr lang="en-US" sz="3200" b="1" dirty="0" err="1">
                <a:solidFill>
                  <a:schemeClr val="bg1"/>
                </a:solidFill>
                <a:latin typeface="Adobe Garamond Pro Bold" panose="02020702060506020403" pitchFamily="18" charset="0"/>
              </a:rPr>
              <a:t>dengan</a:t>
            </a:r>
            <a:r>
              <a:rPr lang="en-US" sz="3200" b="1" dirty="0">
                <a:solidFill>
                  <a:schemeClr val="bg1"/>
                </a:solidFill>
                <a:latin typeface="Adobe Garamond Pro Bold" panose="02020702060506020403" pitchFamily="18" charset="0"/>
              </a:rPr>
              <a:t> Panorama 360</a:t>
            </a:r>
            <a:r>
              <a:rPr lang="en-US" sz="3200" b="1" baseline="30000" dirty="0">
                <a:solidFill>
                  <a:schemeClr val="bg1"/>
                </a:solidFill>
                <a:latin typeface="Adobe Garamond Pro Bold" panose="02020702060506020403" pitchFamily="18" charset="0"/>
              </a:rPr>
              <a:t>0</a:t>
            </a:r>
            <a:r>
              <a:rPr lang="en-US" sz="3200" b="1" dirty="0">
                <a:solidFill>
                  <a:schemeClr val="bg1"/>
                </a:solidFill>
                <a:latin typeface="Adobe Garamond Pro Bold" panose="02020702060506020403" pitchFamily="18" charset="0"/>
              </a:rPr>
              <a:t> </a:t>
            </a:r>
            <a:r>
              <a:rPr lang="en-US" sz="3200" b="1" dirty="0" err="1">
                <a:solidFill>
                  <a:schemeClr val="bg1"/>
                </a:solidFill>
                <a:latin typeface="Adobe Garamond Pro Bold" panose="02020702060506020403" pitchFamily="18" charset="0"/>
              </a:rPr>
              <a:t>berbasis</a:t>
            </a:r>
            <a:r>
              <a:rPr lang="en-US" sz="3200" b="1" dirty="0">
                <a:solidFill>
                  <a:schemeClr val="bg1"/>
                </a:solidFill>
                <a:latin typeface="Adobe Garamond Pro Bold" panose="02020702060506020403" pitchFamily="18" charset="0"/>
              </a:rPr>
              <a:t> WEB </a:t>
            </a:r>
            <a:r>
              <a:rPr lang="en-US" sz="3200" b="1" dirty="0" err="1">
                <a:solidFill>
                  <a:schemeClr val="bg1"/>
                </a:solidFill>
                <a:latin typeface="Adobe Garamond Pro Bold" panose="02020702060506020403" pitchFamily="18" charset="0"/>
              </a:rPr>
              <a:t>pada</a:t>
            </a:r>
            <a:r>
              <a:rPr lang="en-US" sz="3200" b="1" dirty="0">
                <a:solidFill>
                  <a:schemeClr val="bg1"/>
                </a:solidFill>
                <a:latin typeface="Adobe Garamond Pro Bold" panose="02020702060506020403" pitchFamily="18" charset="0"/>
              </a:rPr>
              <a:t> Kota Makassar</a:t>
            </a:r>
            <a:r>
              <a:rPr lang="en-US" sz="3200" b="1" dirty="0" smtClean="0">
                <a:solidFill>
                  <a:schemeClr val="bg1"/>
                </a:solidFill>
                <a:latin typeface="Adobe Garamond Pro Bold" panose="02020702060506020403" pitchFamily="18" charset="0"/>
              </a:rPr>
              <a:t>.</a:t>
            </a:r>
          </a:p>
          <a:p>
            <a:pPr algn="ctr"/>
            <a:endParaRPr lang="id-ID" sz="3200" dirty="0">
              <a:solidFill>
                <a:schemeClr val="bg1"/>
              </a:solidFill>
              <a:latin typeface="Adobe Garamond Pro Bold" panose="02020702060506020403" pitchFamily="18" charset="0"/>
            </a:endParaRP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333" y="41527"/>
            <a:ext cx="2377797" cy="1783350"/>
          </a:xfrm>
          <a:prstGeom prst="rect">
            <a:avLst/>
          </a:prstGeom>
        </p:spPr>
      </p:pic>
      <p:sp>
        <p:nvSpPr>
          <p:cNvPr id="25" name="Title 1"/>
          <p:cNvSpPr txBox="1">
            <a:spLocks/>
          </p:cNvSpPr>
          <p:nvPr/>
        </p:nvSpPr>
        <p:spPr>
          <a:xfrm>
            <a:off x="1335385" y="836569"/>
            <a:ext cx="5189049" cy="42360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err="1" smtClean="0"/>
              <a:t>Universitas</a:t>
            </a:r>
            <a:r>
              <a:rPr lang="en-US" sz="2400" b="1" dirty="0" smtClean="0"/>
              <a:t> Islam </a:t>
            </a:r>
            <a:r>
              <a:rPr lang="en-US" sz="2400" b="1" dirty="0" err="1" smtClean="0"/>
              <a:t>Negeri</a:t>
            </a:r>
            <a:r>
              <a:rPr lang="en-US" sz="2400" b="1" dirty="0" smtClean="0"/>
              <a:t> </a:t>
            </a:r>
          </a:p>
          <a:p>
            <a:pPr algn="l"/>
            <a:r>
              <a:rPr lang="en-US" sz="2400" b="1" dirty="0" err="1" smtClean="0"/>
              <a:t>Alauddin</a:t>
            </a:r>
            <a:r>
              <a:rPr lang="en-US" sz="2400" b="1" dirty="0" smtClean="0"/>
              <a:t> Makassar</a:t>
            </a:r>
            <a:endParaRPr lang="en-US" sz="2400" b="1" dirty="0"/>
          </a:p>
        </p:txBody>
      </p:sp>
      <p:sp>
        <p:nvSpPr>
          <p:cNvPr id="26" name="Diamond 25">
            <a:extLst>
              <a:ext uri="{FF2B5EF4-FFF2-40B4-BE49-F238E27FC236}">
                <a16:creationId xmlns:a16="http://schemas.microsoft.com/office/drawing/2014/main" id="{C160A2E5-5CC2-47DC-B08D-56D200771EC1}"/>
              </a:ext>
            </a:extLst>
          </p:cNvPr>
          <p:cNvSpPr/>
          <p:nvPr/>
        </p:nvSpPr>
        <p:spPr>
          <a:xfrm>
            <a:off x="7215130" y="467824"/>
            <a:ext cx="2743200" cy="2743200"/>
          </a:xfrm>
          <a:prstGeom prst="diamond">
            <a:avLst/>
          </a:prstGeom>
          <a:solidFill>
            <a:srgbClr val="44546A"/>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smtClean="0"/>
          </a:p>
          <a:p>
            <a:pPr algn="ctr"/>
            <a:endParaRPr lang="id-ID" dirty="0"/>
          </a:p>
        </p:txBody>
      </p:sp>
      <p:sp>
        <p:nvSpPr>
          <p:cNvPr id="30" name="Title 1"/>
          <p:cNvSpPr txBox="1">
            <a:spLocks/>
          </p:cNvSpPr>
          <p:nvPr/>
        </p:nvSpPr>
        <p:spPr>
          <a:xfrm>
            <a:off x="2618121" y="3098978"/>
            <a:ext cx="5189049" cy="42360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chemeClr val="tx2"/>
                </a:solidFill>
                <a:latin typeface="HighlandGothicLightFLF" panose="02000603040000020004" pitchFamily="2" charset="0"/>
              </a:rPr>
              <a:t>Seminar Proposal </a:t>
            </a:r>
            <a:endParaRPr lang="en-US" sz="3600" b="1" dirty="0">
              <a:solidFill>
                <a:schemeClr val="tx2"/>
              </a:solidFill>
              <a:latin typeface="HighlandGothicLightFLF" panose="02000603040000020004" pitchFamily="2" charset="0"/>
            </a:endParaRPr>
          </a:p>
        </p:txBody>
      </p:sp>
      <p:sp>
        <p:nvSpPr>
          <p:cNvPr id="12" name="Title 1"/>
          <p:cNvSpPr txBox="1">
            <a:spLocks/>
          </p:cNvSpPr>
          <p:nvPr/>
        </p:nvSpPr>
        <p:spPr>
          <a:xfrm>
            <a:off x="6905892" y="1742412"/>
            <a:ext cx="3361675" cy="42360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err="1" smtClean="0">
                <a:solidFill>
                  <a:schemeClr val="bg1"/>
                </a:solidFill>
              </a:rPr>
              <a:t>Armin.S</a:t>
            </a:r>
            <a:endParaRPr lang="en-US" sz="2800" b="1" dirty="0" smtClean="0">
              <a:solidFill>
                <a:schemeClr val="bg1"/>
              </a:solidFill>
            </a:endParaRPr>
          </a:p>
          <a:p>
            <a:r>
              <a:rPr lang="en-US" sz="2800" b="1" dirty="0" smtClean="0">
                <a:solidFill>
                  <a:schemeClr val="bg1"/>
                </a:solidFill>
              </a:rPr>
              <a:t>60200115022</a:t>
            </a:r>
            <a:endParaRPr lang="en-US" sz="2800" b="1" dirty="0">
              <a:solidFill>
                <a:schemeClr val="bg1"/>
              </a:solidFill>
            </a:endParaRPr>
          </a:p>
        </p:txBody>
      </p:sp>
    </p:spTree>
    <p:extLst>
      <p:ext uri="{BB962C8B-B14F-4D97-AF65-F5344CB8AC3E}">
        <p14:creationId xmlns:p14="http://schemas.microsoft.com/office/powerpoint/2010/main" val="2203845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lowchart: Off-page Connector 24"/>
          <p:cNvSpPr/>
          <p:nvPr/>
        </p:nvSpPr>
        <p:spPr>
          <a:xfrm>
            <a:off x="9664860" y="104172"/>
            <a:ext cx="2326512" cy="1230727"/>
          </a:xfrm>
          <a:prstGeom prst="flowChartOffpageConnector">
            <a:avLst/>
          </a:prstGeom>
          <a:solidFill>
            <a:srgbClr val="72BBC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Latar</a:t>
            </a:r>
            <a:r>
              <a:rPr lang="en-US" sz="2400" b="1" dirty="0" smtClean="0">
                <a:solidFill>
                  <a:schemeClr val="tx1"/>
                </a:solidFill>
              </a:rPr>
              <a:t> </a:t>
            </a:r>
            <a:r>
              <a:rPr lang="en-US" sz="2400" b="1" dirty="0" err="1" smtClean="0">
                <a:solidFill>
                  <a:schemeClr val="tx1"/>
                </a:solidFill>
              </a:rPr>
              <a:t>Belakang</a:t>
            </a:r>
            <a:r>
              <a:rPr lang="en-US" sz="2400" b="1" dirty="0" smtClean="0">
                <a:solidFill>
                  <a:schemeClr val="tx1"/>
                </a:solidFill>
              </a:rPr>
              <a:t> </a:t>
            </a:r>
            <a:r>
              <a:rPr lang="en-US" sz="2400" b="1" dirty="0" err="1" smtClean="0">
                <a:solidFill>
                  <a:schemeClr val="tx1"/>
                </a:solidFill>
              </a:rPr>
              <a:t>Masalah</a:t>
            </a:r>
            <a:endParaRPr lang="en-US" sz="2400" b="1" dirty="0">
              <a:solidFill>
                <a:schemeClr val="tx1"/>
              </a:solidFill>
            </a:endParaRPr>
          </a:p>
        </p:txBody>
      </p:sp>
      <p:sp>
        <p:nvSpPr>
          <p:cNvPr id="29" name="Flowchart: Off-page Connector 28"/>
          <p:cNvSpPr/>
          <p:nvPr/>
        </p:nvSpPr>
        <p:spPr>
          <a:xfrm>
            <a:off x="9734886" y="195328"/>
            <a:ext cx="2186460" cy="1048414"/>
          </a:xfrm>
          <a:prstGeom prst="flowChartOffpageConnector">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4" name="Rectangle 43"/>
          <p:cNvSpPr/>
          <p:nvPr/>
        </p:nvSpPr>
        <p:spPr>
          <a:xfrm>
            <a:off x="3437681" y="0"/>
            <a:ext cx="8754319" cy="6858000"/>
          </a:xfrm>
          <a:prstGeom prst="rect">
            <a:avLst/>
          </a:prstGeom>
          <a:solidFill>
            <a:srgbClr val="44546A"/>
          </a:solidFill>
          <a:ln w="190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bliqueBottomRight"/>
              <a:lightRig rig="threePt" dir="t"/>
            </a:scene3d>
          </a:bodyPr>
          <a:lstStyle/>
          <a:p>
            <a:pPr algn="ctr"/>
            <a:endParaRPr lang="en-US" dirty="0"/>
          </a:p>
        </p:txBody>
      </p:sp>
      <p:sp>
        <p:nvSpPr>
          <p:cNvPr id="45" name="Title 1"/>
          <p:cNvSpPr txBox="1">
            <a:spLocks/>
          </p:cNvSpPr>
          <p:nvPr/>
        </p:nvSpPr>
        <p:spPr>
          <a:xfrm>
            <a:off x="-101928" y="2858664"/>
            <a:ext cx="3678505" cy="11406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err="1" smtClean="0">
                <a:latin typeface="HighlandGothicLightFLF" panose="02000603040000020004" pitchFamily="2" charset="0"/>
              </a:rPr>
              <a:t>Latar</a:t>
            </a:r>
            <a:r>
              <a:rPr lang="en-US" sz="2800" b="1" dirty="0" smtClean="0">
                <a:latin typeface="HighlandGothicLightFLF" panose="02000603040000020004" pitchFamily="2" charset="0"/>
              </a:rPr>
              <a:t> </a:t>
            </a:r>
            <a:r>
              <a:rPr lang="en-US" sz="2800" b="1" dirty="0" err="1" smtClean="0">
                <a:latin typeface="HighlandGothicLightFLF" panose="02000603040000020004" pitchFamily="2" charset="0"/>
              </a:rPr>
              <a:t>Belakang</a:t>
            </a:r>
            <a:r>
              <a:rPr lang="en-US" sz="2800" b="1" dirty="0" smtClean="0">
                <a:latin typeface="HighlandGothicLightFLF" panose="02000603040000020004" pitchFamily="2" charset="0"/>
              </a:rPr>
              <a:t> </a:t>
            </a:r>
            <a:r>
              <a:rPr lang="en-US" sz="2800" b="1" dirty="0" err="1" smtClean="0">
                <a:latin typeface="HighlandGothicLightFLF" panose="02000603040000020004" pitchFamily="2" charset="0"/>
              </a:rPr>
              <a:t>Masalah</a:t>
            </a:r>
            <a:endParaRPr lang="en-US" sz="2800" b="1" dirty="0">
              <a:latin typeface="HighlandGothicLightFLF" panose="02000603040000020004" pitchFamily="2" charset="0"/>
            </a:endParaRPr>
          </a:p>
        </p:txBody>
      </p:sp>
      <p:pic>
        <p:nvPicPr>
          <p:cNvPr id="47" name="Picture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 y="104172"/>
            <a:ext cx="2377797" cy="1783350"/>
          </a:xfrm>
          <a:prstGeom prst="rect">
            <a:avLst/>
          </a:prstGeom>
        </p:spPr>
      </p:pic>
      <p:sp>
        <p:nvSpPr>
          <p:cNvPr id="48" name="Flowchart: Display 47"/>
          <p:cNvSpPr/>
          <p:nvPr/>
        </p:nvSpPr>
        <p:spPr>
          <a:xfrm>
            <a:off x="3646603" y="756165"/>
            <a:ext cx="1006998" cy="810228"/>
          </a:xfrm>
          <a:prstGeom prst="flowChartDisplay">
            <a:avLst/>
          </a:prstGeom>
          <a:solidFill>
            <a:srgbClr val="72BB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Display 48"/>
          <p:cNvSpPr/>
          <p:nvPr/>
        </p:nvSpPr>
        <p:spPr>
          <a:xfrm>
            <a:off x="3646603" y="2279930"/>
            <a:ext cx="1006998" cy="810228"/>
          </a:xfrm>
          <a:prstGeom prst="flowChartDisplay">
            <a:avLst/>
          </a:prstGeom>
          <a:solidFill>
            <a:srgbClr val="72BB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Display 49"/>
          <p:cNvSpPr/>
          <p:nvPr/>
        </p:nvSpPr>
        <p:spPr>
          <a:xfrm>
            <a:off x="3646603" y="3825715"/>
            <a:ext cx="1006998" cy="810228"/>
          </a:xfrm>
          <a:prstGeom prst="flowChartDisplay">
            <a:avLst/>
          </a:prstGeom>
          <a:solidFill>
            <a:srgbClr val="72BB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Display 50"/>
          <p:cNvSpPr/>
          <p:nvPr/>
        </p:nvSpPr>
        <p:spPr>
          <a:xfrm>
            <a:off x="3646603" y="5349480"/>
            <a:ext cx="1006998" cy="810228"/>
          </a:xfrm>
          <a:prstGeom prst="flowChartDisplay">
            <a:avLst/>
          </a:prstGeom>
          <a:solidFill>
            <a:srgbClr val="72BB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Display 51"/>
          <p:cNvSpPr/>
          <p:nvPr/>
        </p:nvSpPr>
        <p:spPr>
          <a:xfrm>
            <a:off x="3785498" y="868102"/>
            <a:ext cx="752355" cy="576475"/>
          </a:xfrm>
          <a:prstGeom prst="flowChartDisplay">
            <a:avLst/>
          </a:prstGeom>
          <a:solidFill>
            <a:srgbClr val="72BBC2"/>
          </a:solid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01</a:t>
            </a:r>
            <a:endParaRPr lang="en-US" b="1" dirty="0">
              <a:solidFill>
                <a:schemeClr val="tx1"/>
              </a:solidFill>
            </a:endParaRPr>
          </a:p>
        </p:txBody>
      </p:sp>
      <p:sp>
        <p:nvSpPr>
          <p:cNvPr id="53" name="Flowchart: Display 52"/>
          <p:cNvSpPr/>
          <p:nvPr/>
        </p:nvSpPr>
        <p:spPr>
          <a:xfrm>
            <a:off x="3785498" y="2391867"/>
            <a:ext cx="752355" cy="576475"/>
          </a:xfrm>
          <a:prstGeom prst="flowChartDisplay">
            <a:avLst/>
          </a:prstGeom>
          <a:solidFill>
            <a:srgbClr val="72BBC2"/>
          </a:solid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02</a:t>
            </a:r>
            <a:endParaRPr lang="en-US" b="1" dirty="0">
              <a:solidFill>
                <a:schemeClr val="tx1"/>
              </a:solidFill>
            </a:endParaRPr>
          </a:p>
        </p:txBody>
      </p:sp>
      <p:sp>
        <p:nvSpPr>
          <p:cNvPr id="54" name="Flowchart: Display 53"/>
          <p:cNvSpPr/>
          <p:nvPr/>
        </p:nvSpPr>
        <p:spPr>
          <a:xfrm>
            <a:off x="3785498" y="3937652"/>
            <a:ext cx="752355" cy="576475"/>
          </a:xfrm>
          <a:prstGeom prst="flowChartDisplay">
            <a:avLst/>
          </a:prstGeom>
          <a:solidFill>
            <a:srgbClr val="72BBC2"/>
          </a:solid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03</a:t>
            </a:r>
            <a:endParaRPr lang="en-US" b="1" dirty="0">
              <a:solidFill>
                <a:schemeClr val="tx1"/>
              </a:solidFill>
            </a:endParaRPr>
          </a:p>
        </p:txBody>
      </p:sp>
      <p:sp>
        <p:nvSpPr>
          <p:cNvPr id="55" name="Flowchart: Display 54"/>
          <p:cNvSpPr/>
          <p:nvPr/>
        </p:nvSpPr>
        <p:spPr>
          <a:xfrm>
            <a:off x="3785498" y="5461417"/>
            <a:ext cx="752355" cy="576475"/>
          </a:xfrm>
          <a:prstGeom prst="flowChartDisplay">
            <a:avLst/>
          </a:prstGeom>
          <a:solidFill>
            <a:srgbClr val="72BBC2"/>
          </a:solid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04</a:t>
            </a:r>
            <a:endParaRPr lang="en-US" b="1" dirty="0">
              <a:solidFill>
                <a:schemeClr val="tx1"/>
              </a:solidFill>
            </a:endParaRPr>
          </a:p>
        </p:txBody>
      </p:sp>
      <p:sp>
        <p:nvSpPr>
          <p:cNvPr id="57" name="Rectangle 56"/>
          <p:cNvSpPr/>
          <p:nvPr/>
        </p:nvSpPr>
        <p:spPr>
          <a:xfrm>
            <a:off x="4862523" y="701220"/>
            <a:ext cx="6808650" cy="865173"/>
          </a:xfrm>
          <a:prstGeom prst="rect">
            <a:avLst/>
          </a:prstGeom>
        </p:spPr>
        <p:txBody>
          <a:bodyPr wrap="square">
            <a:spAutoFit/>
          </a:bodyPr>
          <a:lstStyle/>
          <a:p>
            <a:pPr lvl="0">
              <a:lnSpc>
                <a:spcPct val="107000"/>
              </a:lnSpc>
              <a:spcAft>
                <a:spcPts val="800"/>
              </a:spcAft>
            </a:pP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Pencarian</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dan</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pencatatan</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Gedung</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Pernikahan</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Masih</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dilakukan</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secara</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smtClean="0">
                <a:solidFill>
                  <a:schemeClr val="bg1"/>
                </a:solidFill>
                <a:latin typeface="Calibri" panose="020F0502020204030204" pitchFamily="34" charset="0"/>
                <a:ea typeface="Calibri" panose="020F0502020204030204" pitchFamily="34" charset="0"/>
                <a:cs typeface="Times New Roman" panose="02020603050405020304" pitchFamily="18" charset="0"/>
              </a:rPr>
              <a:t>konvensional</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8" name="Rectangle 57"/>
          <p:cNvSpPr/>
          <p:nvPr/>
        </p:nvSpPr>
        <p:spPr>
          <a:xfrm>
            <a:off x="4862523" y="2279930"/>
            <a:ext cx="6808650" cy="830997"/>
          </a:xfrm>
          <a:prstGeom prst="rect">
            <a:avLst/>
          </a:prstGeom>
        </p:spPr>
        <p:txBody>
          <a:bodyPr wrap="square">
            <a:spAutoFit/>
          </a:bodyPr>
          <a:lstStyle/>
          <a:p>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Penyebaran</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informasi</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masih</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dilakukan</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dari</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orang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ke</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orang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atau</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brosur</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ke</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brosur</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endParaRPr lang="en-US" sz="2400" dirty="0">
              <a:solidFill>
                <a:schemeClr val="bg1"/>
              </a:solidFill>
            </a:endParaRPr>
          </a:p>
        </p:txBody>
      </p:sp>
      <p:sp>
        <p:nvSpPr>
          <p:cNvPr id="59" name="Rectangle 58"/>
          <p:cNvSpPr/>
          <p:nvPr/>
        </p:nvSpPr>
        <p:spPr>
          <a:xfrm>
            <a:off x="4862523" y="3586964"/>
            <a:ext cx="6808650" cy="1277850"/>
          </a:xfrm>
          <a:prstGeom prst="rect">
            <a:avLst/>
          </a:prstGeom>
        </p:spPr>
        <p:txBody>
          <a:bodyPr wrap="square">
            <a:spAutoFit/>
          </a:bodyPr>
          <a:lstStyle/>
          <a:p>
            <a:pPr lvl="0">
              <a:lnSpc>
                <a:spcPct val="107000"/>
              </a:lnSpc>
              <a:spcAft>
                <a:spcPts val="800"/>
              </a:spcAft>
            </a:pP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Kurangnya</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Informasi</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mengenai</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biaya</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sewa</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gedung</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daya</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smtClean="0">
                <a:solidFill>
                  <a:schemeClr val="bg1"/>
                </a:solidFill>
                <a:latin typeface="Calibri" panose="020F0502020204030204" pitchFamily="34" charset="0"/>
                <a:ea typeface="Calibri" panose="020F0502020204030204" pitchFamily="34" charset="0"/>
                <a:cs typeface="Times New Roman" panose="02020603050405020304" pitchFamily="18" charset="0"/>
              </a:rPr>
              <a:t>tampung</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serta</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informasi</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mengenai</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jadwal</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pemakaian</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di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setiap</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gedung</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0" name="Rectangle 59"/>
          <p:cNvSpPr/>
          <p:nvPr/>
        </p:nvSpPr>
        <p:spPr>
          <a:xfrm>
            <a:off x="4792495" y="5340851"/>
            <a:ext cx="6878677" cy="865173"/>
          </a:xfrm>
          <a:prstGeom prst="rect">
            <a:avLst/>
          </a:prstGeom>
        </p:spPr>
        <p:txBody>
          <a:bodyPr wrap="square">
            <a:spAutoFit/>
          </a:bodyPr>
          <a:lstStyle/>
          <a:p>
            <a:pPr lvl="0">
              <a:lnSpc>
                <a:spcPct val="107000"/>
              </a:lnSpc>
              <a:spcAft>
                <a:spcPts val="800"/>
              </a:spcAft>
            </a:pP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Dibutuhkan</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sebuah</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sistem</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yang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dapat</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memberikan</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informasi</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secara</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realtime</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956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checkerboard(across)">
                                      <p:cBhvr>
                                        <p:cTn id="7" dur="500"/>
                                        <p:tgtEl>
                                          <p:spTgt spid="4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checkerboard(across)">
                                      <p:cBhvr>
                                        <p:cTn id="10" dur="500"/>
                                        <p:tgtEl>
                                          <p:spTgt spid="5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checkerboard(across)">
                                      <p:cBhvr>
                                        <p:cTn id="13" dur="500"/>
                                        <p:tgtEl>
                                          <p:spTgt spid="57"/>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strips(downLeft)">
                                      <p:cBhvr>
                                        <p:cTn id="18" dur="500"/>
                                        <p:tgtEl>
                                          <p:spTgt spid="49"/>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strips(downLeft)">
                                      <p:cBhvr>
                                        <p:cTn id="21" dur="500"/>
                                        <p:tgtEl>
                                          <p:spTgt spid="53"/>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strips(downLeft)">
                                      <p:cBhvr>
                                        <p:cTn id="24" dur="500"/>
                                        <p:tgtEl>
                                          <p:spTgt spid="58"/>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randombar(horizontal)">
                                      <p:cBhvr>
                                        <p:cTn id="29" dur="500"/>
                                        <p:tgtEl>
                                          <p:spTgt spid="50"/>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randombar(horizontal)">
                                      <p:cBhvr>
                                        <p:cTn id="32" dur="500"/>
                                        <p:tgtEl>
                                          <p:spTgt spid="54"/>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randombar(horizontal)">
                                      <p:cBhvr>
                                        <p:cTn id="35" dur="500"/>
                                        <p:tgtEl>
                                          <p:spTgt spid="59"/>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12" fill="hold" grpId="0" nodeType="click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strips(downLeft)">
                                      <p:cBhvr>
                                        <p:cTn id="40" dur="500"/>
                                        <p:tgtEl>
                                          <p:spTgt spid="51"/>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strips(downLeft)">
                                      <p:cBhvr>
                                        <p:cTn id="43" dur="500"/>
                                        <p:tgtEl>
                                          <p:spTgt spid="55"/>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strips(downLeft)">
                                      <p:cBhvr>
                                        <p:cTn id="4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2" grpId="0" animBg="1"/>
      <p:bldP spid="53" grpId="0" animBg="1"/>
      <p:bldP spid="54" grpId="0" animBg="1"/>
      <p:bldP spid="55" grpId="0" animBg="1"/>
      <p:bldP spid="57" grpId="0"/>
      <p:bldP spid="58" grpId="0"/>
      <p:bldP spid="59" grpId="0"/>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92900"/>
            <a:ext cx="12192000" cy="768085"/>
          </a:xfrm>
          <a:solidFill>
            <a:srgbClr val="44546A"/>
          </a:solidFill>
        </p:spPr>
        <p:txBody>
          <a:bodyPr>
            <a:normAutofit fontScale="92500" lnSpcReduction="20000"/>
          </a:bodyPr>
          <a:lstStyle/>
          <a:p>
            <a:r>
              <a:rPr lang="en-US" b="1" dirty="0" err="1" smtClean="0">
                <a:solidFill>
                  <a:schemeClr val="bg1"/>
                </a:solidFill>
              </a:rPr>
              <a:t>Anjuran</a:t>
            </a:r>
            <a:r>
              <a:rPr lang="en-US" b="1" dirty="0" smtClean="0">
                <a:solidFill>
                  <a:schemeClr val="bg1"/>
                </a:solidFill>
              </a:rPr>
              <a:t> </a:t>
            </a:r>
            <a:r>
              <a:rPr lang="en-US" b="1" dirty="0" err="1" smtClean="0">
                <a:solidFill>
                  <a:schemeClr val="bg1"/>
                </a:solidFill>
              </a:rPr>
              <a:t>Walimah</a:t>
            </a:r>
            <a:r>
              <a:rPr lang="en-US" b="1" dirty="0" smtClean="0">
                <a:solidFill>
                  <a:schemeClr val="bg1"/>
                </a:solidFill>
              </a:rPr>
              <a:t> </a:t>
            </a:r>
            <a:r>
              <a:rPr lang="en-US" b="1" dirty="0" err="1" smtClean="0">
                <a:solidFill>
                  <a:schemeClr val="bg1"/>
                </a:solidFill>
              </a:rPr>
              <a:t>dalam</a:t>
            </a:r>
            <a:r>
              <a:rPr lang="en-US" b="1" dirty="0" smtClean="0">
                <a:solidFill>
                  <a:schemeClr val="bg1"/>
                </a:solidFill>
              </a:rPr>
              <a:t> Islam</a:t>
            </a:r>
            <a:endParaRPr lang="en-US" b="1" dirty="0">
              <a:solidFill>
                <a:schemeClr val="bg1"/>
              </a:solidFill>
            </a:endParaRPr>
          </a:p>
        </p:txBody>
      </p:sp>
      <p:sp>
        <p:nvSpPr>
          <p:cNvPr id="7" name="Rectangle 6"/>
          <p:cNvSpPr/>
          <p:nvPr/>
        </p:nvSpPr>
        <p:spPr>
          <a:xfrm>
            <a:off x="408971" y="2090483"/>
            <a:ext cx="11431929" cy="1141146"/>
          </a:xfrm>
          <a:prstGeom prst="rect">
            <a:avLst/>
          </a:prstGeom>
        </p:spPr>
        <p:txBody>
          <a:bodyPr wrap="square">
            <a:spAutoFit/>
          </a:bodyPr>
          <a:lstStyle/>
          <a:p>
            <a:pPr>
              <a:lnSpc>
                <a:spcPct val="150000"/>
              </a:lnSpc>
            </a:pPr>
            <a:r>
              <a:rPr lang="ar-SA" sz="2400" dirty="0">
                <a:ea typeface="Calibri" panose="020F0502020204030204" pitchFamily="34" charset="0"/>
                <a:cs typeface="Times New Roman" panose="02020603050405020304" pitchFamily="18" charset="0"/>
              </a:rPr>
              <a:t>و حَدَّثَنَا مُحَمَّدُ بْنُ عُبَيْدٍ الْغُبَرِيُّ حَدَّثَنَا أَبُو عَوَانَةَ عَنْ قَتَادَةَ عَنْ أَنَسِ بْنِ مَالِكٍأَنَّ عَبْدَ الرَّحْمَنِ بْنَ عَوْفٍ تَزَوَّجَ عَلَى عَهْدِ رَسُولِ اللَّهِ صَلَّى اللَّهُ عَلَيْهِ وَسَلَّمَ عَلَى وَزْنِ نَوَاةٍ مِنْ ذَهَبٍ فَقَالَ لَهُ رَسُولُ اللَّهِ صَلَّى اللَّهُ عَلَيْهِ وَسَلَّمَ أَوْلِمْ وَلَوْ </a:t>
            </a:r>
            <a:endParaRPr lang="en-US" sz="2400" dirty="0"/>
          </a:p>
        </p:txBody>
      </p:sp>
      <p:sp>
        <p:nvSpPr>
          <p:cNvPr id="8" name="Rectangle 7"/>
          <p:cNvSpPr/>
          <p:nvPr/>
        </p:nvSpPr>
        <p:spPr>
          <a:xfrm>
            <a:off x="408971" y="3708717"/>
            <a:ext cx="10853196" cy="1793120"/>
          </a:xfrm>
          <a:prstGeom prst="rect">
            <a:avLst/>
          </a:prstGeom>
        </p:spPr>
        <p:txBody>
          <a:bodyPr wrap="square">
            <a:spAutoFit/>
          </a:bodyPr>
          <a:lstStyle/>
          <a:p>
            <a:pPr marL="900430" indent="-900430" algn="just">
              <a:lnSpc>
                <a:spcPct val="115000"/>
              </a:lnSpc>
              <a:spcAft>
                <a:spcPts val="1000"/>
              </a:spcAft>
            </a:pPr>
            <a:r>
              <a:rPr lang="en-US"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Terjemahan</a:t>
            </a:r>
            <a:r>
              <a:rPr lang="en-US"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Dan </a:t>
            </a:r>
            <a:r>
              <a:rPr lang="en-US" dirty="0" err="1">
                <a:latin typeface="Times New Roman" panose="02020603050405020304" pitchFamily="18" charset="0"/>
                <a:ea typeface="Calibri" panose="020F0502020204030204" pitchFamily="34" charset="0"/>
                <a:cs typeface="Times New Roman" panose="02020603050405020304" pitchFamily="18" charset="0"/>
              </a:rPr>
              <a:t>telah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menceritakan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kepada</a:t>
            </a:r>
            <a:r>
              <a:rPr lang="en-US" dirty="0">
                <a:latin typeface="Times New Roman" panose="02020603050405020304" pitchFamily="18" charset="0"/>
                <a:ea typeface="Calibri" panose="020F0502020204030204" pitchFamily="34" charset="0"/>
                <a:cs typeface="Times New Roman" panose="02020603050405020304" pitchFamily="18" charset="0"/>
              </a:rPr>
              <a:t> kami {Muhammad bin </a:t>
            </a:r>
            <a:r>
              <a:rPr lang="ar-SA" dirty="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Ubaid Al </a:t>
            </a:r>
            <a:r>
              <a:rPr lang="en-US" dirty="0" err="1">
                <a:latin typeface="Times New Roman" panose="02020603050405020304" pitchFamily="18" charset="0"/>
                <a:ea typeface="Calibri" panose="020F0502020204030204" pitchFamily="34" charset="0"/>
                <a:cs typeface="Times New Roman" panose="02020603050405020304" pitchFamily="18" charset="0"/>
              </a:rPr>
              <a:t>Ghubari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telah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menceritakan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kepada</a:t>
            </a:r>
            <a:r>
              <a:rPr lang="en-US" dirty="0">
                <a:latin typeface="Times New Roman" panose="02020603050405020304" pitchFamily="18" charset="0"/>
                <a:ea typeface="Calibri" panose="020F0502020204030204" pitchFamily="34" charset="0"/>
                <a:cs typeface="Times New Roman" panose="02020603050405020304" pitchFamily="18" charset="0"/>
              </a:rPr>
              <a:t> kami {Abu </a:t>
            </a:r>
            <a:r>
              <a:rPr lang="ar-SA" dirty="0">
                <a:latin typeface="Times New Roman" panose="02020603050405020304" pitchFamily="18" charset="0"/>
                <a:ea typeface="Calibri" panose="020F0502020204030204" pitchFamily="34" charset="0"/>
                <a:cs typeface="Times New Roman" panose="02020603050405020304" pitchFamily="18" charset="0"/>
              </a:rPr>
              <a:t>‘</a:t>
            </a:r>
            <a:r>
              <a:rPr lang="en-US" dirty="0" err="1">
                <a:latin typeface="Times New Roman" panose="02020603050405020304" pitchFamily="18" charset="0"/>
                <a:ea typeface="Calibri" panose="020F0502020204030204" pitchFamily="34" charset="0"/>
                <a:cs typeface="Times New Roman" panose="02020603050405020304" pitchFamily="18" charset="0"/>
              </a:rPr>
              <a:t>Awanah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dari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Qatadah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dari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Anas</a:t>
            </a:r>
            <a:r>
              <a:rPr lang="en-US" dirty="0">
                <a:latin typeface="Times New Roman" panose="02020603050405020304" pitchFamily="18" charset="0"/>
                <a:ea typeface="Calibri" panose="020F0502020204030204" pitchFamily="34" charset="0"/>
                <a:cs typeface="Times New Roman" panose="02020603050405020304" pitchFamily="18" charset="0"/>
              </a:rPr>
              <a:t> bin Malik} </a:t>
            </a:r>
            <a:r>
              <a:rPr lang="en-US" dirty="0" err="1">
                <a:latin typeface="Times New Roman" panose="02020603050405020304" pitchFamily="18" charset="0"/>
                <a:ea typeface="Calibri" panose="020F0502020204030204" pitchFamily="34" charset="0"/>
                <a:cs typeface="Times New Roman" panose="02020603050405020304" pitchFamily="18" charset="0"/>
              </a:rPr>
              <a:t>bahwa</a:t>
            </a:r>
            <a:r>
              <a:rPr lang="en-US" dirty="0">
                <a:latin typeface="Times New Roman" panose="02020603050405020304" pitchFamily="18" charset="0"/>
                <a:ea typeface="Calibri" panose="020F0502020204030204" pitchFamily="34" charset="0"/>
                <a:cs typeface="Times New Roman" panose="02020603050405020304" pitchFamily="18" charset="0"/>
              </a:rPr>
              <a:t> Abdurrahman bin </a:t>
            </a:r>
            <a:r>
              <a:rPr lang="ar-SA" dirty="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Auf </a:t>
            </a:r>
            <a:r>
              <a:rPr lang="en-US" dirty="0" err="1">
                <a:latin typeface="Times New Roman" panose="02020603050405020304" pitchFamily="18" charset="0"/>
                <a:ea typeface="Calibri" panose="020F0502020204030204" pitchFamily="34" charset="0"/>
                <a:cs typeface="Times New Roman" panose="02020603050405020304" pitchFamily="18" charset="0"/>
              </a:rPr>
              <a:t>menikah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dengan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maskawin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emas</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seberat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biji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kurma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pada</a:t>
            </a:r>
            <a:r>
              <a:rPr lang="en-US" dirty="0">
                <a:latin typeface="Times New Roman" panose="02020603050405020304" pitchFamily="18" charset="0"/>
                <a:ea typeface="Calibri" panose="020F0502020204030204" pitchFamily="34" charset="0"/>
                <a:cs typeface="Times New Roman" panose="02020603050405020304" pitchFamily="18" charset="0"/>
              </a:rPr>
              <a:t> masa </a:t>
            </a:r>
            <a:r>
              <a:rPr lang="en-US" dirty="0" err="1">
                <a:latin typeface="Times New Roman" panose="02020603050405020304" pitchFamily="18" charset="0"/>
                <a:ea typeface="Calibri" panose="020F0502020204030204" pitchFamily="34" charset="0"/>
                <a:cs typeface="Times New Roman" panose="02020603050405020304" pitchFamily="18" charset="0"/>
              </a:rPr>
              <a:t>Rasulullah</a:t>
            </a:r>
            <a:r>
              <a:rPr lang="en-US" dirty="0">
                <a:latin typeface="Times New Roman" panose="02020603050405020304" pitchFamily="18" charset="0"/>
                <a:ea typeface="Calibri" panose="020F0502020204030204" pitchFamily="34" charset="0"/>
                <a:cs typeface="Times New Roman" panose="02020603050405020304" pitchFamily="18" charset="0"/>
              </a:rPr>
              <a:t> saw., </a:t>
            </a:r>
            <a:r>
              <a:rPr lang="en-US" dirty="0" err="1">
                <a:latin typeface="Times New Roman" panose="02020603050405020304" pitchFamily="18" charset="0"/>
                <a:ea typeface="Calibri" panose="020F0502020204030204" pitchFamily="34" charset="0"/>
                <a:cs typeface="Times New Roman" panose="02020603050405020304" pitchFamily="18" charset="0"/>
              </a:rPr>
              <a:t>lantas</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Rasulullah</a:t>
            </a:r>
            <a:r>
              <a:rPr lang="en-US" dirty="0">
                <a:latin typeface="Times New Roman" panose="02020603050405020304" pitchFamily="18" charset="0"/>
                <a:ea typeface="Calibri" panose="020F0502020204030204" pitchFamily="34" charset="0"/>
                <a:cs typeface="Times New Roman" panose="02020603050405020304" pitchFamily="18" charset="0"/>
              </a:rPr>
              <a:t> saw. </a:t>
            </a:r>
            <a:r>
              <a:rPr lang="en-US" dirty="0" err="1">
                <a:latin typeface="Times New Roman" panose="02020603050405020304" pitchFamily="18" charset="0"/>
                <a:ea typeface="Calibri" panose="020F0502020204030204" pitchFamily="34" charset="0"/>
                <a:cs typeface="Times New Roman" panose="02020603050405020304" pitchFamily="18" charset="0"/>
              </a:rPr>
              <a:t>bersabda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kepadanya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ar-SA" dirty="0">
                <a:latin typeface="Times New Roman" panose="02020603050405020304" pitchFamily="18" charset="0"/>
                <a:ea typeface="Calibri" panose="020F0502020204030204" pitchFamily="34" charset="0"/>
                <a:cs typeface="Times New Roman" panose="02020603050405020304" pitchFamily="18" charset="0"/>
              </a:rPr>
              <a:t>“</a:t>
            </a:r>
            <a:r>
              <a:rPr lang="en-US" dirty="0" err="1">
                <a:latin typeface="Times New Roman" panose="02020603050405020304" pitchFamily="18" charset="0"/>
                <a:ea typeface="Calibri" panose="020F0502020204030204" pitchFamily="34" charset="0"/>
                <a:cs typeface="Times New Roman" panose="02020603050405020304" pitchFamily="18" charset="0"/>
              </a:rPr>
              <a:t>Adakanlah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walimah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walaupun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hanya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dengan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seekor</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kambing</a:t>
            </a:r>
            <a:r>
              <a:rPr lang="en-US" dirty="0">
                <a:latin typeface="Times New Roman" panose="02020603050405020304" pitchFamily="18" charset="0"/>
                <a:ea typeface="Calibri" panose="020F0502020204030204" pitchFamily="34" charset="0"/>
                <a:cs typeface="Times New Roman" panose="02020603050405020304" pitchFamily="18" charset="0"/>
              </a:rPr>
              <a:t>.</a:t>
            </a:r>
            <a:r>
              <a:rPr lang="ar-SA" dirty="0">
                <a:latin typeface="Times New Roman" panose="02020603050405020304" pitchFamily="18" charset="0"/>
                <a:ea typeface="Calibri" panose="020F0502020204030204" pitchFamily="34" charset="0"/>
                <a:cs typeface="Times New Roman" panose="02020603050405020304" pitchFamily="18" charset="0"/>
              </a:rPr>
              <a:t>”</a:t>
            </a:r>
            <a:r>
              <a:rPr lang="ar-SA"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900430" indent="-900430" algn="just">
              <a:lnSpc>
                <a:spcPct val="115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HR. Al-Bukhari Muslim :2557).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914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 calcmode="lin" valueType="num">
                                      <p:cBhvr>
                                        <p:cTn id="12"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4546A"/>
        </a:solidFill>
        <a:effectLst/>
      </p:bgPr>
    </p:bg>
    <p:spTree>
      <p:nvGrpSpPr>
        <p:cNvPr id="1" name=""/>
        <p:cNvGrpSpPr/>
        <p:nvPr/>
      </p:nvGrpSpPr>
      <p:grpSpPr>
        <a:xfrm>
          <a:off x="0" y="0"/>
          <a:ext cx="0" cy="0"/>
          <a:chOff x="0" y="0"/>
          <a:chExt cx="0" cy="0"/>
        </a:xfrm>
      </p:grpSpPr>
      <p:sp>
        <p:nvSpPr>
          <p:cNvPr id="15" name="Block Arc 14"/>
          <p:cNvSpPr/>
          <p:nvPr/>
        </p:nvSpPr>
        <p:spPr>
          <a:xfrm>
            <a:off x="239348" y="2857398"/>
            <a:ext cx="1622931" cy="1623005"/>
          </a:xfrm>
          <a:custGeom>
            <a:avLst/>
            <a:gdLst/>
            <a:ahLst/>
            <a:cxnLst/>
            <a:rect l="l" t="t" r="r" b="b"/>
            <a:pathLst>
              <a:path w="1217198" h="1217254">
                <a:moveTo>
                  <a:pt x="1172073" y="616019"/>
                </a:moveTo>
                <a:lnTo>
                  <a:pt x="1217198" y="616610"/>
                </a:lnTo>
                <a:cubicBezTo>
                  <a:pt x="1216181" y="694136"/>
                  <a:pt x="1200702" y="768120"/>
                  <a:pt x="1172073" y="835497"/>
                </a:cubicBezTo>
                <a:close/>
                <a:moveTo>
                  <a:pt x="592301" y="223"/>
                </a:moveTo>
                <a:cubicBezTo>
                  <a:pt x="925156" y="-8708"/>
                  <a:pt x="1203399" y="251500"/>
                  <a:pt x="1216760" y="584207"/>
                </a:cubicBezTo>
                <a:lnTo>
                  <a:pt x="1025903" y="591872"/>
                </a:lnTo>
                <a:cubicBezTo>
                  <a:pt x="1016735" y="363582"/>
                  <a:pt x="825816" y="185038"/>
                  <a:pt x="597424" y="191166"/>
                </a:cubicBezTo>
                <a:cubicBezTo>
                  <a:pt x="369033" y="197294"/>
                  <a:pt x="187962" y="385820"/>
                  <a:pt x="191049" y="614273"/>
                </a:cubicBezTo>
                <a:cubicBezTo>
                  <a:pt x="194136" y="842726"/>
                  <a:pt x="380235" y="1026290"/>
                  <a:pt x="608708" y="1026244"/>
                </a:cubicBezTo>
                <a:cubicBezTo>
                  <a:pt x="773320" y="1026211"/>
                  <a:pt x="915896" y="930876"/>
                  <a:pt x="982606" y="791527"/>
                </a:cubicBezTo>
                <a:lnTo>
                  <a:pt x="982606" y="1085471"/>
                </a:lnTo>
                <a:cubicBezTo>
                  <a:pt x="880769" y="1168806"/>
                  <a:pt x="750352" y="1217226"/>
                  <a:pt x="608747" y="1217254"/>
                </a:cubicBezTo>
                <a:cubicBezTo>
                  <a:pt x="275773" y="1217320"/>
                  <a:pt x="4555" y="949797"/>
                  <a:pt x="56" y="616853"/>
                </a:cubicBezTo>
                <a:cubicBezTo>
                  <a:pt x="-4443" y="283909"/>
                  <a:pt x="259446" y="9154"/>
                  <a:pt x="592301" y="223"/>
                </a:cubicBezTo>
                <a:close/>
              </a:path>
            </a:pathLst>
          </a:custGeom>
          <a:solidFill>
            <a:srgbClr val="72BB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9" name="Rectangle 18"/>
          <p:cNvSpPr/>
          <p:nvPr/>
        </p:nvSpPr>
        <p:spPr>
          <a:xfrm>
            <a:off x="1609726" y="2081559"/>
            <a:ext cx="252623" cy="1386871"/>
          </a:xfrm>
          <a:custGeom>
            <a:avLst/>
            <a:gdLst>
              <a:gd name="connsiteX0" fmla="*/ 0 w 189467"/>
              <a:gd name="connsiteY0" fmla="*/ 0 h 1080346"/>
              <a:gd name="connsiteX1" fmla="*/ 189467 w 189467"/>
              <a:gd name="connsiteY1" fmla="*/ 0 h 1080346"/>
              <a:gd name="connsiteX2" fmla="*/ 189467 w 189467"/>
              <a:gd name="connsiteY2" fmla="*/ 1080346 h 1080346"/>
              <a:gd name="connsiteX3" fmla="*/ 187528 w 189467"/>
              <a:gd name="connsiteY3" fmla="*/ 1040153 h 1080346"/>
              <a:gd name="connsiteX4" fmla="*/ 0 w 189467"/>
              <a:gd name="connsiteY4" fmla="*/ 674512 h 1080346"/>
              <a:gd name="connsiteX5" fmla="*/ 0 w 189467"/>
              <a:gd name="connsiteY5" fmla="*/ 0 h 1080346"/>
              <a:gd name="connsiteX0" fmla="*/ 0 w 189467"/>
              <a:gd name="connsiteY0" fmla="*/ 0 h 1040153"/>
              <a:gd name="connsiteX1" fmla="*/ 189467 w 189467"/>
              <a:gd name="connsiteY1" fmla="*/ 0 h 1040153"/>
              <a:gd name="connsiteX2" fmla="*/ 187528 w 189467"/>
              <a:gd name="connsiteY2" fmla="*/ 1040153 h 1040153"/>
              <a:gd name="connsiteX3" fmla="*/ 0 w 189467"/>
              <a:gd name="connsiteY3" fmla="*/ 674512 h 1040153"/>
              <a:gd name="connsiteX4" fmla="*/ 0 w 189467"/>
              <a:gd name="connsiteY4" fmla="*/ 0 h 1040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67" h="1040153">
                <a:moveTo>
                  <a:pt x="0" y="0"/>
                </a:moveTo>
                <a:lnTo>
                  <a:pt x="189467" y="0"/>
                </a:lnTo>
                <a:cubicBezTo>
                  <a:pt x="188821" y="346718"/>
                  <a:pt x="188174" y="693435"/>
                  <a:pt x="187528" y="1040153"/>
                </a:cubicBezTo>
                <a:cubicBezTo>
                  <a:pt x="179329" y="879836"/>
                  <a:pt x="108663" y="777233"/>
                  <a:pt x="0" y="674512"/>
                </a:cubicBezTo>
                <a:lnTo>
                  <a:pt x="0" y="0"/>
                </a:lnTo>
                <a:close/>
              </a:path>
            </a:pathLst>
          </a:custGeom>
          <a:solidFill>
            <a:srgbClr val="72BBC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3" name="Title 2"/>
          <p:cNvSpPr txBox="1">
            <a:spLocks/>
          </p:cNvSpPr>
          <p:nvPr/>
        </p:nvSpPr>
        <p:spPr>
          <a:xfrm>
            <a:off x="-211" y="487634"/>
            <a:ext cx="12192000" cy="768085"/>
          </a:xfrm>
          <a:prstGeom prst="rect">
            <a:avLst/>
          </a:prstGeom>
          <a:solidFill>
            <a:schemeClr val="bg1"/>
          </a:solidFill>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tabLst>
                <a:tab pos="890588" algn="l"/>
              </a:tabLst>
            </a:pPr>
            <a:r>
              <a:rPr lang="en-US" sz="4800" b="1" dirty="0" err="1" smtClean="0">
                <a:cs typeface="Arial" pitchFamily="34" charset="0"/>
              </a:rPr>
              <a:t>Rumusan</a:t>
            </a:r>
            <a:r>
              <a:rPr lang="en-US" sz="4800" b="1" dirty="0" smtClean="0">
                <a:cs typeface="Arial" pitchFamily="34" charset="0"/>
              </a:rPr>
              <a:t> </a:t>
            </a:r>
            <a:r>
              <a:rPr lang="en-US" sz="4800" b="1" dirty="0" err="1" smtClean="0">
                <a:cs typeface="Arial" pitchFamily="34" charset="0"/>
              </a:rPr>
              <a:t>Masalah</a:t>
            </a:r>
            <a:endParaRPr lang="en-US" sz="4800" b="1" dirty="0">
              <a:cs typeface="Arial" pitchFamily="34" charset="0"/>
            </a:endParaRPr>
          </a:p>
        </p:txBody>
      </p:sp>
      <p:sp>
        <p:nvSpPr>
          <p:cNvPr id="14" name="Freeform 13"/>
          <p:cNvSpPr/>
          <p:nvPr/>
        </p:nvSpPr>
        <p:spPr>
          <a:xfrm>
            <a:off x="1266870" y="562514"/>
            <a:ext cx="969121" cy="14951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rgbClr val="72BB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0" name="Rectangle 19"/>
          <p:cNvSpPr/>
          <p:nvPr/>
        </p:nvSpPr>
        <p:spPr>
          <a:xfrm>
            <a:off x="1609726" y="3604009"/>
            <a:ext cx="252623" cy="3253991"/>
          </a:xfrm>
          <a:prstGeom prst="rect">
            <a:avLst/>
          </a:prstGeom>
          <a:solidFill>
            <a:srgbClr val="72BBC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24" name="Freeform 23"/>
          <p:cNvSpPr/>
          <p:nvPr/>
        </p:nvSpPr>
        <p:spPr>
          <a:xfrm>
            <a:off x="1552580" y="253439"/>
            <a:ext cx="397699" cy="326323"/>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rgbClr val="72BB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5" name="TextBox 34"/>
          <p:cNvSpPr txBox="1"/>
          <p:nvPr/>
        </p:nvSpPr>
        <p:spPr>
          <a:xfrm>
            <a:off x="2630730" y="2738602"/>
            <a:ext cx="8195698" cy="2062103"/>
          </a:xfrm>
          <a:prstGeom prst="rect">
            <a:avLst/>
          </a:prstGeom>
          <a:noFill/>
        </p:spPr>
        <p:txBody>
          <a:bodyPr wrap="square" rtlCol="0">
            <a:spAutoFit/>
          </a:bodyPr>
          <a:lstStyle/>
          <a:p>
            <a:pPr algn="ctr"/>
            <a:r>
              <a:rPr lang="en-US" sz="3200" dirty="0" err="1" smtClean="0">
                <a:solidFill>
                  <a:schemeClr val="bg1"/>
                </a:solidFill>
              </a:rPr>
              <a:t>Bagaimana</a:t>
            </a:r>
            <a:r>
              <a:rPr lang="en-US" sz="3200" dirty="0" smtClean="0">
                <a:solidFill>
                  <a:schemeClr val="bg1"/>
                </a:solidFill>
              </a:rPr>
              <a:t> </a:t>
            </a:r>
            <a:r>
              <a:rPr lang="en-US" sz="3200" dirty="0" err="1">
                <a:solidFill>
                  <a:schemeClr val="bg1"/>
                </a:solidFill>
              </a:rPr>
              <a:t>merancang</a:t>
            </a:r>
            <a:r>
              <a:rPr lang="en-US" sz="3200" dirty="0">
                <a:solidFill>
                  <a:schemeClr val="bg1"/>
                </a:solidFill>
              </a:rPr>
              <a:t> </a:t>
            </a:r>
            <a:r>
              <a:rPr lang="en-US" sz="3200" dirty="0" err="1">
                <a:solidFill>
                  <a:schemeClr val="bg1"/>
                </a:solidFill>
              </a:rPr>
              <a:t>Sebuah</a:t>
            </a:r>
            <a:r>
              <a:rPr lang="en-US" sz="3200" dirty="0">
                <a:solidFill>
                  <a:schemeClr val="bg1"/>
                </a:solidFill>
              </a:rPr>
              <a:t> </a:t>
            </a:r>
            <a:r>
              <a:rPr lang="en-US" sz="3200" dirty="0" err="1">
                <a:solidFill>
                  <a:schemeClr val="bg1"/>
                </a:solidFill>
              </a:rPr>
              <a:t>aplikasi</a:t>
            </a:r>
            <a:r>
              <a:rPr lang="en-US" sz="3200" dirty="0">
                <a:solidFill>
                  <a:schemeClr val="bg1"/>
                </a:solidFill>
              </a:rPr>
              <a:t> </a:t>
            </a:r>
            <a:r>
              <a:rPr lang="en-US" sz="3200" dirty="0" err="1">
                <a:solidFill>
                  <a:schemeClr val="bg1"/>
                </a:solidFill>
              </a:rPr>
              <a:t>Penyewaan</a:t>
            </a:r>
            <a:r>
              <a:rPr lang="en-US" sz="3200" dirty="0">
                <a:solidFill>
                  <a:schemeClr val="bg1"/>
                </a:solidFill>
              </a:rPr>
              <a:t> </a:t>
            </a:r>
            <a:r>
              <a:rPr lang="en-US" sz="3200" dirty="0" err="1">
                <a:solidFill>
                  <a:schemeClr val="bg1"/>
                </a:solidFill>
              </a:rPr>
              <a:t>Gedung</a:t>
            </a:r>
            <a:r>
              <a:rPr lang="en-US" sz="3200" dirty="0">
                <a:solidFill>
                  <a:schemeClr val="bg1"/>
                </a:solidFill>
              </a:rPr>
              <a:t> </a:t>
            </a:r>
            <a:r>
              <a:rPr lang="en-US" sz="3200" dirty="0" err="1">
                <a:solidFill>
                  <a:schemeClr val="bg1"/>
                </a:solidFill>
              </a:rPr>
              <a:t>Pernikahan</a:t>
            </a:r>
            <a:r>
              <a:rPr lang="en-US" sz="3200" dirty="0">
                <a:solidFill>
                  <a:schemeClr val="bg1"/>
                </a:solidFill>
              </a:rPr>
              <a:t> </a:t>
            </a:r>
            <a:r>
              <a:rPr lang="en-US" sz="3200" dirty="0" err="1">
                <a:solidFill>
                  <a:schemeClr val="bg1"/>
                </a:solidFill>
              </a:rPr>
              <a:t>dengan</a:t>
            </a:r>
            <a:r>
              <a:rPr lang="en-US" sz="3200" dirty="0">
                <a:solidFill>
                  <a:schemeClr val="bg1"/>
                </a:solidFill>
              </a:rPr>
              <a:t> Panorama 360</a:t>
            </a:r>
            <a:r>
              <a:rPr lang="en-US" sz="3200" baseline="30000" dirty="0">
                <a:solidFill>
                  <a:schemeClr val="bg1"/>
                </a:solidFill>
              </a:rPr>
              <a:t>0</a:t>
            </a:r>
            <a:r>
              <a:rPr lang="en-US" sz="3200" dirty="0">
                <a:solidFill>
                  <a:schemeClr val="bg1"/>
                </a:solidFill>
              </a:rPr>
              <a:t> </a:t>
            </a:r>
            <a:r>
              <a:rPr lang="en-US" sz="3200" dirty="0" err="1">
                <a:solidFill>
                  <a:schemeClr val="bg1"/>
                </a:solidFill>
              </a:rPr>
              <a:t>berbasis</a:t>
            </a:r>
            <a:r>
              <a:rPr lang="en-US" sz="3200" dirty="0">
                <a:solidFill>
                  <a:schemeClr val="bg1"/>
                </a:solidFill>
              </a:rPr>
              <a:t> WEB </a:t>
            </a:r>
            <a:r>
              <a:rPr lang="en-US" sz="3200" dirty="0" err="1">
                <a:solidFill>
                  <a:schemeClr val="bg1"/>
                </a:solidFill>
              </a:rPr>
              <a:t>pada</a:t>
            </a:r>
            <a:r>
              <a:rPr lang="en-US" sz="3200" dirty="0">
                <a:solidFill>
                  <a:schemeClr val="bg1"/>
                </a:solidFill>
              </a:rPr>
              <a:t> Kota Makassar.</a:t>
            </a:r>
            <a:endParaRPr lang="en-US" altLang="ko-KR" sz="2800" dirty="0">
              <a:solidFill>
                <a:schemeClr val="bg1"/>
              </a:solidFill>
              <a:cs typeface="Arial" pitchFamily="34" charset="0"/>
            </a:endParaRPr>
          </a:p>
        </p:txBody>
      </p:sp>
      <p:sp>
        <p:nvSpPr>
          <p:cNvPr id="42" name="TextBox 41"/>
          <p:cNvSpPr txBox="1"/>
          <p:nvPr/>
        </p:nvSpPr>
        <p:spPr>
          <a:xfrm>
            <a:off x="2407322" y="1707551"/>
            <a:ext cx="993865" cy="2062103"/>
          </a:xfrm>
          <a:prstGeom prst="rect">
            <a:avLst/>
          </a:prstGeom>
          <a:noFill/>
        </p:spPr>
        <p:txBody>
          <a:bodyPr wrap="square" rtlCol="0">
            <a:spAutoFit/>
          </a:bodyPr>
          <a:lstStyle/>
          <a:p>
            <a:pPr algn="ctr"/>
            <a:r>
              <a:rPr lang="en-US" altLang="ko-KR" sz="12800" b="1" dirty="0">
                <a:solidFill>
                  <a:schemeClr val="bg1"/>
                </a:solidFill>
                <a:latin typeface="Arial" pitchFamily="34" charset="0"/>
                <a:cs typeface="Arial" pitchFamily="34" charset="0"/>
              </a:rPr>
              <a:t>“</a:t>
            </a:r>
            <a:endParaRPr lang="ko-KR" altLang="en-US" sz="12800" b="1" dirty="0">
              <a:solidFill>
                <a:schemeClr val="bg1"/>
              </a:solidFill>
              <a:latin typeface="Arial" pitchFamily="34" charset="0"/>
              <a:cs typeface="Arial" pitchFamily="34" charset="0"/>
            </a:endParaRPr>
          </a:p>
        </p:txBody>
      </p:sp>
      <p:sp>
        <p:nvSpPr>
          <p:cNvPr id="50" name="TextBox 49"/>
          <p:cNvSpPr txBox="1"/>
          <p:nvPr/>
        </p:nvSpPr>
        <p:spPr>
          <a:xfrm rot="10800000">
            <a:off x="9797840" y="3610121"/>
            <a:ext cx="993865" cy="2062103"/>
          </a:xfrm>
          <a:prstGeom prst="rect">
            <a:avLst/>
          </a:prstGeom>
          <a:noFill/>
        </p:spPr>
        <p:txBody>
          <a:bodyPr wrap="square" rtlCol="0">
            <a:spAutoFit/>
          </a:bodyPr>
          <a:lstStyle/>
          <a:p>
            <a:pPr algn="ctr"/>
            <a:r>
              <a:rPr lang="en-US" altLang="ko-KR" sz="12800" b="1" dirty="0">
                <a:solidFill>
                  <a:schemeClr val="bg1"/>
                </a:solidFill>
                <a:latin typeface="Arial" pitchFamily="34" charset="0"/>
                <a:cs typeface="Arial" pitchFamily="34" charset="0"/>
              </a:rPr>
              <a:t>“</a:t>
            </a:r>
            <a:endParaRPr lang="ko-KR" altLang="en-US" sz="128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735363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000" y="444008"/>
            <a:ext cx="12192000" cy="768085"/>
          </a:xfrm>
        </p:spPr>
        <p:txBody>
          <a:bodyPr>
            <a:normAutofit fontScale="92500" lnSpcReduction="20000"/>
          </a:bodyPr>
          <a:lstStyle/>
          <a:p>
            <a:r>
              <a:rPr lang="en-US" altLang="ko-KR" b="1" dirty="0" err="1" smtClean="0"/>
              <a:t>Fokus</a:t>
            </a:r>
            <a:r>
              <a:rPr lang="en-US" altLang="ko-KR" b="1" dirty="0" smtClean="0"/>
              <a:t> </a:t>
            </a:r>
            <a:r>
              <a:rPr lang="en-US" altLang="ko-KR" b="1" dirty="0" err="1" smtClean="0"/>
              <a:t>Penelitian</a:t>
            </a:r>
            <a:endParaRPr lang="ko-KR" altLang="en-US" b="1" dirty="0"/>
          </a:p>
        </p:txBody>
      </p:sp>
      <p:sp>
        <p:nvSpPr>
          <p:cNvPr id="6" name="Rectangle 5"/>
          <p:cNvSpPr/>
          <p:nvPr/>
        </p:nvSpPr>
        <p:spPr>
          <a:xfrm>
            <a:off x="0" y="1700808"/>
            <a:ext cx="12192000" cy="4608512"/>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7" name="Oval 6"/>
          <p:cNvSpPr/>
          <p:nvPr/>
        </p:nvSpPr>
        <p:spPr>
          <a:xfrm>
            <a:off x="870148" y="2276872"/>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9" name="Oval 8"/>
          <p:cNvSpPr/>
          <p:nvPr/>
        </p:nvSpPr>
        <p:spPr>
          <a:xfrm>
            <a:off x="846336" y="3621022"/>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0" name="Oval 9"/>
          <p:cNvSpPr/>
          <p:nvPr/>
        </p:nvSpPr>
        <p:spPr>
          <a:xfrm>
            <a:off x="822524" y="4965171"/>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0" name="Oval 19"/>
          <p:cNvSpPr/>
          <p:nvPr/>
        </p:nvSpPr>
        <p:spPr>
          <a:xfrm>
            <a:off x="6998196" y="2288050"/>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1" name="Oval 20"/>
          <p:cNvSpPr/>
          <p:nvPr/>
        </p:nvSpPr>
        <p:spPr>
          <a:xfrm>
            <a:off x="6974384" y="3632199"/>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8" name="Rectangle 7"/>
          <p:cNvSpPr/>
          <p:nvPr/>
        </p:nvSpPr>
        <p:spPr>
          <a:xfrm>
            <a:off x="6072000" y="2205064"/>
            <a:ext cx="48000" cy="36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3" name="TextBox 32"/>
          <p:cNvSpPr txBox="1"/>
          <p:nvPr/>
        </p:nvSpPr>
        <p:spPr>
          <a:xfrm>
            <a:off x="825609" y="2364315"/>
            <a:ext cx="857163" cy="584775"/>
          </a:xfrm>
          <a:prstGeom prst="rect">
            <a:avLst/>
          </a:prstGeom>
          <a:noFill/>
        </p:spPr>
        <p:txBody>
          <a:bodyPr wrap="square" rtlCol="0">
            <a:spAutoFit/>
          </a:bodyPr>
          <a:lstStyle/>
          <a:p>
            <a:pPr algn="ctr"/>
            <a:r>
              <a:rPr lang="en-US" altLang="ko-KR" sz="3200" b="1" dirty="0">
                <a:solidFill>
                  <a:schemeClr val="accent1"/>
                </a:solidFill>
                <a:cs typeface="Arial" pitchFamily="34" charset="0"/>
              </a:rPr>
              <a:t>01</a:t>
            </a:r>
            <a:endParaRPr lang="ko-KR" altLang="en-US" sz="3200" b="1" dirty="0">
              <a:solidFill>
                <a:schemeClr val="accent1"/>
              </a:solidFill>
              <a:cs typeface="Arial" pitchFamily="34" charset="0"/>
            </a:endParaRPr>
          </a:p>
        </p:txBody>
      </p:sp>
      <p:sp>
        <p:nvSpPr>
          <p:cNvPr id="34" name="TextBox 33"/>
          <p:cNvSpPr txBox="1"/>
          <p:nvPr/>
        </p:nvSpPr>
        <p:spPr>
          <a:xfrm>
            <a:off x="777985" y="3697287"/>
            <a:ext cx="857163" cy="584775"/>
          </a:xfrm>
          <a:prstGeom prst="rect">
            <a:avLst/>
          </a:prstGeom>
          <a:noFill/>
        </p:spPr>
        <p:txBody>
          <a:bodyPr wrap="square" rtlCol="0">
            <a:spAutoFit/>
          </a:bodyPr>
          <a:lstStyle/>
          <a:p>
            <a:pPr algn="ctr"/>
            <a:r>
              <a:rPr lang="en-US" altLang="ko-KR" sz="3200" b="1" dirty="0">
                <a:solidFill>
                  <a:schemeClr val="accent1"/>
                </a:solidFill>
                <a:cs typeface="Arial" pitchFamily="34" charset="0"/>
              </a:rPr>
              <a:t>02</a:t>
            </a:r>
            <a:endParaRPr lang="ko-KR" altLang="en-US" sz="3200" b="1" dirty="0">
              <a:solidFill>
                <a:schemeClr val="accent1"/>
              </a:solidFill>
              <a:cs typeface="Arial" pitchFamily="34" charset="0"/>
            </a:endParaRPr>
          </a:p>
        </p:txBody>
      </p:sp>
      <p:sp>
        <p:nvSpPr>
          <p:cNvPr id="35" name="TextBox 34"/>
          <p:cNvSpPr txBox="1"/>
          <p:nvPr/>
        </p:nvSpPr>
        <p:spPr>
          <a:xfrm>
            <a:off x="777985" y="5041437"/>
            <a:ext cx="857163" cy="584775"/>
          </a:xfrm>
          <a:prstGeom prst="rect">
            <a:avLst/>
          </a:prstGeom>
          <a:noFill/>
        </p:spPr>
        <p:txBody>
          <a:bodyPr wrap="square" rtlCol="0">
            <a:spAutoFit/>
          </a:bodyPr>
          <a:lstStyle/>
          <a:p>
            <a:pPr algn="ctr"/>
            <a:r>
              <a:rPr lang="en-US" altLang="ko-KR" sz="3200" b="1" dirty="0">
                <a:solidFill>
                  <a:schemeClr val="accent1"/>
                </a:solidFill>
                <a:cs typeface="Arial" pitchFamily="34" charset="0"/>
              </a:rPr>
              <a:t>03</a:t>
            </a:r>
            <a:endParaRPr lang="ko-KR" altLang="en-US" sz="3200" b="1" dirty="0">
              <a:solidFill>
                <a:schemeClr val="accent1"/>
              </a:solidFill>
              <a:cs typeface="Arial" pitchFamily="34" charset="0"/>
            </a:endParaRPr>
          </a:p>
        </p:txBody>
      </p:sp>
      <p:sp>
        <p:nvSpPr>
          <p:cNvPr id="36" name="TextBox 35"/>
          <p:cNvSpPr txBox="1"/>
          <p:nvPr/>
        </p:nvSpPr>
        <p:spPr>
          <a:xfrm>
            <a:off x="6956920" y="2372883"/>
            <a:ext cx="857163" cy="584775"/>
          </a:xfrm>
          <a:prstGeom prst="rect">
            <a:avLst/>
          </a:prstGeom>
          <a:noFill/>
        </p:spPr>
        <p:txBody>
          <a:bodyPr wrap="square" rtlCol="0">
            <a:spAutoFit/>
          </a:bodyPr>
          <a:lstStyle/>
          <a:p>
            <a:pPr algn="ctr"/>
            <a:r>
              <a:rPr lang="en-US" altLang="ko-KR" sz="3200" b="1" dirty="0">
                <a:solidFill>
                  <a:schemeClr val="accent1"/>
                </a:solidFill>
                <a:cs typeface="Arial" pitchFamily="34" charset="0"/>
              </a:rPr>
              <a:t>04</a:t>
            </a:r>
            <a:endParaRPr lang="ko-KR" altLang="en-US" sz="3200" b="1" dirty="0">
              <a:solidFill>
                <a:schemeClr val="accent1"/>
              </a:solidFill>
              <a:cs typeface="Arial" pitchFamily="34" charset="0"/>
            </a:endParaRPr>
          </a:p>
        </p:txBody>
      </p:sp>
      <p:sp>
        <p:nvSpPr>
          <p:cNvPr id="37" name="TextBox 36"/>
          <p:cNvSpPr txBox="1"/>
          <p:nvPr/>
        </p:nvSpPr>
        <p:spPr>
          <a:xfrm>
            <a:off x="6909296" y="3705855"/>
            <a:ext cx="857163" cy="584775"/>
          </a:xfrm>
          <a:prstGeom prst="rect">
            <a:avLst/>
          </a:prstGeom>
          <a:noFill/>
        </p:spPr>
        <p:txBody>
          <a:bodyPr wrap="square" rtlCol="0">
            <a:spAutoFit/>
          </a:bodyPr>
          <a:lstStyle/>
          <a:p>
            <a:pPr algn="ctr"/>
            <a:r>
              <a:rPr lang="en-US" altLang="ko-KR" sz="3200" b="1" dirty="0">
                <a:solidFill>
                  <a:schemeClr val="accent1"/>
                </a:solidFill>
                <a:cs typeface="Arial" pitchFamily="34" charset="0"/>
              </a:rPr>
              <a:t>05</a:t>
            </a:r>
            <a:endParaRPr lang="ko-KR" altLang="en-US" sz="3200" b="1" dirty="0">
              <a:solidFill>
                <a:schemeClr val="accent1"/>
              </a:solidFill>
              <a:cs typeface="Arial" pitchFamily="34" charset="0"/>
            </a:endParaRPr>
          </a:p>
        </p:txBody>
      </p:sp>
      <p:sp>
        <p:nvSpPr>
          <p:cNvPr id="5" name="Rectangle 4"/>
          <p:cNvSpPr/>
          <p:nvPr/>
        </p:nvSpPr>
        <p:spPr>
          <a:xfrm>
            <a:off x="1738716" y="2333536"/>
            <a:ext cx="4266028" cy="646331"/>
          </a:xfrm>
          <a:prstGeom prst="rect">
            <a:avLst/>
          </a:prstGeom>
        </p:spPr>
        <p:txBody>
          <a:bodyPr wrap="square">
            <a:spAutoFit/>
          </a:bodyPr>
          <a:lstStyle/>
          <a:p>
            <a:pPr algn="just"/>
            <a:r>
              <a:rPr lang="en-US" dirty="0" err="1" smtClean="0">
                <a:solidFill>
                  <a:schemeClr val="bg1"/>
                </a:solidFill>
                <a:latin typeface="Times New Roman" panose="02020603050405020304" pitchFamily="18" charset="0"/>
                <a:ea typeface="Calibri" panose="020F0502020204030204" pitchFamily="34" charset="0"/>
              </a:rPr>
              <a:t>Aplikasi</a:t>
            </a:r>
            <a:r>
              <a:rPr lang="en-US" dirty="0" smtClean="0">
                <a:solidFill>
                  <a:schemeClr val="bg1"/>
                </a:solidFill>
                <a:latin typeface="Times New Roman" panose="02020603050405020304" pitchFamily="18" charset="0"/>
                <a:ea typeface="Calibri" panose="020F0502020204030204" pitchFamily="34" charset="0"/>
              </a:rPr>
              <a:t> </a:t>
            </a:r>
            <a:r>
              <a:rPr lang="en-US" dirty="0" err="1" smtClean="0">
                <a:solidFill>
                  <a:schemeClr val="bg1"/>
                </a:solidFill>
                <a:latin typeface="Times New Roman" panose="02020603050405020304" pitchFamily="18" charset="0"/>
                <a:ea typeface="Calibri" panose="020F0502020204030204" pitchFamily="34" charset="0"/>
              </a:rPr>
              <a:t>ini</a:t>
            </a:r>
            <a:r>
              <a:rPr lang="en-US" dirty="0" smtClean="0">
                <a:solidFill>
                  <a:schemeClr val="bg1"/>
                </a:solidFill>
                <a:latin typeface="Times New Roman" panose="02020603050405020304" pitchFamily="18" charset="0"/>
                <a:ea typeface="Calibri" panose="020F0502020204030204" pitchFamily="34" charset="0"/>
              </a:rPr>
              <a:t> </a:t>
            </a:r>
            <a:r>
              <a:rPr lang="en-US" dirty="0" err="1" smtClean="0">
                <a:solidFill>
                  <a:schemeClr val="bg1"/>
                </a:solidFill>
                <a:latin typeface="Times New Roman" panose="02020603050405020304" pitchFamily="18" charset="0"/>
                <a:ea typeface="Calibri" panose="020F0502020204030204" pitchFamily="34" charset="0"/>
              </a:rPr>
              <a:t>memberikan</a:t>
            </a:r>
            <a:r>
              <a:rPr lang="en-US" dirty="0" smtClean="0">
                <a:solidFill>
                  <a:schemeClr val="bg1"/>
                </a:solidFill>
                <a:latin typeface="Times New Roman" panose="02020603050405020304" pitchFamily="18" charset="0"/>
                <a:ea typeface="Calibri" panose="020F0502020204030204" pitchFamily="34" charset="0"/>
              </a:rPr>
              <a:t> </a:t>
            </a:r>
            <a:r>
              <a:rPr lang="en-US" dirty="0" err="1" smtClean="0">
                <a:solidFill>
                  <a:schemeClr val="bg1"/>
                </a:solidFill>
                <a:latin typeface="Times New Roman" panose="02020603050405020304" pitchFamily="18" charset="0"/>
                <a:ea typeface="Calibri" panose="020F0502020204030204" pitchFamily="34" charset="0"/>
              </a:rPr>
              <a:t>informasi</a:t>
            </a:r>
            <a:r>
              <a:rPr lang="en-US" dirty="0" smtClean="0">
                <a:solidFill>
                  <a:schemeClr val="bg1"/>
                </a:solidFill>
                <a:latin typeface="Times New Roman" panose="02020603050405020304" pitchFamily="18" charset="0"/>
                <a:ea typeface="Calibri" panose="020F0502020204030204" pitchFamily="34" charset="0"/>
              </a:rPr>
              <a:t> </a:t>
            </a:r>
            <a:r>
              <a:rPr lang="en-US" dirty="0" err="1" smtClean="0">
                <a:solidFill>
                  <a:schemeClr val="bg1"/>
                </a:solidFill>
                <a:latin typeface="Times New Roman" panose="02020603050405020304" pitchFamily="18" charset="0"/>
                <a:ea typeface="Calibri" panose="020F0502020204030204" pitchFamily="34" charset="0"/>
              </a:rPr>
              <a:t>tentang</a:t>
            </a:r>
            <a:r>
              <a:rPr lang="en-US" dirty="0" smtClean="0">
                <a:solidFill>
                  <a:schemeClr val="bg1"/>
                </a:solidFill>
                <a:latin typeface="Times New Roman" panose="02020603050405020304" pitchFamily="18" charset="0"/>
                <a:ea typeface="Calibri" panose="020F0502020204030204" pitchFamily="34" charset="0"/>
              </a:rPr>
              <a:t> </a:t>
            </a:r>
            <a:r>
              <a:rPr lang="en-US" dirty="0" err="1" smtClean="0">
                <a:solidFill>
                  <a:schemeClr val="bg1"/>
                </a:solidFill>
                <a:latin typeface="Times New Roman" panose="02020603050405020304" pitchFamily="18" charset="0"/>
                <a:ea typeface="Calibri" panose="020F0502020204030204" pitchFamily="34" charset="0"/>
              </a:rPr>
              <a:t>alamat</a:t>
            </a:r>
            <a:r>
              <a:rPr lang="en-US" dirty="0" smtClean="0">
                <a:solidFill>
                  <a:schemeClr val="bg1"/>
                </a:solidFill>
                <a:latin typeface="Times New Roman" panose="02020603050405020304" pitchFamily="18" charset="0"/>
                <a:ea typeface="Calibri" panose="020F0502020204030204" pitchFamily="34" charset="0"/>
              </a:rPr>
              <a:t>, </a:t>
            </a:r>
            <a:r>
              <a:rPr lang="en-US" dirty="0" err="1" smtClean="0">
                <a:solidFill>
                  <a:schemeClr val="bg1"/>
                </a:solidFill>
                <a:latin typeface="Times New Roman" panose="02020603050405020304" pitchFamily="18" charset="0"/>
                <a:ea typeface="Calibri" panose="020F0502020204030204" pitchFamily="34" charset="0"/>
              </a:rPr>
              <a:t>harga</a:t>
            </a:r>
            <a:r>
              <a:rPr lang="en-US" dirty="0" smtClean="0">
                <a:solidFill>
                  <a:schemeClr val="bg1"/>
                </a:solidFill>
                <a:latin typeface="Times New Roman" panose="02020603050405020304" pitchFamily="18" charset="0"/>
                <a:ea typeface="Calibri" panose="020F0502020204030204" pitchFamily="34" charset="0"/>
              </a:rPr>
              <a:t>, </a:t>
            </a:r>
            <a:r>
              <a:rPr lang="en-US" dirty="0" err="1" smtClean="0">
                <a:solidFill>
                  <a:schemeClr val="bg1"/>
                </a:solidFill>
                <a:latin typeface="Times New Roman" panose="02020603050405020304" pitchFamily="18" charset="0"/>
                <a:ea typeface="Calibri" panose="020F0502020204030204" pitchFamily="34" charset="0"/>
              </a:rPr>
              <a:t>fasilitas</a:t>
            </a:r>
            <a:r>
              <a:rPr lang="en-US" dirty="0" smtClean="0">
                <a:solidFill>
                  <a:schemeClr val="bg1"/>
                </a:solidFill>
                <a:latin typeface="Times New Roman" panose="02020603050405020304" pitchFamily="18" charset="0"/>
                <a:ea typeface="Calibri" panose="020F0502020204030204" pitchFamily="34" charset="0"/>
              </a:rPr>
              <a:t>, </a:t>
            </a:r>
            <a:r>
              <a:rPr lang="en-US" dirty="0" err="1" smtClean="0">
                <a:solidFill>
                  <a:schemeClr val="bg1"/>
                </a:solidFill>
                <a:latin typeface="Times New Roman" panose="02020603050405020304" pitchFamily="18" charset="0"/>
                <a:ea typeface="Calibri" panose="020F0502020204030204" pitchFamily="34" charset="0"/>
              </a:rPr>
              <a:t>suasana</a:t>
            </a:r>
            <a:r>
              <a:rPr lang="en-US" dirty="0" smtClean="0">
                <a:solidFill>
                  <a:schemeClr val="bg1"/>
                </a:solidFill>
                <a:latin typeface="Times New Roman" panose="02020603050405020304" pitchFamily="18" charset="0"/>
                <a:ea typeface="Calibri" panose="020F0502020204030204" pitchFamily="34" charset="0"/>
              </a:rPr>
              <a:t>,  </a:t>
            </a:r>
            <a:r>
              <a:rPr lang="en-US" dirty="0" err="1" smtClean="0">
                <a:solidFill>
                  <a:schemeClr val="bg1"/>
                </a:solidFill>
                <a:latin typeface="Times New Roman" panose="02020603050405020304" pitchFamily="18" charset="0"/>
                <a:ea typeface="Calibri" panose="020F0502020204030204" pitchFamily="34" charset="0"/>
              </a:rPr>
              <a:t>kapasistas</a:t>
            </a:r>
            <a:endParaRPr lang="en-US" dirty="0">
              <a:solidFill>
                <a:schemeClr val="bg1"/>
              </a:solidFill>
            </a:endParaRPr>
          </a:p>
        </p:txBody>
      </p:sp>
      <p:sp>
        <p:nvSpPr>
          <p:cNvPr id="32" name="Rectangle 31"/>
          <p:cNvSpPr/>
          <p:nvPr/>
        </p:nvSpPr>
        <p:spPr>
          <a:xfrm>
            <a:off x="1758170" y="3672848"/>
            <a:ext cx="4266028" cy="646331"/>
          </a:xfrm>
          <a:prstGeom prst="rect">
            <a:avLst/>
          </a:prstGeom>
        </p:spPr>
        <p:txBody>
          <a:bodyPr wrap="square">
            <a:spAutoFit/>
          </a:bodyPr>
          <a:lstStyle/>
          <a:p>
            <a:r>
              <a:rPr lang="en-US" dirty="0" err="1">
                <a:solidFill>
                  <a:schemeClr val="bg1"/>
                </a:solidFill>
                <a:latin typeface="Times New Roman" panose="02020603050405020304" pitchFamily="18" charset="0"/>
                <a:ea typeface="Calibri" panose="020F0502020204030204" pitchFamily="34" charset="0"/>
              </a:rPr>
              <a:t>Gedung</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Pernikahan</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berupa</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nama</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alamat</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dan</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lokasi</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akan</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diinput</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dalam</a:t>
            </a:r>
            <a:r>
              <a:rPr lang="en-US" dirty="0">
                <a:solidFill>
                  <a:schemeClr val="bg1"/>
                </a:solidFill>
                <a:latin typeface="Times New Roman" panose="02020603050405020304" pitchFamily="18" charset="0"/>
                <a:ea typeface="Calibri" panose="020F0502020204030204" pitchFamily="34" charset="0"/>
              </a:rPr>
              <a:t> database</a:t>
            </a:r>
            <a:endParaRPr lang="en-US" dirty="0">
              <a:solidFill>
                <a:schemeClr val="bg1"/>
              </a:solidFill>
            </a:endParaRPr>
          </a:p>
        </p:txBody>
      </p:sp>
      <p:sp>
        <p:nvSpPr>
          <p:cNvPr id="39" name="Rectangle 38"/>
          <p:cNvSpPr/>
          <p:nvPr/>
        </p:nvSpPr>
        <p:spPr>
          <a:xfrm>
            <a:off x="1657865" y="4880727"/>
            <a:ext cx="4304424" cy="923330"/>
          </a:xfrm>
          <a:prstGeom prst="rect">
            <a:avLst/>
          </a:prstGeom>
        </p:spPr>
        <p:txBody>
          <a:bodyPr wrap="square">
            <a:spAutoFit/>
          </a:bodyPr>
          <a:lstStyle/>
          <a:p>
            <a:r>
              <a:rPr lang="en-US" dirty="0" err="1">
                <a:solidFill>
                  <a:schemeClr val="bg1"/>
                </a:solidFill>
                <a:latin typeface="Times New Roman" panose="02020603050405020304" pitchFamily="18" charset="0"/>
                <a:ea typeface="Calibri" panose="020F0502020204030204" pitchFamily="34" charset="0"/>
              </a:rPr>
              <a:t>Ruang</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lingkup</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visualisasi</a:t>
            </a:r>
            <a:r>
              <a:rPr lang="en-US" dirty="0">
                <a:solidFill>
                  <a:schemeClr val="bg1"/>
                </a:solidFill>
                <a:latin typeface="Times New Roman" panose="02020603050405020304" pitchFamily="18" charset="0"/>
                <a:ea typeface="Calibri" panose="020F0502020204030204" pitchFamily="34" charset="0"/>
              </a:rPr>
              <a:t> </a:t>
            </a:r>
            <a:r>
              <a:rPr lang="en-US" dirty="0" smtClean="0">
                <a:solidFill>
                  <a:schemeClr val="bg1"/>
                </a:solidFill>
                <a:latin typeface="Times New Roman" panose="02020603050405020304" pitchFamily="18" charset="0"/>
                <a:ea typeface="Calibri" panose="020F0502020204030204" pitchFamily="34" charset="0"/>
              </a:rPr>
              <a:t>360</a:t>
            </a:r>
            <a:r>
              <a:rPr lang="en-US" baseline="30000" dirty="0" smtClean="0">
                <a:solidFill>
                  <a:schemeClr val="bg1"/>
                </a:solidFill>
                <a:latin typeface="Times New Roman" panose="02020603050405020304" pitchFamily="18" charset="0"/>
                <a:ea typeface="Calibri" panose="020F0502020204030204" pitchFamily="34" charset="0"/>
              </a:rPr>
              <a:t>0</a:t>
            </a:r>
            <a:r>
              <a:rPr lang="en-US" dirty="0" smtClean="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hanya</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pada</a:t>
            </a:r>
            <a:r>
              <a:rPr lang="en-US" dirty="0">
                <a:solidFill>
                  <a:schemeClr val="bg1"/>
                </a:solidFill>
                <a:latin typeface="Times New Roman" panose="02020603050405020304" pitchFamily="18" charset="0"/>
                <a:ea typeface="Calibri" panose="020F0502020204030204" pitchFamily="34" charset="0"/>
              </a:rPr>
              <a:t> area </a:t>
            </a:r>
            <a:r>
              <a:rPr lang="en-US" dirty="0" err="1" smtClean="0">
                <a:solidFill>
                  <a:schemeClr val="bg1"/>
                </a:solidFill>
                <a:latin typeface="Times New Roman" panose="02020603050405020304" pitchFamily="18" charset="0"/>
                <a:ea typeface="Calibri" panose="020F0502020204030204" pitchFamily="34" charset="0"/>
              </a:rPr>
              <a:t>Parkiran</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Pintu</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Masuk</a:t>
            </a:r>
            <a:r>
              <a:rPr lang="en-US" dirty="0">
                <a:solidFill>
                  <a:schemeClr val="bg1"/>
                </a:solidFill>
                <a:latin typeface="Times New Roman" panose="02020603050405020304" pitchFamily="18" charset="0"/>
                <a:ea typeface="Calibri" panose="020F0502020204030204" pitchFamily="34" charset="0"/>
              </a:rPr>
              <a:t> , </a:t>
            </a:r>
            <a:r>
              <a:rPr lang="en-US" dirty="0" err="1">
                <a:solidFill>
                  <a:schemeClr val="bg1"/>
                </a:solidFill>
                <a:latin typeface="Times New Roman" panose="02020603050405020304" pitchFamily="18" charset="0"/>
                <a:ea typeface="Calibri" panose="020F0502020204030204" pitchFamily="34" charset="0"/>
              </a:rPr>
              <a:t>Ruang</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Resepsi</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dan</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beberapa</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Fasilitas</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Kamar</a:t>
            </a:r>
            <a:endParaRPr lang="en-US" dirty="0">
              <a:solidFill>
                <a:schemeClr val="bg1"/>
              </a:solidFill>
            </a:endParaRPr>
          </a:p>
        </p:txBody>
      </p:sp>
      <p:sp>
        <p:nvSpPr>
          <p:cNvPr id="40" name="Rectangle 39"/>
          <p:cNvSpPr/>
          <p:nvPr/>
        </p:nvSpPr>
        <p:spPr>
          <a:xfrm>
            <a:off x="7855359" y="2364315"/>
            <a:ext cx="4034913" cy="646331"/>
          </a:xfrm>
          <a:prstGeom prst="rect">
            <a:avLst/>
          </a:prstGeom>
        </p:spPr>
        <p:txBody>
          <a:bodyPr wrap="square">
            <a:spAutoFit/>
          </a:bodyPr>
          <a:lstStyle/>
          <a:p>
            <a:r>
              <a:rPr lang="en-US" dirty="0" err="1">
                <a:solidFill>
                  <a:schemeClr val="bg1"/>
                </a:solidFill>
                <a:latin typeface="Times New Roman" panose="02020603050405020304" pitchFamily="18" charset="0"/>
                <a:ea typeface="Calibri" panose="020F0502020204030204" pitchFamily="34" charset="0"/>
              </a:rPr>
              <a:t>Sistem</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ini</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berjalan</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dalam</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ruang</a:t>
            </a:r>
            <a:r>
              <a:rPr lang="en-US" dirty="0">
                <a:solidFill>
                  <a:schemeClr val="bg1"/>
                </a:solidFill>
                <a:latin typeface="Times New Roman" panose="02020603050405020304" pitchFamily="18" charset="0"/>
                <a:ea typeface="Calibri" panose="020F0502020204030204" pitchFamily="34" charset="0"/>
              </a:rPr>
              <a:t> </a:t>
            </a:r>
            <a:r>
              <a:rPr lang="en-US" dirty="0" err="1">
                <a:solidFill>
                  <a:schemeClr val="bg1"/>
                </a:solidFill>
                <a:latin typeface="Times New Roman" panose="02020603050405020304" pitchFamily="18" charset="0"/>
                <a:ea typeface="Calibri" panose="020F0502020204030204" pitchFamily="34" charset="0"/>
              </a:rPr>
              <a:t>lingkup</a:t>
            </a:r>
            <a:r>
              <a:rPr lang="en-US" dirty="0">
                <a:solidFill>
                  <a:schemeClr val="bg1"/>
                </a:solidFill>
                <a:latin typeface="Times New Roman" panose="02020603050405020304" pitchFamily="18" charset="0"/>
                <a:ea typeface="Calibri" panose="020F0502020204030204" pitchFamily="34" charset="0"/>
              </a:rPr>
              <a:t> Kota Makassar</a:t>
            </a:r>
            <a:endParaRPr lang="en-US" dirty="0">
              <a:solidFill>
                <a:schemeClr val="bg1"/>
              </a:solidFill>
            </a:endParaRPr>
          </a:p>
        </p:txBody>
      </p:sp>
      <p:sp>
        <p:nvSpPr>
          <p:cNvPr id="41" name="Rectangle 40"/>
          <p:cNvSpPr/>
          <p:nvPr/>
        </p:nvSpPr>
        <p:spPr>
          <a:xfrm>
            <a:off x="7831547" y="3690027"/>
            <a:ext cx="4034913" cy="646331"/>
          </a:xfrm>
          <a:prstGeom prst="rect">
            <a:avLst/>
          </a:prstGeom>
        </p:spPr>
        <p:txBody>
          <a:bodyPr wrap="square">
            <a:spAutoFit/>
          </a:bodyPr>
          <a:lstStyle/>
          <a:p>
            <a:pPr lvl="0" algn="just">
              <a:spcBef>
                <a:spcPts val="1200"/>
              </a:spcBef>
              <a:spcAft>
                <a:spcPts val="0"/>
              </a:spcAft>
            </a:pP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Sistem</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ini</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tidak</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membahas</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mengenai</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pembayaran</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secara</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online</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659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dissolve">
                                      <p:cBhvr>
                                        <p:cTn id="21" dur="500"/>
                                        <p:tgtEl>
                                          <p:spTgt spid="3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dissolve">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dissolve">
                                      <p:cBhvr>
                                        <p:cTn id="29" dur="500"/>
                                        <p:tgtEl>
                                          <p:spTgt spid="1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dissolve">
                                      <p:cBhvr>
                                        <p:cTn id="32" dur="500"/>
                                        <p:tgtEl>
                                          <p:spTgt spid="3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dissolve">
                                      <p:cBhvr>
                                        <p:cTn id="35" dur="500"/>
                                        <p:tgtEl>
                                          <p:spTgt spid="39"/>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dissolve">
                                      <p:cBhvr>
                                        <p:cTn id="40" dur="500"/>
                                        <p:tgtEl>
                                          <p:spTgt spid="20"/>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dissolve">
                                      <p:cBhvr>
                                        <p:cTn id="43" dur="500"/>
                                        <p:tgtEl>
                                          <p:spTgt spid="3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dissolve">
                                      <p:cBhvr>
                                        <p:cTn id="46" dur="500"/>
                                        <p:tgtEl>
                                          <p:spTgt spid="40"/>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dissolve">
                                      <p:cBhvr>
                                        <p:cTn id="51" dur="500"/>
                                        <p:tgtEl>
                                          <p:spTgt spid="21"/>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dissolve">
                                      <p:cBhvr>
                                        <p:cTn id="54" dur="500"/>
                                        <p:tgtEl>
                                          <p:spTgt spid="3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dissolve">
                                      <p:cBhvr>
                                        <p:cTn id="5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20" grpId="0" animBg="1"/>
      <p:bldP spid="21" grpId="0" animBg="1"/>
      <p:bldP spid="33" grpId="0"/>
      <p:bldP spid="34" grpId="0"/>
      <p:bldP spid="35" grpId="0"/>
      <p:bldP spid="36" grpId="0"/>
      <p:bldP spid="37" grpId="0"/>
      <p:bldP spid="5" grpId="0"/>
      <p:bldP spid="32" grpId="0"/>
      <p:bldP spid="39" grpId="0"/>
      <p:bldP spid="40"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grpSp>
        <p:nvGrpSpPr>
          <p:cNvPr id="31" name="Group 30"/>
          <p:cNvGrpSpPr/>
          <p:nvPr/>
        </p:nvGrpSpPr>
        <p:grpSpPr>
          <a:xfrm>
            <a:off x="509289" y="3094019"/>
            <a:ext cx="11296891" cy="369197"/>
            <a:chOff x="509289" y="3094019"/>
            <a:chExt cx="11296891" cy="369197"/>
          </a:xfrm>
        </p:grpSpPr>
        <p:cxnSp>
          <p:nvCxnSpPr>
            <p:cNvPr id="5" name="Straight Connector 4"/>
            <p:cNvCxnSpPr/>
            <p:nvPr/>
          </p:nvCxnSpPr>
          <p:spPr>
            <a:xfrm flipH="1">
              <a:off x="509289" y="3278021"/>
              <a:ext cx="11296891" cy="1"/>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21" name="Donut 20"/>
            <p:cNvSpPr/>
            <p:nvPr/>
          </p:nvSpPr>
          <p:spPr>
            <a:xfrm>
              <a:off x="1493132" y="3115975"/>
              <a:ext cx="335666" cy="347241"/>
            </a:xfrm>
            <a:prstGeom prst="donut">
              <a:avLst/>
            </a:prstGeom>
            <a:solidFill>
              <a:srgbClr val="445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Donut 21"/>
            <p:cNvSpPr/>
            <p:nvPr/>
          </p:nvSpPr>
          <p:spPr>
            <a:xfrm>
              <a:off x="9979305" y="3094022"/>
              <a:ext cx="335666" cy="347241"/>
            </a:xfrm>
            <a:prstGeom prst="donut">
              <a:avLst/>
            </a:prstGeom>
            <a:solidFill>
              <a:srgbClr val="445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Donut 22"/>
            <p:cNvSpPr/>
            <p:nvPr/>
          </p:nvSpPr>
          <p:spPr>
            <a:xfrm>
              <a:off x="7056694" y="3104400"/>
              <a:ext cx="335666" cy="347241"/>
            </a:xfrm>
            <a:prstGeom prst="donut">
              <a:avLst/>
            </a:prstGeom>
            <a:solidFill>
              <a:srgbClr val="445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Donut 23"/>
            <p:cNvSpPr/>
            <p:nvPr/>
          </p:nvSpPr>
          <p:spPr>
            <a:xfrm>
              <a:off x="4481326" y="3094019"/>
              <a:ext cx="335666" cy="347241"/>
            </a:xfrm>
            <a:prstGeom prst="donut">
              <a:avLst/>
            </a:prstGeom>
            <a:solidFill>
              <a:srgbClr val="445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9" name="Freeform 48"/>
          <p:cNvSpPr/>
          <p:nvPr/>
        </p:nvSpPr>
        <p:spPr>
          <a:xfrm>
            <a:off x="243068" y="659757"/>
            <a:ext cx="1377388" cy="2546430"/>
          </a:xfrm>
          <a:custGeom>
            <a:avLst/>
            <a:gdLst>
              <a:gd name="connsiteX0" fmla="*/ 1377388 w 1377388"/>
              <a:gd name="connsiteY0" fmla="*/ 2546430 h 2546430"/>
              <a:gd name="connsiteX1" fmla="*/ 0 w 1377388"/>
              <a:gd name="connsiteY1" fmla="*/ 1134319 h 2546430"/>
              <a:gd name="connsiteX2" fmla="*/ 532436 w 1377388"/>
              <a:gd name="connsiteY2" fmla="*/ 0 h 2546430"/>
              <a:gd name="connsiteX3" fmla="*/ 960699 w 1377388"/>
              <a:gd name="connsiteY3" fmla="*/ 0 h 2546430"/>
            </a:gdLst>
            <a:ahLst/>
            <a:cxnLst>
              <a:cxn ang="0">
                <a:pos x="connsiteX0" y="connsiteY0"/>
              </a:cxn>
              <a:cxn ang="0">
                <a:pos x="connsiteX1" y="connsiteY1"/>
              </a:cxn>
              <a:cxn ang="0">
                <a:pos x="connsiteX2" y="connsiteY2"/>
              </a:cxn>
              <a:cxn ang="0">
                <a:pos x="connsiteX3" y="connsiteY3"/>
              </a:cxn>
            </a:cxnLst>
            <a:rect l="l" t="t" r="r" b="b"/>
            <a:pathLst>
              <a:path w="1377388" h="2546430">
                <a:moveTo>
                  <a:pt x="1377388" y="2546430"/>
                </a:moveTo>
                <a:lnTo>
                  <a:pt x="0" y="1134319"/>
                </a:lnTo>
                <a:lnTo>
                  <a:pt x="532436" y="0"/>
                </a:lnTo>
                <a:lnTo>
                  <a:pt x="960699" y="0"/>
                </a:lnTo>
              </a:path>
            </a:pathLst>
          </a:custGeom>
          <a:noFill/>
          <a:ln w="19050">
            <a:solidFill>
              <a:srgbClr val="FFC000"/>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flipV="1">
            <a:off x="7202096" y="3440068"/>
            <a:ext cx="798653" cy="1655179"/>
          </a:xfrm>
          <a:custGeom>
            <a:avLst/>
            <a:gdLst>
              <a:gd name="connsiteX0" fmla="*/ 0 w 798653"/>
              <a:gd name="connsiteY0" fmla="*/ 1655179 h 1655179"/>
              <a:gd name="connsiteX1" fmla="*/ 0 w 798653"/>
              <a:gd name="connsiteY1" fmla="*/ 0 h 1655179"/>
              <a:gd name="connsiteX2" fmla="*/ 798653 w 798653"/>
              <a:gd name="connsiteY2" fmla="*/ 0 h 1655179"/>
            </a:gdLst>
            <a:ahLst/>
            <a:cxnLst>
              <a:cxn ang="0">
                <a:pos x="connsiteX0" y="connsiteY0"/>
              </a:cxn>
              <a:cxn ang="0">
                <a:pos x="connsiteX1" y="connsiteY1"/>
              </a:cxn>
              <a:cxn ang="0">
                <a:pos x="connsiteX2" y="connsiteY2"/>
              </a:cxn>
            </a:cxnLst>
            <a:rect l="l" t="t" r="r" b="b"/>
            <a:pathLst>
              <a:path w="798653" h="1655179">
                <a:moveTo>
                  <a:pt x="0" y="1655179"/>
                </a:moveTo>
                <a:lnTo>
                  <a:pt x="0" y="0"/>
                </a:lnTo>
                <a:lnTo>
                  <a:pt x="798653" y="0"/>
                </a:lnTo>
              </a:path>
            </a:pathLst>
          </a:custGeom>
          <a:noFill/>
          <a:ln w="19050">
            <a:solidFill>
              <a:srgbClr val="FFC000"/>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itle 1"/>
          <p:cNvSpPr txBox="1">
            <a:spLocks/>
          </p:cNvSpPr>
          <p:nvPr/>
        </p:nvSpPr>
        <p:spPr>
          <a:xfrm>
            <a:off x="8606898" y="0"/>
            <a:ext cx="3678505" cy="582991"/>
          </a:xfrm>
          <a:prstGeom prst="rect">
            <a:avLst/>
          </a:prstGeom>
          <a:solidFill>
            <a:srgbClr val="44546A"/>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err="1" smtClean="0">
                <a:solidFill>
                  <a:schemeClr val="bg1"/>
                </a:solidFill>
                <a:latin typeface="HighlandGothicLightFLF" panose="02000603040000020004" pitchFamily="2" charset="0"/>
              </a:rPr>
              <a:t>Kajian</a:t>
            </a:r>
            <a:r>
              <a:rPr lang="en-US" sz="3200" b="1" dirty="0" smtClean="0">
                <a:solidFill>
                  <a:schemeClr val="bg1"/>
                </a:solidFill>
                <a:latin typeface="HighlandGothicLightFLF" panose="02000603040000020004" pitchFamily="2" charset="0"/>
              </a:rPr>
              <a:t> </a:t>
            </a:r>
            <a:r>
              <a:rPr lang="en-US" sz="3200" b="1" dirty="0" err="1" smtClean="0">
                <a:solidFill>
                  <a:schemeClr val="bg1"/>
                </a:solidFill>
                <a:latin typeface="HighlandGothicLightFLF" panose="02000603040000020004" pitchFamily="2" charset="0"/>
              </a:rPr>
              <a:t>Pustaka</a:t>
            </a:r>
            <a:endParaRPr lang="en-US" sz="3200" b="1" dirty="0">
              <a:solidFill>
                <a:schemeClr val="bg1"/>
              </a:solidFill>
              <a:latin typeface="HighlandGothicLightFLF" panose="02000603040000020004" pitchFamily="2" charset="0"/>
            </a:endParaRPr>
          </a:p>
        </p:txBody>
      </p:sp>
      <p:sp>
        <p:nvSpPr>
          <p:cNvPr id="57" name="Rectangle 56"/>
          <p:cNvSpPr/>
          <p:nvPr/>
        </p:nvSpPr>
        <p:spPr>
          <a:xfrm>
            <a:off x="1271255" y="474563"/>
            <a:ext cx="3612079" cy="400110"/>
          </a:xfrm>
          <a:prstGeom prst="rect">
            <a:avLst/>
          </a:prstGeom>
        </p:spPr>
        <p:txBody>
          <a:bodyPr wrap="none">
            <a:spAutoFit/>
          </a:bodyPr>
          <a:lstStyle/>
          <a:p>
            <a:r>
              <a:rPr lang="en-US" sz="2000" b="1" dirty="0" err="1">
                <a:solidFill>
                  <a:srgbClr val="FFC000"/>
                </a:solidFill>
                <a:latin typeface="Times New Roman" panose="02020603050405020304" pitchFamily="18" charset="0"/>
                <a:ea typeface="Calibri" panose="020F0502020204030204" pitchFamily="34" charset="0"/>
              </a:rPr>
              <a:t>Muh.Faisal</a:t>
            </a:r>
            <a:r>
              <a:rPr lang="en-US" sz="2000" b="1" dirty="0">
                <a:solidFill>
                  <a:srgbClr val="FFC000"/>
                </a:solidFill>
                <a:latin typeface="Times New Roman" panose="02020603050405020304" pitchFamily="18" charset="0"/>
                <a:ea typeface="Calibri" panose="020F0502020204030204" pitchFamily="34" charset="0"/>
              </a:rPr>
              <a:t> </a:t>
            </a:r>
            <a:r>
              <a:rPr lang="en-US" sz="2000" b="1" dirty="0" err="1">
                <a:solidFill>
                  <a:srgbClr val="FFC000"/>
                </a:solidFill>
                <a:latin typeface="Times New Roman" panose="02020603050405020304" pitchFamily="18" charset="0"/>
                <a:ea typeface="Calibri" panose="020F0502020204030204" pitchFamily="34" charset="0"/>
              </a:rPr>
              <a:t>Mushawwir</a:t>
            </a:r>
            <a:r>
              <a:rPr lang="en-US" sz="2000" b="1" dirty="0">
                <a:solidFill>
                  <a:srgbClr val="FFC000"/>
                </a:solidFill>
                <a:latin typeface="Times New Roman" panose="02020603050405020304" pitchFamily="18" charset="0"/>
                <a:ea typeface="Calibri" panose="020F0502020204030204" pitchFamily="34" charset="0"/>
              </a:rPr>
              <a:t> (2017) </a:t>
            </a:r>
            <a:endParaRPr lang="en-US" sz="2000" b="1" dirty="0">
              <a:solidFill>
                <a:srgbClr val="FFC000"/>
              </a:solidFill>
            </a:endParaRPr>
          </a:p>
        </p:txBody>
      </p:sp>
      <p:sp>
        <p:nvSpPr>
          <p:cNvPr id="58" name="Rectangle 57"/>
          <p:cNvSpPr/>
          <p:nvPr/>
        </p:nvSpPr>
        <p:spPr>
          <a:xfrm>
            <a:off x="1374972" y="791022"/>
            <a:ext cx="3545737" cy="1323439"/>
          </a:xfrm>
          <a:prstGeom prst="rect">
            <a:avLst/>
          </a:prstGeom>
        </p:spPr>
        <p:txBody>
          <a:bodyPr wrap="square">
            <a:spAutoFit/>
          </a:bodyPr>
          <a:lstStyle/>
          <a:p>
            <a:r>
              <a:rPr lang="en-US" sz="2000" dirty="0">
                <a:solidFill>
                  <a:srgbClr val="002060"/>
                </a:solidFill>
                <a:latin typeface="Times New Roman" panose="02020603050405020304" pitchFamily="18" charset="0"/>
                <a:ea typeface="Calibri" panose="020F0502020204030204" pitchFamily="34" charset="0"/>
              </a:rPr>
              <a:t>“</a:t>
            </a:r>
            <a:r>
              <a:rPr lang="en-US" sz="2000" dirty="0" err="1">
                <a:solidFill>
                  <a:srgbClr val="002060"/>
                </a:solidFill>
                <a:latin typeface="Times New Roman" panose="02020603050405020304" pitchFamily="18" charset="0"/>
                <a:ea typeface="Calibri" panose="020F0502020204030204" pitchFamily="34" charset="0"/>
              </a:rPr>
              <a:t>Sistem</a:t>
            </a:r>
            <a:r>
              <a:rPr lang="en-US" sz="2000" dirty="0">
                <a:solidFill>
                  <a:srgbClr val="002060"/>
                </a:solidFill>
                <a:latin typeface="Times New Roman" panose="02020603050405020304" pitchFamily="18" charset="0"/>
                <a:ea typeface="Calibri" panose="020F0502020204030204" pitchFamily="34" charset="0"/>
              </a:rPr>
              <a:t> </a:t>
            </a:r>
            <a:r>
              <a:rPr lang="en-US" sz="2000" dirty="0" err="1">
                <a:solidFill>
                  <a:srgbClr val="002060"/>
                </a:solidFill>
                <a:latin typeface="Times New Roman" panose="02020603050405020304" pitchFamily="18" charset="0"/>
                <a:ea typeface="Calibri" panose="020F0502020204030204" pitchFamily="34" charset="0"/>
              </a:rPr>
              <a:t>Informasi</a:t>
            </a:r>
            <a:r>
              <a:rPr lang="en-US" sz="2000" dirty="0">
                <a:solidFill>
                  <a:srgbClr val="002060"/>
                </a:solidFill>
                <a:latin typeface="Times New Roman" panose="02020603050405020304" pitchFamily="18" charset="0"/>
                <a:ea typeface="Calibri" panose="020F0502020204030204" pitchFamily="34" charset="0"/>
              </a:rPr>
              <a:t> </a:t>
            </a:r>
            <a:r>
              <a:rPr lang="en-US" sz="2000" dirty="0" err="1">
                <a:solidFill>
                  <a:srgbClr val="002060"/>
                </a:solidFill>
                <a:latin typeface="Times New Roman" panose="02020603050405020304" pitchFamily="18" charset="0"/>
                <a:ea typeface="Calibri" panose="020F0502020204030204" pitchFamily="34" charset="0"/>
              </a:rPr>
              <a:t>Pemesanan</a:t>
            </a:r>
            <a:r>
              <a:rPr lang="en-US" sz="2000" dirty="0">
                <a:solidFill>
                  <a:srgbClr val="002060"/>
                </a:solidFill>
                <a:latin typeface="Times New Roman" panose="02020603050405020304" pitchFamily="18" charset="0"/>
                <a:ea typeface="Calibri" panose="020F0502020204030204" pitchFamily="34" charset="0"/>
              </a:rPr>
              <a:t> </a:t>
            </a:r>
            <a:r>
              <a:rPr lang="en-US" sz="2000" dirty="0" err="1">
                <a:solidFill>
                  <a:srgbClr val="002060"/>
                </a:solidFill>
                <a:latin typeface="Times New Roman" panose="02020603050405020304" pitchFamily="18" charset="0"/>
                <a:ea typeface="Calibri" panose="020F0502020204030204" pitchFamily="34" charset="0"/>
              </a:rPr>
              <a:t>Balai</a:t>
            </a:r>
            <a:r>
              <a:rPr lang="en-US" sz="2000" dirty="0">
                <a:solidFill>
                  <a:srgbClr val="002060"/>
                </a:solidFill>
                <a:latin typeface="Times New Roman" panose="02020603050405020304" pitchFamily="18" charset="0"/>
                <a:ea typeface="Calibri" panose="020F0502020204030204" pitchFamily="34" charset="0"/>
              </a:rPr>
              <a:t> </a:t>
            </a:r>
            <a:r>
              <a:rPr lang="en-US" sz="2000" dirty="0" err="1">
                <a:solidFill>
                  <a:srgbClr val="002060"/>
                </a:solidFill>
                <a:latin typeface="Times New Roman" panose="02020603050405020304" pitchFamily="18" charset="0"/>
                <a:ea typeface="Calibri" panose="020F0502020204030204" pitchFamily="34" charset="0"/>
              </a:rPr>
              <a:t>Diklat</a:t>
            </a:r>
            <a:r>
              <a:rPr lang="en-US" sz="2000" dirty="0">
                <a:solidFill>
                  <a:srgbClr val="002060"/>
                </a:solidFill>
                <a:latin typeface="Times New Roman" panose="02020603050405020304" pitchFamily="18" charset="0"/>
                <a:ea typeface="Calibri" panose="020F0502020204030204" pitchFamily="34" charset="0"/>
              </a:rPr>
              <a:t> </a:t>
            </a:r>
            <a:r>
              <a:rPr lang="en-US" sz="2000" dirty="0" err="1">
                <a:solidFill>
                  <a:srgbClr val="002060"/>
                </a:solidFill>
                <a:latin typeface="Times New Roman" panose="02020603050405020304" pitchFamily="18" charset="0"/>
                <a:ea typeface="Calibri" panose="020F0502020204030204" pitchFamily="34" charset="0"/>
              </a:rPr>
              <a:t>dan</a:t>
            </a:r>
            <a:r>
              <a:rPr lang="en-US" sz="2000" dirty="0">
                <a:solidFill>
                  <a:srgbClr val="002060"/>
                </a:solidFill>
                <a:latin typeface="Times New Roman" panose="02020603050405020304" pitchFamily="18" charset="0"/>
                <a:ea typeface="Calibri" panose="020F0502020204030204" pitchFamily="34" charset="0"/>
              </a:rPr>
              <a:t> </a:t>
            </a:r>
            <a:r>
              <a:rPr lang="en-US" sz="2000" dirty="0" err="1">
                <a:solidFill>
                  <a:srgbClr val="002060"/>
                </a:solidFill>
                <a:latin typeface="Times New Roman" panose="02020603050405020304" pitchFamily="18" charset="0"/>
                <a:ea typeface="Calibri" panose="020F0502020204030204" pitchFamily="34" charset="0"/>
              </a:rPr>
              <a:t>Gedung</a:t>
            </a:r>
            <a:r>
              <a:rPr lang="en-US" sz="2000" dirty="0">
                <a:solidFill>
                  <a:srgbClr val="002060"/>
                </a:solidFill>
                <a:latin typeface="Times New Roman" panose="02020603050405020304" pitchFamily="18" charset="0"/>
                <a:ea typeface="Calibri" panose="020F0502020204030204" pitchFamily="34" charset="0"/>
              </a:rPr>
              <a:t> </a:t>
            </a:r>
            <a:r>
              <a:rPr lang="en-US" sz="2000" dirty="0" err="1">
                <a:solidFill>
                  <a:srgbClr val="002060"/>
                </a:solidFill>
                <a:latin typeface="Times New Roman" panose="02020603050405020304" pitchFamily="18" charset="0"/>
                <a:ea typeface="Calibri" panose="020F0502020204030204" pitchFamily="34" charset="0"/>
              </a:rPr>
              <a:t>Serbaguna</a:t>
            </a:r>
            <a:r>
              <a:rPr lang="en-US" sz="2000" dirty="0">
                <a:solidFill>
                  <a:srgbClr val="002060"/>
                </a:solidFill>
                <a:latin typeface="Times New Roman" panose="02020603050405020304" pitchFamily="18" charset="0"/>
                <a:ea typeface="Calibri" panose="020F0502020204030204" pitchFamily="34" charset="0"/>
              </a:rPr>
              <a:t> </a:t>
            </a:r>
            <a:r>
              <a:rPr lang="en-US" sz="2000" dirty="0" err="1">
                <a:solidFill>
                  <a:srgbClr val="002060"/>
                </a:solidFill>
                <a:latin typeface="Times New Roman" panose="02020603050405020304" pitchFamily="18" charset="0"/>
                <a:ea typeface="Calibri" panose="020F0502020204030204" pitchFamily="34" charset="0"/>
              </a:rPr>
              <a:t>Berbasis</a:t>
            </a:r>
            <a:r>
              <a:rPr lang="en-US" sz="2000" dirty="0">
                <a:solidFill>
                  <a:srgbClr val="002060"/>
                </a:solidFill>
                <a:latin typeface="Times New Roman" panose="02020603050405020304" pitchFamily="18" charset="0"/>
                <a:ea typeface="Calibri" panose="020F0502020204030204" pitchFamily="34" charset="0"/>
              </a:rPr>
              <a:t> WEB </a:t>
            </a:r>
            <a:r>
              <a:rPr lang="en-US" sz="2000" dirty="0" err="1">
                <a:solidFill>
                  <a:srgbClr val="002060"/>
                </a:solidFill>
                <a:latin typeface="Times New Roman" panose="02020603050405020304" pitchFamily="18" charset="0"/>
                <a:ea typeface="Calibri" panose="020F0502020204030204" pitchFamily="34" charset="0"/>
              </a:rPr>
              <a:t>pada</a:t>
            </a:r>
            <a:r>
              <a:rPr lang="en-US" sz="2000" dirty="0">
                <a:solidFill>
                  <a:srgbClr val="002060"/>
                </a:solidFill>
                <a:latin typeface="Times New Roman" panose="02020603050405020304" pitchFamily="18" charset="0"/>
                <a:ea typeface="Calibri" panose="020F0502020204030204" pitchFamily="34" charset="0"/>
              </a:rPr>
              <a:t> Kota Makassar” </a:t>
            </a:r>
            <a:endParaRPr lang="en-US" sz="2000" dirty="0">
              <a:solidFill>
                <a:srgbClr val="002060"/>
              </a:solidFill>
            </a:endParaRPr>
          </a:p>
        </p:txBody>
      </p:sp>
      <p:sp>
        <p:nvSpPr>
          <p:cNvPr id="59" name="Rectangle 58"/>
          <p:cNvSpPr/>
          <p:nvPr/>
        </p:nvSpPr>
        <p:spPr>
          <a:xfrm>
            <a:off x="8238534" y="1338350"/>
            <a:ext cx="2268570" cy="400110"/>
          </a:xfrm>
          <a:prstGeom prst="rect">
            <a:avLst/>
          </a:prstGeom>
        </p:spPr>
        <p:txBody>
          <a:bodyPr wrap="none">
            <a:spAutoFit/>
          </a:bodyPr>
          <a:lstStyle/>
          <a:p>
            <a:r>
              <a:rPr lang="en-US" sz="2000" b="1" dirty="0" err="1">
                <a:solidFill>
                  <a:srgbClr val="FFC000"/>
                </a:solidFill>
                <a:latin typeface="Times New Roman" panose="02020603050405020304" pitchFamily="18" charset="0"/>
                <a:ea typeface="Calibri" panose="020F0502020204030204" pitchFamily="34" charset="0"/>
              </a:rPr>
              <a:t>Siti</a:t>
            </a:r>
            <a:r>
              <a:rPr lang="en-US" sz="2000" b="1" dirty="0">
                <a:solidFill>
                  <a:srgbClr val="FFC000"/>
                </a:solidFill>
                <a:latin typeface="Times New Roman" panose="02020603050405020304" pitchFamily="18" charset="0"/>
                <a:ea typeface="Calibri" panose="020F0502020204030204" pitchFamily="34" charset="0"/>
              </a:rPr>
              <a:t> </a:t>
            </a:r>
            <a:r>
              <a:rPr lang="en-US" sz="2000" b="1" dirty="0" err="1">
                <a:solidFill>
                  <a:srgbClr val="FFC000"/>
                </a:solidFill>
                <a:latin typeface="Times New Roman" panose="02020603050405020304" pitchFamily="18" charset="0"/>
                <a:ea typeface="Calibri" panose="020F0502020204030204" pitchFamily="34" charset="0"/>
              </a:rPr>
              <a:t>Kopsah</a:t>
            </a:r>
            <a:r>
              <a:rPr lang="en-US" sz="2000" b="1" dirty="0">
                <a:solidFill>
                  <a:srgbClr val="FFC000"/>
                </a:solidFill>
                <a:latin typeface="Times New Roman" panose="02020603050405020304" pitchFamily="18" charset="0"/>
                <a:ea typeface="Calibri" panose="020F0502020204030204" pitchFamily="34" charset="0"/>
              </a:rPr>
              <a:t> (2012) </a:t>
            </a:r>
            <a:endParaRPr lang="en-US" sz="2000" b="1" dirty="0">
              <a:solidFill>
                <a:srgbClr val="FFC000"/>
              </a:solidFill>
            </a:endParaRPr>
          </a:p>
        </p:txBody>
      </p:sp>
      <p:sp>
        <p:nvSpPr>
          <p:cNvPr id="60" name="Rectangle 59"/>
          <p:cNvSpPr/>
          <p:nvPr/>
        </p:nvSpPr>
        <p:spPr>
          <a:xfrm>
            <a:off x="8275909" y="1687071"/>
            <a:ext cx="3530271" cy="923330"/>
          </a:xfrm>
          <a:prstGeom prst="rect">
            <a:avLst/>
          </a:prstGeom>
        </p:spPr>
        <p:txBody>
          <a:bodyPr wrap="square">
            <a:spAutoFit/>
          </a:bodyPr>
          <a:lstStyle/>
          <a:p>
            <a:r>
              <a:rPr lang="en-US" dirty="0">
                <a:solidFill>
                  <a:srgbClr val="002060"/>
                </a:solidFill>
                <a:latin typeface="Times New Roman" panose="02020603050405020304" pitchFamily="18" charset="0"/>
                <a:ea typeface="Calibri" panose="020F0502020204030204" pitchFamily="34" charset="0"/>
              </a:rPr>
              <a:t>“</a:t>
            </a:r>
            <a:r>
              <a:rPr lang="en-US" dirty="0" err="1">
                <a:solidFill>
                  <a:srgbClr val="002060"/>
                </a:solidFill>
                <a:latin typeface="Times New Roman" panose="02020603050405020304" pitchFamily="18" charset="0"/>
                <a:ea typeface="Calibri" panose="020F0502020204030204" pitchFamily="34" charset="0"/>
              </a:rPr>
              <a:t>Perancangan</a:t>
            </a:r>
            <a:r>
              <a:rPr lang="en-US" dirty="0">
                <a:solidFill>
                  <a:srgbClr val="002060"/>
                </a:solidFill>
                <a:latin typeface="Times New Roman" panose="02020603050405020304" pitchFamily="18" charset="0"/>
                <a:ea typeface="Calibri" panose="020F0502020204030204" pitchFamily="34" charset="0"/>
              </a:rPr>
              <a:t> </a:t>
            </a:r>
            <a:r>
              <a:rPr lang="en-US" dirty="0" err="1">
                <a:solidFill>
                  <a:srgbClr val="002060"/>
                </a:solidFill>
                <a:latin typeface="Times New Roman" panose="02020603050405020304" pitchFamily="18" charset="0"/>
                <a:ea typeface="Calibri" panose="020F0502020204030204" pitchFamily="34" charset="0"/>
              </a:rPr>
              <a:t>Sistem</a:t>
            </a:r>
            <a:r>
              <a:rPr lang="en-US" dirty="0">
                <a:solidFill>
                  <a:srgbClr val="002060"/>
                </a:solidFill>
                <a:latin typeface="Times New Roman" panose="02020603050405020304" pitchFamily="18" charset="0"/>
                <a:ea typeface="Calibri" panose="020F0502020204030204" pitchFamily="34" charset="0"/>
              </a:rPr>
              <a:t> </a:t>
            </a:r>
            <a:r>
              <a:rPr lang="en-US" dirty="0" err="1">
                <a:solidFill>
                  <a:srgbClr val="002060"/>
                </a:solidFill>
                <a:latin typeface="Times New Roman" panose="02020603050405020304" pitchFamily="18" charset="0"/>
                <a:ea typeface="Calibri" panose="020F0502020204030204" pitchFamily="34" charset="0"/>
              </a:rPr>
              <a:t>Informasi</a:t>
            </a:r>
            <a:r>
              <a:rPr lang="en-US" dirty="0">
                <a:solidFill>
                  <a:srgbClr val="002060"/>
                </a:solidFill>
                <a:latin typeface="Times New Roman" panose="02020603050405020304" pitchFamily="18" charset="0"/>
                <a:ea typeface="Calibri" panose="020F0502020204030204" pitchFamily="34" charset="0"/>
              </a:rPr>
              <a:t> </a:t>
            </a:r>
            <a:r>
              <a:rPr lang="en-US" dirty="0" err="1">
                <a:solidFill>
                  <a:srgbClr val="002060"/>
                </a:solidFill>
                <a:latin typeface="Times New Roman" panose="02020603050405020304" pitchFamily="18" charset="0"/>
                <a:ea typeface="Calibri" panose="020F0502020204030204" pitchFamily="34" charset="0"/>
              </a:rPr>
              <a:t>Penyewaan</a:t>
            </a:r>
            <a:r>
              <a:rPr lang="en-US" dirty="0">
                <a:solidFill>
                  <a:srgbClr val="002060"/>
                </a:solidFill>
                <a:latin typeface="Times New Roman" panose="02020603050405020304" pitchFamily="18" charset="0"/>
                <a:ea typeface="Calibri" panose="020F0502020204030204" pitchFamily="34" charset="0"/>
              </a:rPr>
              <a:t> </a:t>
            </a:r>
            <a:r>
              <a:rPr lang="en-US" dirty="0" err="1">
                <a:solidFill>
                  <a:srgbClr val="002060"/>
                </a:solidFill>
                <a:latin typeface="Times New Roman" panose="02020603050405020304" pitchFamily="18" charset="0"/>
                <a:ea typeface="Calibri" panose="020F0502020204030204" pitchFamily="34" charset="0"/>
              </a:rPr>
              <a:t>Gedung</a:t>
            </a:r>
            <a:r>
              <a:rPr lang="en-US" dirty="0">
                <a:solidFill>
                  <a:srgbClr val="002060"/>
                </a:solidFill>
                <a:latin typeface="Times New Roman" panose="02020603050405020304" pitchFamily="18" charset="0"/>
                <a:ea typeface="Calibri" panose="020F0502020204030204" pitchFamily="34" charset="0"/>
              </a:rPr>
              <a:t> </a:t>
            </a:r>
            <a:r>
              <a:rPr lang="en-US" dirty="0" err="1">
                <a:solidFill>
                  <a:srgbClr val="002060"/>
                </a:solidFill>
                <a:latin typeface="Times New Roman" panose="02020603050405020304" pitchFamily="18" charset="0"/>
                <a:ea typeface="Calibri" panose="020F0502020204030204" pitchFamily="34" charset="0"/>
              </a:rPr>
              <a:t>dan</a:t>
            </a:r>
            <a:r>
              <a:rPr lang="en-US" dirty="0">
                <a:solidFill>
                  <a:srgbClr val="002060"/>
                </a:solidFill>
                <a:latin typeface="Times New Roman" panose="02020603050405020304" pitchFamily="18" charset="0"/>
                <a:ea typeface="Calibri" panose="020F0502020204030204" pitchFamily="34" charset="0"/>
              </a:rPr>
              <a:t> </a:t>
            </a:r>
            <a:r>
              <a:rPr lang="en-US" dirty="0" err="1">
                <a:solidFill>
                  <a:srgbClr val="002060"/>
                </a:solidFill>
                <a:latin typeface="Times New Roman" panose="02020603050405020304" pitchFamily="18" charset="0"/>
                <a:ea typeface="Calibri" panose="020F0502020204030204" pitchFamily="34" charset="0"/>
              </a:rPr>
              <a:t>Kamar</a:t>
            </a:r>
            <a:r>
              <a:rPr lang="en-US" dirty="0">
                <a:solidFill>
                  <a:srgbClr val="002060"/>
                </a:solidFill>
                <a:latin typeface="Times New Roman" panose="02020603050405020304" pitchFamily="18" charset="0"/>
                <a:ea typeface="Calibri" panose="020F0502020204030204" pitchFamily="34" charset="0"/>
              </a:rPr>
              <a:t> di </a:t>
            </a:r>
            <a:r>
              <a:rPr lang="en-US" dirty="0" err="1">
                <a:solidFill>
                  <a:srgbClr val="002060"/>
                </a:solidFill>
                <a:latin typeface="Times New Roman" panose="02020603050405020304" pitchFamily="18" charset="0"/>
                <a:ea typeface="Calibri" panose="020F0502020204030204" pitchFamily="34" charset="0"/>
              </a:rPr>
              <a:t>Monumen</a:t>
            </a:r>
            <a:r>
              <a:rPr lang="en-US" dirty="0">
                <a:solidFill>
                  <a:srgbClr val="002060"/>
                </a:solidFill>
                <a:latin typeface="Times New Roman" panose="02020603050405020304" pitchFamily="18" charset="0"/>
                <a:ea typeface="Calibri" panose="020F0502020204030204" pitchFamily="34" charset="0"/>
              </a:rPr>
              <a:t> </a:t>
            </a:r>
            <a:r>
              <a:rPr lang="en-US" dirty="0" err="1">
                <a:solidFill>
                  <a:srgbClr val="002060"/>
                </a:solidFill>
                <a:latin typeface="Times New Roman" panose="02020603050405020304" pitchFamily="18" charset="0"/>
                <a:ea typeface="Calibri" panose="020F0502020204030204" pitchFamily="34" charset="0"/>
              </a:rPr>
              <a:t>Diponegoro</a:t>
            </a:r>
            <a:r>
              <a:rPr lang="en-US" dirty="0">
                <a:solidFill>
                  <a:srgbClr val="002060"/>
                </a:solidFill>
                <a:latin typeface="Times New Roman" panose="02020603050405020304" pitchFamily="18" charset="0"/>
                <a:ea typeface="Calibri" panose="020F0502020204030204" pitchFamily="34" charset="0"/>
              </a:rPr>
              <a:t> Yogyakarta”</a:t>
            </a:r>
            <a:endParaRPr lang="en-US" dirty="0">
              <a:solidFill>
                <a:srgbClr val="002060"/>
              </a:solidFill>
            </a:endParaRPr>
          </a:p>
        </p:txBody>
      </p:sp>
      <p:sp>
        <p:nvSpPr>
          <p:cNvPr id="61" name="Rectangle 60"/>
          <p:cNvSpPr/>
          <p:nvPr/>
        </p:nvSpPr>
        <p:spPr>
          <a:xfrm>
            <a:off x="998543" y="3785635"/>
            <a:ext cx="1842171" cy="400110"/>
          </a:xfrm>
          <a:prstGeom prst="rect">
            <a:avLst/>
          </a:prstGeom>
        </p:spPr>
        <p:txBody>
          <a:bodyPr wrap="none">
            <a:spAutoFit/>
          </a:bodyPr>
          <a:lstStyle/>
          <a:p>
            <a:r>
              <a:rPr lang="en-US" sz="2000" b="1" dirty="0" err="1">
                <a:solidFill>
                  <a:srgbClr val="FFC000"/>
                </a:solidFill>
                <a:latin typeface="Times New Roman" panose="02020603050405020304" pitchFamily="18" charset="0"/>
                <a:ea typeface="Calibri" panose="020F0502020204030204" pitchFamily="34" charset="0"/>
              </a:rPr>
              <a:t>Mustika</a:t>
            </a:r>
            <a:r>
              <a:rPr lang="en-US" sz="2000" b="1" dirty="0">
                <a:solidFill>
                  <a:srgbClr val="FFC000"/>
                </a:solidFill>
                <a:latin typeface="Times New Roman" panose="02020603050405020304" pitchFamily="18" charset="0"/>
                <a:ea typeface="Calibri" panose="020F0502020204030204" pitchFamily="34" charset="0"/>
              </a:rPr>
              <a:t> (2017)</a:t>
            </a:r>
            <a:endParaRPr lang="en-US" sz="2000" b="1" dirty="0">
              <a:solidFill>
                <a:srgbClr val="FFC000"/>
              </a:solidFill>
            </a:endParaRPr>
          </a:p>
        </p:txBody>
      </p:sp>
      <p:sp>
        <p:nvSpPr>
          <p:cNvPr id="63" name="Rectangle 62"/>
          <p:cNvSpPr/>
          <p:nvPr/>
        </p:nvSpPr>
        <p:spPr>
          <a:xfrm>
            <a:off x="7957582" y="3462021"/>
            <a:ext cx="3956544" cy="1477328"/>
          </a:xfrm>
          <a:prstGeom prst="rect">
            <a:avLst/>
          </a:prstGeom>
        </p:spPr>
        <p:txBody>
          <a:bodyPr wrap="square">
            <a:spAutoFit/>
          </a:bodyPr>
          <a:lstStyle/>
          <a:p>
            <a:r>
              <a:rPr lang="en-US" dirty="0">
                <a:solidFill>
                  <a:srgbClr val="002060"/>
                </a:solidFill>
              </a:rPr>
              <a:t>“</a:t>
            </a:r>
            <a:r>
              <a:rPr lang="en-US" dirty="0" err="1">
                <a:solidFill>
                  <a:srgbClr val="002060"/>
                </a:solidFill>
              </a:rPr>
              <a:t>Rancang</a:t>
            </a:r>
            <a:r>
              <a:rPr lang="en-US" dirty="0">
                <a:solidFill>
                  <a:srgbClr val="002060"/>
                </a:solidFill>
              </a:rPr>
              <a:t> </a:t>
            </a:r>
            <a:r>
              <a:rPr lang="en-US" dirty="0" err="1">
                <a:solidFill>
                  <a:srgbClr val="002060"/>
                </a:solidFill>
              </a:rPr>
              <a:t>Bangun</a:t>
            </a:r>
            <a:r>
              <a:rPr lang="en-US" dirty="0">
                <a:solidFill>
                  <a:srgbClr val="002060"/>
                </a:solidFill>
              </a:rPr>
              <a:t> </a:t>
            </a:r>
            <a:r>
              <a:rPr lang="en-US" dirty="0" err="1">
                <a:solidFill>
                  <a:srgbClr val="002060"/>
                </a:solidFill>
              </a:rPr>
              <a:t>Sistem</a:t>
            </a:r>
            <a:r>
              <a:rPr lang="en-US" dirty="0">
                <a:solidFill>
                  <a:srgbClr val="002060"/>
                </a:solidFill>
              </a:rPr>
              <a:t> Virtual Tour </a:t>
            </a:r>
            <a:r>
              <a:rPr lang="en-US" dirty="0" err="1">
                <a:solidFill>
                  <a:srgbClr val="002060"/>
                </a:solidFill>
              </a:rPr>
              <a:t>Wisata</a:t>
            </a:r>
            <a:r>
              <a:rPr lang="en-US" dirty="0">
                <a:solidFill>
                  <a:srgbClr val="002060"/>
                </a:solidFill>
              </a:rPr>
              <a:t> </a:t>
            </a:r>
            <a:r>
              <a:rPr lang="en-US" dirty="0" err="1">
                <a:solidFill>
                  <a:srgbClr val="002060"/>
                </a:solidFill>
              </a:rPr>
              <a:t>Alam</a:t>
            </a:r>
            <a:r>
              <a:rPr lang="en-US" dirty="0">
                <a:solidFill>
                  <a:srgbClr val="002060"/>
                </a:solidFill>
              </a:rPr>
              <a:t> </a:t>
            </a:r>
            <a:r>
              <a:rPr lang="en-US" dirty="0" err="1">
                <a:solidFill>
                  <a:srgbClr val="002060"/>
                </a:solidFill>
              </a:rPr>
              <a:t>Rammang-Rammang</a:t>
            </a:r>
            <a:r>
              <a:rPr lang="en-US" dirty="0">
                <a:solidFill>
                  <a:srgbClr val="002060"/>
                </a:solidFill>
              </a:rPr>
              <a:t> di </a:t>
            </a:r>
            <a:r>
              <a:rPr lang="en-US" dirty="0" err="1">
                <a:solidFill>
                  <a:srgbClr val="002060"/>
                </a:solidFill>
              </a:rPr>
              <a:t>Desa</a:t>
            </a:r>
            <a:r>
              <a:rPr lang="en-US" dirty="0">
                <a:solidFill>
                  <a:srgbClr val="002060"/>
                </a:solidFill>
              </a:rPr>
              <a:t> </a:t>
            </a:r>
            <a:r>
              <a:rPr lang="en-US" dirty="0" err="1">
                <a:solidFill>
                  <a:srgbClr val="002060"/>
                </a:solidFill>
              </a:rPr>
              <a:t>Salenrang</a:t>
            </a:r>
            <a:r>
              <a:rPr lang="en-US" dirty="0">
                <a:solidFill>
                  <a:srgbClr val="002060"/>
                </a:solidFill>
              </a:rPr>
              <a:t> </a:t>
            </a:r>
            <a:r>
              <a:rPr lang="en-US" dirty="0" err="1">
                <a:solidFill>
                  <a:srgbClr val="002060"/>
                </a:solidFill>
              </a:rPr>
              <a:t>Kabupaten</a:t>
            </a:r>
            <a:r>
              <a:rPr lang="en-US" dirty="0">
                <a:solidFill>
                  <a:srgbClr val="002060"/>
                </a:solidFill>
              </a:rPr>
              <a:t> </a:t>
            </a:r>
            <a:r>
              <a:rPr lang="en-US" dirty="0" err="1">
                <a:solidFill>
                  <a:srgbClr val="002060"/>
                </a:solidFill>
              </a:rPr>
              <a:t>Maros</a:t>
            </a:r>
            <a:r>
              <a:rPr lang="en-US" dirty="0">
                <a:solidFill>
                  <a:srgbClr val="002060"/>
                </a:solidFill>
              </a:rPr>
              <a:t> </a:t>
            </a:r>
            <a:r>
              <a:rPr lang="en-US" dirty="0" err="1">
                <a:solidFill>
                  <a:srgbClr val="002060"/>
                </a:solidFill>
              </a:rPr>
              <a:t>Menggunakan</a:t>
            </a:r>
            <a:r>
              <a:rPr lang="en-US" dirty="0">
                <a:solidFill>
                  <a:srgbClr val="002060"/>
                </a:solidFill>
              </a:rPr>
              <a:t> </a:t>
            </a:r>
            <a:r>
              <a:rPr lang="en-US" dirty="0" err="1">
                <a:solidFill>
                  <a:srgbClr val="002060"/>
                </a:solidFill>
              </a:rPr>
              <a:t>Pendekatan</a:t>
            </a:r>
            <a:r>
              <a:rPr lang="en-US" dirty="0">
                <a:solidFill>
                  <a:srgbClr val="002060"/>
                </a:solidFill>
              </a:rPr>
              <a:t> Panorama 360</a:t>
            </a:r>
            <a:r>
              <a:rPr lang="en-US" baseline="30000" dirty="0">
                <a:solidFill>
                  <a:srgbClr val="002060"/>
                </a:solidFill>
              </a:rPr>
              <a:t>0</a:t>
            </a:r>
            <a:r>
              <a:rPr lang="en-US" dirty="0">
                <a:solidFill>
                  <a:srgbClr val="002060"/>
                </a:solidFill>
              </a:rPr>
              <a:t> </a:t>
            </a:r>
            <a:r>
              <a:rPr lang="en-US" dirty="0" err="1">
                <a:solidFill>
                  <a:srgbClr val="002060"/>
                </a:solidFill>
              </a:rPr>
              <a:t>Berbasis</a:t>
            </a:r>
            <a:r>
              <a:rPr lang="en-US" dirty="0">
                <a:solidFill>
                  <a:srgbClr val="002060"/>
                </a:solidFill>
              </a:rPr>
              <a:t> WEB”</a:t>
            </a:r>
            <a:endParaRPr lang="en-US" sz="2000" dirty="0">
              <a:solidFill>
                <a:srgbClr val="002060"/>
              </a:solidFill>
            </a:endParaRPr>
          </a:p>
        </p:txBody>
      </p:sp>
      <p:sp>
        <p:nvSpPr>
          <p:cNvPr id="64" name="Rectangle 63"/>
          <p:cNvSpPr/>
          <p:nvPr/>
        </p:nvSpPr>
        <p:spPr>
          <a:xfrm>
            <a:off x="7939574" y="4840271"/>
            <a:ext cx="2866490" cy="400110"/>
          </a:xfrm>
          <a:prstGeom prst="rect">
            <a:avLst/>
          </a:prstGeom>
        </p:spPr>
        <p:txBody>
          <a:bodyPr wrap="none">
            <a:spAutoFit/>
          </a:bodyPr>
          <a:lstStyle/>
          <a:p>
            <a:r>
              <a:rPr lang="en-US" sz="2000" b="1" dirty="0" err="1">
                <a:solidFill>
                  <a:srgbClr val="FFC000"/>
                </a:solidFill>
                <a:latin typeface="Times New Roman" panose="02020603050405020304" pitchFamily="18" charset="0"/>
                <a:ea typeface="Calibri" panose="020F0502020204030204" pitchFamily="34" charset="0"/>
              </a:rPr>
              <a:t>Siti</a:t>
            </a:r>
            <a:r>
              <a:rPr lang="en-US" sz="2000" b="1" dirty="0">
                <a:solidFill>
                  <a:srgbClr val="FFC000"/>
                </a:solidFill>
                <a:latin typeface="Times New Roman" panose="02020603050405020304" pitchFamily="18" charset="0"/>
                <a:ea typeface="Calibri" panose="020F0502020204030204" pitchFamily="34" charset="0"/>
              </a:rPr>
              <a:t> </a:t>
            </a:r>
            <a:r>
              <a:rPr lang="en-US" sz="2000" b="1" dirty="0" err="1">
                <a:solidFill>
                  <a:srgbClr val="FFC000"/>
                </a:solidFill>
                <a:latin typeface="Times New Roman" panose="02020603050405020304" pitchFamily="18" charset="0"/>
                <a:ea typeface="Calibri" panose="020F0502020204030204" pitchFamily="34" charset="0"/>
              </a:rPr>
              <a:t>Mutmainnah</a:t>
            </a:r>
            <a:r>
              <a:rPr lang="en-US" sz="2000" b="1" dirty="0">
                <a:solidFill>
                  <a:srgbClr val="FFC000"/>
                </a:solidFill>
                <a:latin typeface="Times New Roman" panose="02020603050405020304" pitchFamily="18" charset="0"/>
                <a:ea typeface="Calibri" panose="020F0502020204030204" pitchFamily="34" charset="0"/>
              </a:rPr>
              <a:t> (2017) </a:t>
            </a:r>
            <a:endParaRPr lang="en-US" sz="2000" b="1" dirty="0">
              <a:solidFill>
                <a:srgbClr val="FFC000"/>
              </a:solidFill>
            </a:endParaRPr>
          </a:p>
        </p:txBody>
      </p:sp>
      <p:sp>
        <p:nvSpPr>
          <p:cNvPr id="66" name="Freeform 65"/>
          <p:cNvSpPr/>
          <p:nvPr/>
        </p:nvSpPr>
        <p:spPr>
          <a:xfrm>
            <a:off x="2963119" y="3345084"/>
            <a:ext cx="1701478" cy="659757"/>
          </a:xfrm>
          <a:custGeom>
            <a:avLst/>
            <a:gdLst>
              <a:gd name="connsiteX0" fmla="*/ 1701478 w 1701478"/>
              <a:gd name="connsiteY0" fmla="*/ 0 h 659757"/>
              <a:gd name="connsiteX1" fmla="*/ 1701478 w 1701478"/>
              <a:gd name="connsiteY1" fmla="*/ 659757 h 659757"/>
              <a:gd name="connsiteX2" fmla="*/ 0 w 1701478"/>
              <a:gd name="connsiteY2" fmla="*/ 659757 h 659757"/>
            </a:gdLst>
            <a:ahLst/>
            <a:cxnLst>
              <a:cxn ang="0">
                <a:pos x="connsiteX0" y="connsiteY0"/>
              </a:cxn>
              <a:cxn ang="0">
                <a:pos x="connsiteX1" y="connsiteY1"/>
              </a:cxn>
              <a:cxn ang="0">
                <a:pos x="connsiteX2" y="connsiteY2"/>
              </a:cxn>
            </a:cxnLst>
            <a:rect l="l" t="t" r="r" b="b"/>
            <a:pathLst>
              <a:path w="1701478" h="659757">
                <a:moveTo>
                  <a:pt x="1701478" y="0"/>
                </a:moveTo>
                <a:lnTo>
                  <a:pt x="1701478" y="659757"/>
                </a:lnTo>
                <a:lnTo>
                  <a:pt x="0" y="659757"/>
                </a:lnTo>
              </a:path>
            </a:pathLst>
          </a:custGeom>
          <a:noFill/>
          <a:ln w="19050">
            <a:solidFill>
              <a:srgbClr val="FFC000"/>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1084157" y="4154146"/>
            <a:ext cx="3732835" cy="1200329"/>
          </a:xfrm>
          <a:prstGeom prst="rect">
            <a:avLst/>
          </a:prstGeom>
        </p:spPr>
        <p:txBody>
          <a:bodyPr wrap="square">
            <a:spAutoFit/>
          </a:bodyPr>
          <a:lstStyle/>
          <a:p>
            <a:r>
              <a:rPr lang="en-US" dirty="0" smtClean="0">
                <a:solidFill>
                  <a:srgbClr val="002060"/>
                </a:solidFill>
                <a:latin typeface="Times New Roman" panose="02020603050405020304" pitchFamily="18" charset="0"/>
                <a:ea typeface="Calibri" panose="020F0502020204030204" pitchFamily="34" charset="0"/>
              </a:rPr>
              <a:t>“</a:t>
            </a:r>
            <a:r>
              <a:rPr lang="en-US" dirty="0" err="1">
                <a:solidFill>
                  <a:srgbClr val="002060"/>
                </a:solidFill>
                <a:latin typeface="Times New Roman" panose="02020603050405020304" pitchFamily="18" charset="0"/>
                <a:ea typeface="Calibri" panose="020F0502020204030204" pitchFamily="34" charset="0"/>
              </a:rPr>
              <a:t>Analisa</a:t>
            </a:r>
            <a:r>
              <a:rPr lang="en-US" dirty="0">
                <a:solidFill>
                  <a:srgbClr val="002060"/>
                </a:solidFill>
                <a:latin typeface="Times New Roman" panose="02020603050405020304" pitchFamily="18" charset="0"/>
                <a:ea typeface="Calibri" panose="020F0502020204030204" pitchFamily="34" charset="0"/>
              </a:rPr>
              <a:t> </a:t>
            </a:r>
            <a:r>
              <a:rPr lang="en-US" dirty="0" err="1">
                <a:solidFill>
                  <a:srgbClr val="002060"/>
                </a:solidFill>
                <a:latin typeface="Times New Roman" panose="02020603050405020304" pitchFamily="18" charset="0"/>
                <a:ea typeface="Calibri" panose="020F0502020204030204" pitchFamily="34" charset="0"/>
              </a:rPr>
              <a:t>dan</a:t>
            </a:r>
            <a:r>
              <a:rPr lang="en-US" dirty="0">
                <a:solidFill>
                  <a:srgbClr val="002060"/>
                </a:solidFill>
                <a:latin typeface="Times New Roman" panose="02020603050405020304" pitchFamily="18" charset="0"/>
                <a:ea typeface="Calibri" panose="020F0502020204030204" pitchFamily="34" charset="0"/>
              </a:rPr>
              <a:t> </a:t>
            </a:r>
            <a:r>
              <a:rPr lang="en-US" dirty="0" err="1">
                <a:solidFill>
                  <a:srgbClr val="002060"/>
                </a:solidFill>
                <a:latin typeface="Times New Roman" panose="02020603050405020304" pitchFamily="18" charset="0"/>
                <a:ea typeface="Calibri" panose="020F0502020204030204" pitchFamily="34" charset="0"/>
              </a:rPr>
              <a:t>Perancangan</a:t>
            </a:r>
            <a:r>
              <a:rPr lang="en-US" dirty="0">
                <a:solidFill>
                  <a:srgbClr val="002060"/>
                </a:solidFill>
                <a:latin typeface="Times New Roman" panose="02020603050405020304" pitchFamily="18" charset="0"/>
                <a:ea typeface="Calibri" panose="020F0502020204030204" pitchFamily="34" charset="0"/>
              </a:rPr>
              <a:t> </a:t>
            </a:r>
            <a:r>
              <a:rPr lang="en-US" dirty="0" err="1">
                <a:solidFill>
                  <a:srgbClr val="002060"/>
                </a:solidFill>
                <a:latin typeface="Times New Roman" panose="02020603050405020304" pitchFamily="18" charset="0"/>
                <a:ea typeface="Calibri" panose="020F0502020204030204" pitchFamily="34" charset="0"/>
              </a:rPr>
              <a:t>Sistem</a:t>
            </a:r>
            <a:r>
              <a:rPr lang="en-US" dirty="0">
                <a:solidFill>
                  <a:srgbClr val="002060"/>
                </a:solidFill>
                <a:latin typeface="Times New Roman" panose="02020603050405020304" pitchFamily="18" charset="0"/>
                <a:ea typeface="Calibri" panose="020F0502020204030204" pitchFamily="34" charset="0"/>
              </a:rPr>
              <a:t> </a:t>
            </a:r>
            <a:r>
              <a:rPr lang="en-US" dirty="0" err="1">
                <a:solidFill>
                  <a:srgbClr val="002060"/>
                </a:solidFill>
                <a:latin typeface="Times New Roman" panose="02020603050405020304" pitchFamily="18" charset="0"/>
                <a:ea typeface="Calibri" panose="020F0502020204030204" pitchFamily="34" charset="0"/>
              </a:rPr>
              <a:t>Informasi</a:t>
            </a:r>
            <a:r>
              <a:rPr lang="en-US" dirty="0">
                <a:solidFill>
                  <a:srgbClr val="002060"/>
                </a:solidFill>
                <a:latin typeface="Times New Roman" panose="02020603050405020304" pitchFamily="18" charset="0"/>
                <a:ea typeface="Calibri" panose="020F0502020204030204" pitchFamily="34" charset="0"/>
              </a:rPr>
              <a:t> </a:t>
            </a:r>
            <a:r>
              <a:rPr lang="en-US" dirty="0" err="1">
                <a:solidFill>
                  <a:srgbClr val="002060"/>
                </a:solidFill>
                <a:latin typeface="Times New Roman" panose="02020603050405020304" pitchFamily="18" charset="0"/>
                <a:ea typeface="Calibri" panose="020F0502020204030204" pitchFamily="34" charset="0"/>
              </a:rPr>
              <a:t>Penyewaan</a:t>
            </a:r>
            <a:r>
              <a:rPr lang="en-US" dirty="0">
                <a:solidFill>
                  <a:srgbClr val="002060"/>
                </a:solidFill>
                <a:latin typeface="Times New Roman" panose="02020603050405020304" pitchFamily="18" charset="0"/>
                <a:ea typeface="Calibri" panose="020F0502020204030204" pitchFamily="34" charset="0"/>
              </a:rPr>
              <a:t> </a:t>
            </a:r>
            <a:r>
              <a:rPr lang="en-US" dirty="0" err="1">
                <a:solidFill>
                  <a:srgbClr val="002060"/>
                </a:solidFill>
                <a:latin typeface="Times New Roman" panose="02020603050405020304" pitchFamily="18" charset="0"/>
                <a:ea typeface="Calibri" panose="020F0502020204030204" pitchFamily="34" charset="0"/>
              </a:rPr>
              <a:t>dan</a:t>
            </a:r>
            <a:r>
              <a:rPr lang="en-US" dirty="0">
                <a:solidFill>
                  <a:srgbClr val="002060"/>
                </a:solidFill>
                <a:latin typeface="Times New Roman" panose="02020603050405020304" pitchFamily="18" charset="0"/>
                <a:ea typeface="Calibri" panose="020F0502020204030204" pitchFamily="34" charset="0"/>
              </a:rPr>
              <a:t> </a:t>
            </a:r>
            <a:r>
              <a:rPr lang="en-US" dirty="0" err="1">
                <a:solidFill>
                  <a:srgbClr val="002060"/>
                </a:solidFill>
                <a:latin typeface="Times New Roman" panose="02020603050405020304" pitchFamily="18" charset="0"/>
                <a:ea typeface="Calibri" panose="020F0502020204030204" pitchFamily="34" charset="0"/>
              </a:rPr>
              <a:t>Pemesanan</a:t>
            </a:r>
            <a:r>
              <a:rPr lang="en-US" dirty="0">
                <a:solidFill>
                  <a:srgbClr val="002060"/>
                </a:solidFill>
                <a:latin typeface="Times New Roman" panose="02020603050405020304" pitchFamily="18" charset="0"/>
                <a:ea typeface="Calibri" panose="020F0502020204030204" pitchFamily="34" charset="0"/>
              </a:rPr>
              <a:t> </a:t>
            </a:r>
            <a:r>
              <a:rPr lang="en-US" dirty="0" err="1">
                <a:solidFill>
                  <a:srgbClr val="002060"/>
                </a:solidFill>
                <a:latin typeface="Times New Roman" panose="02020603050405020304" pitchFamily="18" charset="0"/>
                <a:ea typeface="Calibri" panose="020F0502020204030204" pitchFamily="34" charset="0"/>
              </a:rPr>
              <a:t>Ruangan</a:t>
            </a:r>
            <a:r>
              <a:rPr lang="en-US" dirty="0">
                <a:solidFill>
                  <a:srgbClr val="002060"/>
                </a:solidFill>
                <a:latin typeface="Times New Roman" panose="02020603050405020304" pitchFamily="18" charset="0"/>
                <a:ea typeface="Calibri" panose="020F0502020204030204" pitchFamily="34" charset="0"/>
              </a:rPr>
              <a:t> </a:t>
            </a:r>
            <a:r>
              <a:rPr lang="en-US" dirty="0" err="1">
                <a:solidFill>
                  <a:srgbClr val="002060"/>
                </a:solidFill>
                <a:latin typeface="Times New Roman" panose="02020603050405020304" pitchFamily="18" charset="0"/>
                <a:ea typeface="Calibri" panose="020F0502020204030204" pitchFamily="34" charset="0"/>
              </a:rPr>
              <a:t>Berbasis</a:t>
            </a:r>
            <a:r>
              <a:rPr lang="en-US" dirty="0">
                <a:solidFill>
                  <a:srgbClr val="002060"/>
                </a:solidFill>
                <a:latin typeface="Times New Roman" panose="02020603050405020304" pitchFamily="18" charset="0"/>
                <a:ea typeface="Calibri" panose="020F0502020204030204" pitchFamily="34" charset="0"/>
              </a:rPr>
              <a:t> WEB </a:t>
            </a:r>
            <a:r>
              <a:rPr lang="en-US" dirty="0" err="1">
                <a:solidFill>
                  <a:srgbClr val="002060"/>
                </a:solidFill>
                <a:latin typeface="Times New Roman" panose="02020603050405020304" pitchFamily="18" charset="0"/>
                <a:ea typeface="Calibri" panose="020F0502020204030204" pitchFamily="34" charset="0"/>
              </a:rPr>
              <a:t>pada</a:t>
            </a:r>
            <a:r>
              <a:rPr lang="en-US" dirty="0">
                <a:solidFill>
                  <a:srgbClr val="002060"/>
                </a:solidFill>
                <a:latin typeface="Times New Roman" panose="02020603050405020304" pitchFamily="18" charset="0"/>
                <a:ea typeface="Calibri" panose="020F0502020204030204" pitchFamily="34" charset="0"/>
              </a:rPr>
              <a:t> PT.OSEDU KEPRI Mall Indonesia”</a:t>
            </a:r>
            <a:endParaRPr lang="en-US" dirty="0">
              <a:solidFill>
                <a:srgbClr val="002060"/>
              </a:solidFill>
            </a:endParaRPr>
          </a:p>
        </p:txBody>
      </p:sp>
      <p:sp>
        <p:nvSpPr>
          <p:cNvPr id="68" name="Freeform 67"/>
          <p:cNvSpPr/>
          <p:nvPr/>
        </p:nvSpPr>
        <p:spPr>
          <a:xfrm>
            <a:off x="7662441" y="1585732"/>
            <a:ext cx="2465407" cy="1608881"/>
          </a:xfrm>
          <a:custGeom>
            <a:avLst/>
            <a:gdLst>
              <a:gd name="connsiteX0" fmla="*/ 2465407 w 2465407"/>
              <a:gd name="connsiteY0" fmla="*/ 1608881 h 1608881"/>
              <a:gd name="connsiteX1" fmla="*/ 2465407 w 2465407"/>
              <a:gd name="connsiteY1" fmla="*/ 1273215 h 1608881"/>
              <a:gd name="connsiteX2" fmla="*/ 0 w 2465407"/>
              <a:gd name="connsiteY2" fmla="*/ 1273215 h 1608881"/>
              <a:gd name="connsiteX3" fmla="*/ 0 w 2465407"/>
              <a:gd name="connsiteY3" fmla="*/ 0 h 1608881"/>
              <a:gd name="connsiteX4" fmla="*/ 544010 w 2465407"/>
              <a:gd name="connsiteY4" fmla="*/ 0 h 1608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5407" h="1608881">
                <a:moveTo>
                  <a:pt x="2465407" y="1608881"/>
                </a:moveTo>
                <a:lnTo>
                  <a:pt x="2465407" y="1273215"/>
                </a:lnTo>
                <a:lnTo>
                  <a:pt x="0" y="1273215"/>
                </a:lnTo>
                <a:lnTo>
                  <a:pt x="0" y="0"/>
                </a:lnTo>
                <a:lnTo>
                  <a:pt x="544010" y="0"/>
                </a:lnTo>
              </a:path>
            </a:pathLst>
          </a:custGeom>
          <a:noFill/>
          <a:ln w="19050">
            <a:solidFill>
              <a:srgbClr val="FFC000"/>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13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down)">
                                      <p:cBhvr>
                                        <p:cTn id="7" dur="500"/>
                                        <p:tgtEl>
                                          <p:spTgt spid="4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down)">
                                      <p:cBhvr>
                                        <p:cTn id="10" dur="500"/>
                                        <p:tgtEl>
                                          <p:spTgt spid="5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500"/>
                                        <p:tgtEl>
                                          <p:spTgt spid="58"/>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strips(downLeft)">
                                      <p:cBhvr>
                                        <p:cTn id="18" dur="500"/>
                                        <p:tgtEl>
                                          <p:spTgt spid="61"/>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strips(downLeft)">
                                      <p:cBhvr>
                                        <p:cTn id="21" dur="500"/>
                                        <p:tgtEl>
                                          <p:spTgt spid="66"/>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strips(downLeft)">
                                      <p:cBhvr>
                                        <p:cTn id="24" dur="500"/>
                                        <p:tgtEl>
                                          <p:spTgt spid="67"/>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barn(inVertical)">
                                      <p:cBhvr>
                                        <p:cTn id="29" dur="500"/>
                                        <p:tgtEl>
                                          <p:spTgt spid="53"/>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barn(inVertical)">
                                      <p:cBhvr>
                                        <p:cTn id="32" dur="500"/>
                                        <p:tgtEl>
                                          <p:spTgt spid="63"/>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barn(inVertical)">
                                      <p:cBhvr>
                                        <p:cTn id="35" dur="500"/>
                                        <p:tgtEl>
                                          <p:spTgt spid="64"/>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59"/>
                                        </p:tgtEl>
                                        <p:attrNameLst>
                                          <p:attrName>style.visibility</p:attrName>
                                        </p:attrNameLst>
                                      </p:cBhvr>
                                      <p:to>
                                        <p:strVal val="visible"/>
                                      </p:to>
                                    </p:set>
                                    <p:anim calcmode="lin" valueType="num">
                                      <p:cBhvr additive="base">
                                        <p:cTn id="40" dur="500"/>
                                        <p:tgtEl>
                                          <p:spTgt spid="59"/>
                                        </p:tgtEl>
                                        <p:attrNameLst>
                                          <p:attrName>ppt_y</p:attrName>
                                        </p:attrNameLst>
                                      </p:cBhvr>
                                      <p:tavLst>
                                        <p:tav tm="0">
                                          <p:val>
                                            <p:strVal val="#ppt_y+#ppt_h*1.125000"/>
                                          </p:val>
                                        </p:tav>
                                        <p:tav tm="100000">
                                          <p:val>
                                            <p:strVal val="#ppt_y"/>
                                          </p:val>
                                        </p:tav>
                                      </p:tavLst>
                                    </p:anim>
                                    <p:animEffect transition="in" filter="wipe(up)">
                                      <p:cBhvr>
                                        <p:cTn id="41" dur="500"/>
                                        <p:tgtEl>
                                          <p:spTgt spid="59"/>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60"/>
                                        </p:tgtEl>
                                        <p:attrNameLst>
                                          <p:attrName>style.visibility</p:attrName>
                                        </p:attrNameLst>
                                      </p:cBhvr>
                                      <p:to>
                                        <p:strVal val="visible"/>
                                      </p:to>
                                    </p:set>
                                    <p:anim calcmode="lin" valueType="num">
                                      <p:cBhvr additive="base">
                                        <p:cTn id="44" dur="500"/>
                                        <p:tgtEl>
                                          <p:spTgt spid="60"/>
                                        </p:tgtEl>
                                        <p:attrNameLst>
                                          <p:attrName>ppt_y</p:attrName>
                                        </p:attrNameLst>
                                      </p:cBhvr>
                                      <p:tavLst>
                                        <p:tav tm="0">
                                          <p:val>
                                            <p:strVal val="#ppt_y+#ppt_h*1.125000"/>
                                          </p:val>
                                        </p:tav>
                                        <p:tav tm="100000">
                                          <p:val>
                                            <p:strVal val="#ppt_y"/>
                                          </p:val>
                                        </p:tav>
                                      </p:tavLst>
                                    </p:anim>
                                    <p:animEffect transition="in" filter="wipe(up)">
                                      <p:cBhvr>
                                        <p:cTn id="45" dur="500"/>
                                        <p:tgtEl>
                                          <p:spTgt spid="60"/>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68"/>
                                        </p:tgtEl>
                                        <p:attrNameLst>
                                          <p:attrName>style.visibility</p:attrName>
                                        </p:attrNameLst>
                                      </p:cBhvr>
                                      <p:to>
                                        <p:strVal val="visible"/>
                                      </p:to>
                                    </p:set>
                                    <p:anim calcmode="lin" valueType="num">
                                      <p:cBhvr additive="base">
                                        <p:cTn id="48" dur="500"/>
                                        <p:tgtEl>
                                          <p:spTgt spid="68"/>
                                        </p:tgtEl>
                                        <p:attrNameLst>
                                          <p:attrName>ppt_y</p:attrName>
                                        </p:attrNameLst>
                                      </p:cBhvr>
                                      <p:tavLst>
                                        <p:tav tm="0">
                                          <p:val>
                                            <p:strVal val="#ppt_y+#ppt_h*1.125000"/>
                                          </p:val>
                                        </p:tav>
                                        <p:tav tm="100000">
                                          <p:val>
                                            <p:strVal val="#ppt_y"/>
                                          </p:val>
                                        </p:tav>
                                      </p:tavLst>
                                    </p:anim>
                                    <p:animEffect transition="in" filter="wipe(up)">
                                      <p:cBhvr>
                                        <p:cTn id="4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3" grpId="0" animBg="1"/>
      <p:bldP spid="57" grpId="0"/>
      <p:bldP spid="58" grpId="0"/>
      <p:bldP spid="59" grpId="0"/>
      <p:bldP spid="60" grpId="0"/>
      <p:bldP spid="61" grpId="0"/>
      <p:bldP spid="63" grpId="0"/>
      <p:bldP spid="64" grpId="0"/>
      <p:bldP spid="66" grpId="0" animBg="1"/>
      <p:bldP spid="67" grpId="0"/>
      <p:bldP spid="6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4546A"/>
        </a:solidFill>
        <a:effectLst/>
      </p:bgPr>
    </p:bg>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a:blip r:embed="rId2">
            <a:extLst>
              <a:ext uri="{28A0092B-C50C-407E-A947-70E740481C1C}">
                <a14:useLocalDpi xmlns:a14="http://schemas.microsoft.com/office/drawing/2010/main" val="0"/>
              </a:ext>
            </a:extLst>
          </a:blip>
          <a:srcRect t="20110" b="20110"/>
          <a:stretch>
            <a:fillRect/>
          </a:stretch>
        </p:blipFill>
        <p:spPr/>
      </p:pic>
      <p:sp>
        <p:nvSpPr>
          <p:cNvPr id="5" name="Rectangle 4"/>
          <p:cNvSpPr/>
          <p:nvPr/>
        </p:nvSpPr>
        <p:spPr>
          <a:xfrm>
            <a:off x="705116" y="2964201"/>
            <a:ext cx="4526788" cy="15361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Text Placeholder 1"/>
          <p:cNvSpPr txBox="1">
            <a:spLocks/>
          </p:cNvSpPr>
          <p:nvPr/>
        </p:nvSpPr>
        <p:spPr>
          <a:xfrm>
            <a:off x="1007435" y="3453944"/>
            <a:ext cx="4224469" cy="64815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err="1" smtClean="0">
                <a:solidFill>
                  <a:schemeClr val="bg1"/>
                </a:solidFill>
                <a:cs typeface="Arial" pitchFamily="34" charset="0"/>
              </a:rPr>
              <a:t>Tujuan</a:t>
            </a:r>
            <a:r>
              <a:rPr lang="en-US" altLang="ko-KR" b="1" dirty="0" smtClean="0">
                <a:solidFill>
                  <a:schemeClr val="bg1"/>
                </a:solidFill>
                <a:cs typeface="Arial" pitchFamily="34" charset="0"/>
              </a:rPr>
              <a:t> </a:t>
            </a:r>
            <a:r>
              <a:rPr lang="en-US" altLang="ko-KR" b="1" dirty="0" err="1" smtClean="0">
                <a:solidFill>
                  <a:schemeClr val="bg1"/>
                </a:solidFill>
                <a:cs typeface="Arial" pitchFamily="34" charset="0"/>
              </a:rPr>
              <a:t>Penelitian</a:t>
            </a:r>
            <a:endParaRPr lang="ko-KR" altLang="en-US" b="1" dirty="0">
              <a:solidFill>
                <a:schemeClr val="bg1"/>
              </a:solidFill>
              <a:cs typeface="Arial" pitchFamily="34" charset="0"/>
            </a:endParaRPr>
          </a:p>
        </p:txBody>
      </p:sp>
      <p:sp>
        <p:nvSpPr>
          <p:cNvPr id="12" name="TextBox 11"/>
          <p:cNvSpPr txBox="1"/>
          <p:nvPr/>
        </p:nvSpPr>
        <p:spPr>
          <a:xfrm>
            <a:off x="1938159" y="4591842"/>
            <a:ext cx="8664251" cy="1569660"/>
          </a:xfrm>
          <a:prstGeom prst="rect">
            <a:avLst/>
          </a:prstGeom>
          <a:noFill/>
        </p:spPr>
        <p:txBody>
          <a:bodyPr wrap="square" rtlCol="0">
            <a:spAutoFit/>
          </a:bodyPr>
          <a:lstStyle/>
          <a:p>
            <a:pPr algn="ctr"/>
            <a:r>
              <a:rPr lang="en-US" sz="2400" b="1" dirty="0" err="1">
                <a:solidFill>
                  <a:schemeClr val="bg1"/>
                </a:solidFill>
              </a:rPr>
              <a:t>Adapun</a:t>
            </a:r>
            <a:r>
              <a:rPr lang="en-US" sz="2400" b="1" dirty="0">
                <a:solidFill>
                  <a:schemeClr val="bg1"/>
                </a:solidFill>
              </a:rPr>
              <a:t> </a:t>
            </a:r>
            <a:r>
              <a:rPr lang="en-US" sz="2400" b="1" dirty="0" err="1">
                <a:solidFill>
                  <a:schemeClr val="bg1"/>
                </a:solidFill>
              </a:rPr>
              <a:t>tujuan</a:t>
            </a:r>
            <a:r>
              <a:rPr lang="en-US" sz="2400" b="1" dirty="0">
                <a:solidFill>
                  <a:schemeClr val="bg1"/>
                </a:solidFill>
              </a:rPr>
              <a:t> </a:t>
            </a:r>
            <a:r>
              <a:rPr lang="en-US" sz="2400" b="1" dirty="0" err="1">
                <a:solidFill>
                  <a:schemeClr val="bg1"/>
                </a:solidFill>
              </a:rPr>
              <a:t>dari</a:t>
            </a:r>
            <a:r>
              <a:rPr lang="en-US" sz="2400" b="1" dirty="0">
                <a:solidFill>
                  <a:schemeClr val="bg1"/>
                </a:solidFill>
              </a:rPr>
              <a:t> </a:t>
            </a:r>
            <a:r>
              <a:rPr lang="en-US" sz="2400" b="1" dirty="0" err="1">
                <a:solidFill>
                  <a:schemeClr val="bg1"/>
                </a:solidFill>
              </a:rPr>
              <a:t>penelitian</a:t>
            </a:r>
            <a:r>
              <a:rPr lang="en-US" sz="2400" b="1" dirty="0">
                <a:solidFill>
                  <a:schemeClr val="bg1"/>
                </a:solidFill>
              </a:rPr>
              <a:t> </a:t>
            </a:r>
            <a:r>
              <a:rPr lang="en-US" sz="2400" b="1" dirty="0" err="1">
                <a:solidFill>
                  <a:schemeClr val="bg1"/>
                </a:solidFill>
              </a:rPr>
              <a:t>ini</a:t>
            </a:r>
            <a:r>
              <a:rPr lang="en-US" sz="2400" b="1" dirty="0">
                <a:solidFill>
                  <a:schemeClr val="bg1"/>
                </a:solidFill>
              </a:rPr>
              <a:t> </a:t>
            </a:r>
            <a:r>
              <a:rPr lang="en-US" sz="2400" b="1" dirty="0" err="1">
                <a:solidFill>
                  <a:schemeClr val="bg1"/>
                </a:solidFill>
              </a:rPr>
              <a:t>adalah</a:t>
            </a:r>
            <a:r>
              <a:rPr lang="en-US" sz="2400" b="1" dirty="0">
                <a:solidFill>
                  <a:schemeClr val="bg1"/>
                </a:solidFill>
              </a:rPr>
              <a:t> </a:t>
            </a:r>
            <a:r>
              <a:rPr lang="en-US" sz="2400" b="1" dirty="0" err="1">
                <a:solidFill>
                  <a:schemeClr val="bg1"/>
                </a:solidFill>
              </a:rPr>
              <a:t>untuk</a:t>
            </a:r>
            <a:r>
              <a:rPr lang="en-US" sz="2400" b="1" dirty="0">
                <a:solidFill>
                  <a:schemeClr val="bg1"/>
                </a:solidFill>
              </a:rPr>
              <a:t> </a:t>
            </a:r>
            <a:r>
              <a:rPr lang="en-US" sz="2400" b="1" dirty="0" err="1">
                <a:solidFill>
                  <a:schemeClr val="bg1"/>
                </a:solidFill>
              </a:rPr>
              <a:t>merancang</a:t>
            </a:r>
            <a:r>
              <a:rPr lang="en-US" sz="2400" b="1" dirty="0">
                <a:solidFill>
                  <a:schemeClr val="bg1"/>
                </a:solidFill>
              </a:rPr>
              <a:t> </a:t>
            </a:r>
            <a:r>
              <a:rPr lang="en-US" sz="2400" b="1" dirty="0" err="1">
                <a:solidFill>
                  <a:schemeClr val="bg1"/>
                </a:solidFill>
              </a:rPr>
              <a:t>sistem</a:t>
            </a:r>
            <a:r>
              <a:rPr lang="en-US" sz="2400" b="1" dirty="0">
                <a:solidFill>
                  <a:schemeClr val="bg1"/>
                </a:solidFill>
              </a:rPr>
              <a:t> </a:t>
            </a:r>
            <a:r>
              <a:rPr lang="en-US" sz="2400" b="1" dirty="0" err="1">
                <a:solidFill>
                  <a:schemeClr val="bg1"/>
                </a:solidFill>
              </a:rPr>
              <a:t>informasi</a:t>
            </a:r>
            <a:r>
              <a:rPr lang="en-US" sz="2400" b="1" dirty="0">
                <a:solidFill>
                  <a:schemeClr val="bg1"/>
                </a:solidFill>
              </a:rPr>
              <a:t> </a:t>
            </a:r>
            <a:r>
              <a:rPr lang="en-US" sz="2400" b="1" dirty="0" err="1">
                <a:solidFill>
                  <a:schemeClr val="bg1"/>
                </a:solidFill>
              </a:rPr>
              <a:t>berbasis</a:t>
            </a:r>
            <a:r>
              <a:rPr lang="en-US" sz="2400" b="1" dirty="0">
                <a:solidFill>
                  <a:schemeClr val="bg1"/>
                </a:solidFill>
              </a:rPr>
              <a:t> </a:t>
            </a:r>
            <a:r>
              <a:rPr lang="en-US" sz="2400" b="1" i="1" dirty="0">
                <a:solidFill>
                  <a:schemeClr val="bg1"/>
                </a:solidFill>
              </a:rPr>
              <a:t>website </a:t>
            </a:r>
            <a:r>
              <a:rPr lang="en-US" sz="2400" b="1" dirty="0">
                <a:solidFill>
                  <a:schemeClr val="bg1"/>
                </a:solidFill>
              </a:rPr>
              <a:t>yang </a:t>
            </a:r>
            <a:r>
              <a:rPr lang="en-US" sz="2400" b="1" dirty="0" err="1">
                <a:solidFill>
                  <a:schemeClr val="bg1"/>
                </a:solidFill>
              </a:rPr>
              <a:t>memberikan</a:t>
            </a:r>
            <a:r>
              <a:rPr lang="en-US" sz="2400" b="1" dirty="0">
                <a:solidFill>
                  <a:schemeClr val="bg1"/>
                </a:solidFill>
              </a:rPr>
              <a:t> </a:t>
            </a:r>
            <a:r>
              <a:rPr lang="en-US" sz="2400" b="1" dirty="0" err="1">
                <a:solidFill>
                  <a:schemeClr val="bg1"/>
                </a:solidFill>
              </a:rPr>
              <a:t>informasi</a:t>
            </a:r>
            <a:r>
              <a:rPr lang="en-US" sz="2400" b="1" dirty="0">
                <a:solidFill>
                  <a:schemeClr val="bg1"/>
                </a:solidFill>
              </a:rPr>
              <a:t> </a:t>
            </a:r>
            <a:r>
              <a:rPr lang="en-US" sz="2400" b="1" dirty="0" err="1">
                <a:solidFill>
                  <a:schemeClr val="bg1"/>
                </a:solidFill>
              </a:rPr>
              <a:t>dalam</a:t>
            </a:r>
            <a:r>
              <a:rPr lang="en-US" sz="2400" b="1" dirty="0">
                <a:solidFill>
                  <a:schemeClr val="bg1"/>
                </a:solidFill>
              </a:rPr>
              <a:t> </a:t>
            </a:r>
            <a:r>
              <a:rPr lang="en-US" sz="2400" b="1" dirty="0" err="1">
                <a:solidFill>
                  <a:schemeClr val="bg1"/>
                </a:solidFill>
              </a:rPr>
              <a:t>pencarian</a:t>
            </a:r>
            <a:r>
              <a:rPr lang="en-US" sz="2400" b="1" dirty="0">
                <a:solidFill>
                  <a:schemeClr val="bg1"/>
                </a:solidFill>
              </a:rPr>
              <a:t> </a:t>
            </a:r>
            <a:r>
              <a:rPr lang="en-US" sz="2400" b="1" dirty="0" err="1">
                <a:solidFill>
                  <a:schemeClr val="bg1"/>
                </a:solidFill>
              </a:rPr>
              <a:t>Gedung</a:t>
            </a:r>
            <a:r>
              <a:rPr lang="en-US" sz="2400" b="1" dirty="0">
                <a:solidFill>
                  <a:schemeClr val="bg1"/>
                </a:solidFill>
              </a:rPr>
              <a:t> </a:t>
            </a:r>
            <a:r>
              <a:rPr lang="en-US" sz="2400" b="1" dirty="0" err="1">
                <a:solidFill>
                  <a:schemeClr val="bg1"/>
                </a:solidFill>
              </a:rPr>
              <a:t>Pernikahan</a:t>
            </a:r>
            <a:r>
              <a:rPr lang="en-US" sz="2400" b="1" dirty="0">
                <a:solidFill>
                  <a:schemeClr val="bg1"/>
                </a:solidFill>
              </a:rPr>
              <a:t> </a:t>
            </a:r>
            <a:r>
              <a:rPr lang="en-US" sz="2400" b="1" dirty="0" err="1">
                <a:solidFill>
                  <a:schemeClr val="bg1"/>
                </a:solidFill>
              </a:rPr>
              <a:t>secara</a:t>
            </a:r>
            <a:r>
              <a:rPr lang="en-US" sz="2400" b="1" dirty="0">
                <a:solidFill>
                  <a:schemeClr val="bg1"/>
                </a:solidFill>
              </a:rPr>
              <a:t> </a:t>
            </a:r>
            <a:r>
              <a:rPr lang="en-US" sz="2400" b="1" dirty="0" err="1">
                <a:solidFill>
                  <a:schemeClr val="bg1"/>
                </a:solidFill>
              </a:rPr>
              <a:t>lebih</a:t>
            </a:r>
            <a:r>
              <a:rPr lang="en-US" sz="2400" b="1" dirty="0">
                <a:solidFill>
                  <a:schemeClr val="bg1"/>
                </a:solidFill>
              </a:rPr>
              <a:t> </a:t>
            </a:r>
            <a:r>
              <a:rPr lang="en-US" sz="2400" b="1" dirty="0" err="1">
                <a:solidFill>
                  <a:schemeClr val="bg1"/>
                </a:solidFill>
              </a:rPr>
              <a:t>mudah</a:t>
            </a:r>
            <a:r>
              <a:rPr lang="en-US" sz="2400" b="1" dirty="0">
                <a:solidFill>
                  <a:schemeClr val="bg1"/>
                </a:solidFill>
              </a:rPr>
              <a:t>, </a:t>
            </a:r>
            <a:r>
              <a:rPr lang="en-US" sz="2400" b="1" dirty="0" err="1">
                <a:solidFill>
                  <a:schemeClr val="bg1"/>
                </a:solidFill>
              </a:rPr>
              <a:t>cepat</a:t>
            </a:r>
            <a:r>
              <a:rPr lang="en-US" sz="2400" b="1" dirty="0">
                <a:solidFill>
                  <a:schemeClr val="bg1"/>
                </a:solidFill>
              </a:rPr>
              <a:t> </a:t>
            </a:r>
            <a:r>
              <a:rPr lang="en-US" sz="2400" b="1" dirty="0" err="1">
                <a:solidFill>
                  <a:schemeClr val="bg1"/>
                </a:solidFill>
              </a:rPr>
              <a:t>dan</a:t>
            </a:r>
            <a:r>
              <a:rPr lang="en-US" sz="2400" b="1" dirty="0">
                <a:solidFill>
                  <a:schemeClr val="bg1"/>
                </a:solidFill>
              </a:rPr>
              <a:t> </a:t>
            </a:r>
            <a:r>
              <a:rPr lang="en-US" sz="2400" b="1" dirty="0" err="1">
                <a:solidFill>
                  <a:schemeClr val="bg1"/>
                </a:solidFill>
              </a:rPr>
              <a:t>Informatif</a:t>
            </a:r>
            <a:endParaRPr lang="en-US" altLang="ko-KR" sz="2000" b="1" dirty="0">
              <a:solidFill>
                <a:schemeClr val="bg1"/>
              </a:solidFill>
              <a:cs typeface="Arial" pitchFamily="34" charset="0"/>
            </a:endParaRPr>
          </a:p>
        </p:txBody>
      </p:sp>
    </p:spTree>
    <p:extLst>
      <p:ext uri="{BB962C8B-B14F-4D97-AF65-F5344CB8AC3E}">
        <p14:creationId xmlns:p14="http://schemas.microsoft.com/office/powerpoint/2010/main" val="2029678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AB29B9F-12DC-49E9-9C48-E73B64BEE3B0}"/>
              </a:ext>
            </a:extLst>
          </p:cNvPr>
          <p:cNvCxnSpPr/>
          <p:nvPr/>
        </p:nvCxnSpPr>
        <p:spPr>
          <a:xfrm>
            <a:off x="992556" y="2997607"/>
            <a:ext cx="10357901" cy="0"/>
          </a:xfrm>
          <a:prstGeom prst="line">
            <a:avLst/>
          </a:prstGeom>
          <a:ln w="28575">
            <a:solidFill>
              <a:srgbClr val="8FAADC"/>
            </a:solidFill>
          </a:ln>
        </p:spPr>
        <p:style>
          <a:lnRef idx="1">
            <a:schemeClr val="accent1"/>
          </a:lnRef>
          <a:fillRef idx="0">
            <a:schemeClr val="accent1"/>
          </a:fillRef>
          <a:effectRef idx="0">
            <a:schemeClr val="accent1"/>
          </a:effectRef>
          <a:fontRef idx="minor">
            <a:schemeClr val="tx1"/>
          </a:fontRef>
        </p:style>
      </p:cxnSp>
      <p:sp>
        <p:nvSpPr>
          <p:cNvPr id="6" name="Diamond 5">
            <a:extLst>
              <a:ext uri="{FF2B5EF4-FFF2-40B4-BE49-F238E27FC236}">
                <a16:creationId xmlns:a16="http://schemas.microsoft.com/office/drawing/2014/main" id="{C80E2234-B7E1-49CD-9533-BD3777025306}"/>
              </a:ext>
            </a:extLst>
          </p:cNvPr>
          <p:cNvSpPr/>
          <p:nvPr/>
        </p:nvSpPr>
        <p:spPr>
          <a:xfrm>
            <a:off x="724735" y="2303740"/>
            <a:ext cx="1394171" cy="1394171"/>
          </a:xfrm>
          <a:prstGeom prst="diamond">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Diamond 6">
            <a:extLst>
              <a:ext uri="{FF2B5EF4-FFF2-40B4-BE49-F238E27FC236}">
                <a16:creationId xmlns:a16="http://schemas.microsoft.com/office/drawing/2014/main" id="{3EC83D1F-DE65-4071-BBF8-2F1F426A1C5F}"/>
              </a:ext>
            </a:extLst>
          </p:cNvPr>
          <p:cNvSpPr/>
          <p:nvPr/>
        </p:nvSpPr>
        <p:spPr>
          <a:xfrm>
            <a:off x="3079593" y="2303740"/>
            <a:ext cx="1394171" cy="1394171"/>
          </a:xfrm>
          <a:prstGeom prst="diamond">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Diamond 7">
            <a:extLst>
              <a:ext uri="{FF2B5EF4-FFF2-40B4-BE49-F238E27FC236}">
                <a16:creationId xmlns:a16="http://schemas.microsoft.com/office/drawing/2014/main" id="{3AFDF659-3E0F-4A14-B35A-156250FE73D5}"/>
              </a:ext>
            </a:extLst>
          </p:cNvPr>
          <p:cNvSpPr/>
          <p:nvPr/>
        </p:nvSpPr>
        <p:spPr>
          <a:xfrm>
            <a:off x="5434451" y="2303740"/>
            <a:ext cx="1394171" cy="1394171"/>
          </a:xfrm>
          <a:prstGeom prst="diamond">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 name="Diamond 8">
            <a:extLst>
              <a:ext uri="{FF2B5EF4-FFF2-40B4-BE49-F238E27FC236}">
                <a16:creationId xmlns:a16="http://schemas.microsoft.com/office/drawing/2014/main" id="{685580FF-0E14-4B5A-A330-C80CAE3679C6}"/>
              </a:ext>
            </a:extLst>
          </p:cNvPr>
          <p:cNvSpPr/>
          <p:nvPr/>
        </p:nvSpPr>
        <p:spPr>
          <a:xfrm>
            <a:off x="7789309" y="2303740"/>
            <a:ext cx="1394171" cy="1394171"/>
          </a:xfrm>
          <a:prstGeom prst="diamond">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 name="Diamond 9">
            <a:extLst>
              <a:ext uri="{FF2B5EF4-FFF2-40B4-BE49-F238E27FC236}">
                <a16:creationId xmlns:a16="http://schemas.microsoft.com/office/drawing/2014/main" id="{D5D2AFB7-3E28-458C-B7D9-7F98B223329D}"/>
              </a:ext>
            </a:extLst>
          </p:cNvPr>
          <p:cNvSpPr/>
          <p:nvPr/>
        </p:nvSpPr>
        <p:spPr>
          <a:xfrm>
            <a:off x="10144167" y="2303740"/>
            <a:ext cx="1394171" cy="1394171"/>
          </a:xfrm>
          <a:prstGeom prst="diamond">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11" name="Group 10">
            <a:extLst>
              <a:ext uri="{FF2B5EF4-FFF2-40B4-BE49-F238E27FC236}">
                <a16:creationId xmlns:a16="http://schemas.microsoft.com/office/drawing/2014/main" id="{0CAF4A8B-6839-47E5-9CC7-245268FB3D28}"/>
              </a:ext>
            </a:extLst>
          </p:cNvPr>
          <p:cNvGrpSpPr/>
          <p:nvPr/>
        </p:nvGrpSpPr>
        <p:grpSpPr>
          <a:xfrm>
            <a:off x="3654865" y="2893615"/>
            <a:ext cx="213583" cy="213582"/>
            <a:chOff x="11154347" y="226049"/>
            <a:chExt cx="213583" cy="213582"/>
          </a:xfrm>
          <a:solidFill>
            <a:schemeClr val="bg1"/>
          </a:solidFill>
        </p:grpSpPr>
        <p:sp>
          <p:nvSpPr>
            <p:cNvPr id="33" name="AutoShape 60">
              <a:extLst>
                <a:ext uri="{FF2B5EF4-FFF2-40B4-BE49-F238E27FC236}">
                  <a16:creationId xmlns:a16="http://schemas.microsoft.com/office/drawing/2014/main" id="{22BA262C-B06E-4E44-8404-270B37116C21}"/>
                </a:ext>
              </a:extLst>
            </p:cNvPr>
            <p:cNvSpPr>
              <a:spLocks/>
            </p:cNvSpPr>
            <p:nvPr/>
          </p:nvSpPr>
          <p:spPr bwMode="auto">
            <a:xfrm>
              <a:off x="11246121" y="226049"/>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4" name="AutoShape 61">
              <a:extLst>
                <a:ext uri="{FF2B5EF4-FFF2-40B4-BE49-F238E27FC236}">
                  <a16:creationId xmlns:a16="http://schemas.microsoft.com/office/drawing/2014/main" id="{99AA38A1-B74A-4F1C-84EE-A118AF55A251}"/>
                </a:ext>
              </a:extLst>
            </p:cNvPr>
            <p:cNvSpPr>
              <a:spLocks/>
            </p:cNvSpPr>
            <p:nvPr/>
          </p:nvSpPr>
          <p:spPr bwMode="auto">
            <a:xfrm>
              <a:off x="11246121" y="409596"/>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5" name="AutoShape 62">
              <a:extLst>
                <a:ext uri="{FF2B5EF4-FFF2-40B4-BE49-F238E27FC236}">
                  <a16:creationId xmlns:a16="http://schemas.microsoft.com/office/drawing/2014/main" id="{D0D31A7D-C709-4A75-9F41-E44B74D3F97D}"/>
                </a:ext>
              </a:extLst>
            </p:cNvPr>
            <p:cNvSpPr>
              <a:spLocks/>
            </p:cNvSpPr>
            <p:nvPr/>
          </p:nvSpPr>
          <p:spPr bwMode="auto">
            <a:xfrm>
              <a:off x="11154347" y="317822"/>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6" name="AutoShape 63">
              <a:extLst>
                <a:ext uri="{FF2B5EF4-FFF2-40B4-BE49-F238E27FC236}">
                  <a16:creationId xmlns:a16="http://schemas.microsoft.com/office/drawing/2014/main" id="{B2C847D4-4A1F-4AE8-B7E6-B366868C0864}"/>
                </a:ext>
              </a:extLst>
            </p:cNvPr>
            <p:cNvSpPr>
              <a:spLocks/>
            </p:cNvSpPr>
            <p:nvPr/>
          </p:nvSpPr>
          <p:spPr bwMode="auto">
            <a:xfrm>
              <a:off x="11337061" y="317822"/>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7" name="AutoShape 64">
              <a:extLst>
                <a:ext uri="{FF2B5EF4-FFF2-40B4-BE49-F238E27FC236}">
                  <a16:creationId xmlns:a16="http://schemas.microsoft.com/office/drawing/2014/main" id="{BEB1555C-AC31-4D8C-A9F5-8A1D753AE746}"/>
                </a:ext>
              </a:extLst>
            </p:cNvPr>
            <p:cNvSpPr>
              <a:spLocks/>
            </p:cNvSpPr>
            <p:nvPr/>
          </p:nvSpPr>
          <p:spPr bwMode="auto">
            <a:xfrm>
              <a:off x="11184384" y="378727"/>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9" name="AutoShape 66">
              <a:extLst>
                <a:ext uri="{FF2B5EF4-FFF2-40B4-BE49-F238E27FC236}">
                  <a16:creationId xmlns:a16="http://schemas.microsoft.com/office/drawing/2014/main" id="{4AEB16BC-D61E-4E05-98C2-D32426559DE6}"/>
                </a:ext>
              </a:extLst>
            </p:cNvPr>
            <p:cNvSpPr>
              <a:spLocks/>
            </p:cNvSpPr>
            <p:nvPr/>
          </p:nvSpPr>
          <p:spPr bwMode="auto">
            <a:xfrm>
              <a:off x="11307025" y="378727"/>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3" name="Group 12">
            <a:extLst>
              <a:ext uri="{FF2B5EF4-FFF2-40B4-BE49-F238E27FC236}">
                <a16:creationId xmlns:a16="http://schemas.microsoft.com/office/drawing/2014/main" id="{8892E750-5D16-40AD-AB8A-B0A77F1A66BC}"/>
              </a:ext>
            </a:extLst>
          </p:cNvPr>
          <p:cNvGrpSpPr/>
          <p:nvPr/>
        </p:nvGrpSpPr>
        <p:grpSpPr>
          <a:xfrm>
            <a:off x="10597218" y="2756792"/>
            <a:ext cx="488067" cy="488067"/>
            <a:chOff x="4117831" y="1071199"/>
            <a:chExt cx="488067" cy="488067"/>
          </a:xfrm>
          <a:solidFill>
            <a:schemeClr val="bg1"/>
          </a:solidFill>
        </p:grpSpPr>
        <p:sp>
          <p:nvSpPr>
            <p:cNvPr id="28" name="AutoShape 123">
              <a:extLst>
                <a:ext uri="{FF2B5EF4-FFF2-40B4-BE49-F238E27FC236}">
                  <a16:creationId xmlns:a16="http://schemas.microsoft.com/office/drawing/2014/main" id="{1A959B51-8B49-4749-BE80-CC60EF201A71}"/>
                </a:ext>
              </a:extLst>
            </p:cNvPr>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9" name="AutoShape 124">
              <a:extLst>
                <a:ext uri="{FF2B5EF4-FFF2-40B4-BE49-F238E27FC236}">
                  <a16:creationId xmlns:a16="http://schemas.microsoft.com/office/drawing/2014/main" id="{98ED1B3F-D3FE-4616-91BE-D0488500562D}"/>
                </a:ext>
              </a:extLst>
            </p:cNvPr>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0" name="AutoShape 125">
              <a:extLst>
                <a:ext uri="{FF2B5EF4-FFF2-40B4-BE49-F238E27FC236}">
                  <a16:creationId xmlns:a16="http://schemas.microsoft.com/office/drawing/2014/main" id="{74208FA9-AE89-48C6-B103-7828303A812D}"/>
                </a:ext>
              </a:extLst>
            </p:cNvPr>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4" name="Group 13">
            <a:extLst>
              <a:ext uri="{FF2B5EF4-FFF2-40B4-BE49-F238E27FC236}">
                <a16:creationId xmlns:a16="http://schemas.microsoft.com/office/drawing/2014/main" id="{57FB9F49-A9FD-4AF9-AC1A-69EE43E16501}"/>
              </a:ext>
            </a:extLst>
          </p:cNvPr>
          <p:cNvGrpSpPr/>
          <p:nvPr/>
        </p:nvGrpSpPr>
        <p:grpSpPr>
          <a:xfrm>
            <a:off x="5858645" y="2756792"/>
            <a:ext cx="488067" cy="488067"/>
            <a:chOff x="3141697" y="1071199"/>
            <a:chExt cx="488067" cy="488067"/>
          </a:xfrm>
          <a:solidFill>
            <a:schemeClr val="bg1"/>
          </a:solidFill>
        </p:grpSpPr>
        <p:sp>
          <p:nvSpPr>
            <p:cNvPr id="26" name="AutoShape 126">
              <a:extLst>
                <a:ext uri="{FF2B5EF4-FFF2-40B4-BE49-F238E27FC236}">
                  <a16:creationId xmlns:a16="http://schemas.microsoft.com/office/drawing/2014/main" id="{8242319B-448A-4A2E-BB35-4A010A3CAAF0}"/>
                </a:ext>
              </a:extLst>
            </p:cNvPr>
            <p:cNvSpPr>
              <a:spLocks/>
            </p:cNvSpPr>
            <p:nvPr/>
          </p:nvSpPr>
          <p:spPr bwMode="auto">
            <a:xfrm>
              <a:off x="3141697"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7" name="AutoShape 127">
              <a:extLst>
                <a:ext uri="{FF2B5EF4-FFF2-40B4-BE49-F238E27FC236}">
                  <a16:creationId xmlns:a16="http://schemas.microsoft.com/office/drawing/2014/main" id="{70F46804-BAA5-496C-9CD1-1E84DB9B16CF}"/>
                </a:ext>
              </a:extLst>
            </p:cNvPr>
            <p:cNvSpPr>
              <a:spLocks/>
            </p:cNvSpPr>
            <p:nvPr/>
          </p:nvSpPr>
          <p:spPr bwMode="auto">
            <a:xfrm>
              <a:off x="3339426" y="1147122"/>
              <a:ext cx="115133" cy="114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5" name="AutoShape 130">
            <a:extLst>
              <a:ext uri="{FF2B5EF4-FFF2-40B4-BE49-F238E27FC236}">
                <a16:creationId xmlns:a16="http://schemas.microsoft.com/office/drawing/2014/main" id="{76BCBFA7-E12D-49A5-8BF5-D9FB9DC61E8B}"/>
              </a:ext>
            </a:extLst>
          </p:cNvPr>
          <p:cNvSpPr>
            <a:spLocks/>
          </p:cNvSpPr>
          <p:nvPr/>
        </p:nvSpPr>
        <p:spPr bwMode="auto">
          <a:xfrm>
            <a:off x="8242360" y="2756792"/>
            <a:ext cx="488068" cy="488067"/>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6" name="TextBox 15">
            <a:extLst>
              <a:ext uri="{FF2B5EF4-FFF2-40B4-BE49-F238E27FC236}">
                <a16:creationId xmlns:a16="http://schemas.microsoft.com/office/drawing/2014/main" id="{7AB8C900-3B25-43F3-A42D-BBFDA0ADF300}"/>
              </a:ext>
            </a:extLst>
          </p:cNvPr>
          <p:cNvSpPr txBox="1"/>
          <p:nvPr/>
        </p:nvSpPr>
        <p:spPr>
          <a:xfrm>
            <a:off x="9799186" y="3758857"/>
            <a:ext cx="2084128" cy="830997"/>
          </a:xfrm>
          <a:prstGeom prst="rect">
            <a:avLst/>
          </a:prstGeom>
          <a:noFill/>
        </p:spPr>
        <p:txBody>
          <a:bodyPr wrap="square" rtlCol="0">
            <a:spAutoFit/>
          </a:bodyPr>
          <a:lstStyle/>
          <a:p>
            <a:pPr algn="ctr"/>
            <a:r>
              <a:rPr lang="en-US" sz="2400" dirty="0" err="1" smtClean="0">
                <a:solidFill>
                  <a:srgbClr val="FF9900"/>
                </a:solidFill>
              </a:rPr>
              <a:t>Pengujian</a:t>
            </a:r>
            <a:r>
              <a:rPr lang="en-US" sz="2400" dirty="0" smtClean="0">
                <a:solidFill>
                  <a:srgbClr val="FF9900"/>
                </a:solidFill>
              </a:rPr>
              <a:t> </a:t>
            </a:r>
            <a:r>
              <a:rPr lang="en-US" sz="2400" dirty="0" err="1" smtClean="0">
                <a:solidFill>
                  <a:srgbClr val="FF9900"/>
                </a:solidFill>
              </a:rPr>
              <a:t>Sistem</a:t>
            </a:r>
            <a:endParaRPr lang="id-ID" sz="2400" dirty="0">
              <a:solidFill>
                <a:srgbClr val="FF9900"/>
              </a:solidFill>
            </a:endParaRPr>
          </a:p>
        </p:txBody>
      </p:sp>
      <p:sp>
        <p:nvSpPr>
          <p:cNvPr id="17" name="TextBox 16">
            <a:extLst>
              <a:ext uri="{FF2B5EF4-FFF2-40B4-BE49-F238E27FC236}">
                <a16:creationId xmlns:a16="http://schemas.microsoft.com/office/drawing/2014/main" id="{49050BFB-BE6C-4D97-98FC-6BB2A4949720}"/>
              </a:ext>
            </a:extLst>
          </p:cNvPr>
          <p:cNvSpPr txBox="1"/>
          <p:nvPr/>
        </p:nvSpPr>
        <p:spPr>
          <a:xfrm>
            <a:off x="9967628" y="4625998"/>
            <a:ext cx="1869893" cy="584775"/>
          </a:xfrm>
          <a:prstGeom prst="rect">
            <a:avLst/>
          </a:prstGeom>
          <a:noFill/>
        </p:spPr>
        <p:txBody>
          <a:bodyPr wrap="square" rtlCol="0">
            <a:spAutoFit/>
          </a:bodyPr>
          <a:lstStyle/>
          <a:p>
            <a:pPr algn="ctr"/>
            <a:r>
              <a:rPr lang="en-US" sz="1600" dirty="0" smtClean="0"/>
              <a:t>Unit, </a:t>
            </a:r>
            <a:r>
              <a:rPr lang="en-US" sz="1600" dirty="0" err="1" smtClean="0"/>
              <a:t>Integritas</a:t>
            </a:r>
            <a:r>
              <a:rPr lang="en-US" sz="1600" dirty="0" smtClean="0"/>
              <a:t> , </a:t>
            </a:r>
            <a:r>
              <a:rPr lang="en-US" sz="1600" dirty="0" err="1" smtClean="0"/>
              <a:t>dan</a:t>
            </a:r>
            <a:r>
              <a:rPr lang="en-US" sz="1600" dirty="0" smtClean="0"/>
              <a:t> System </a:t>
            </a:r>
            <a:endParaRPr lang="id-ID" sz="1600" dirty="0"/>
          </a:p>
        </p:txBody>
      </p:sp>
      <p:sp>
        <p:nvSpPr>
          <p:cNvPr id="18" name="TextBox 17">
            <a:extLst>
              <a:ext uri="{FF2B5EF4-FFF2-40B4-BE49-F238E27FC236}">
                <a16:creationId xmlns:a16="http://schemas.microsoft.com/office/drawing/2014/main" id="{CB0D8A46-F8D6-43E9-AE61-DA579C468C8A}"/>
              </a:ext>
            </a:extLst>
          </p:cNvPr>
          <p:cNvSpPr txBox="1"/>
          <p:nvPr/>
        </p:nvSpPr>
        <p:spPr>
          <a:xfrm>
            <a:off x="7453197" y="3758857"/>
            <a:ext cx="2084128" cy="461665"/>
          </a:xfrm>
          <a:prstGeom prst="rect">
            <a:avLst/>
          </a:prstGeom>
          <a:noFill/>
        </p:spPr>
        <p:txBody>
          <a:bodyPr wrap="square" rtlCol="0">
            <a:spAutoFit/>
          </a:bodyPr>
          <a:lstStyle/>
          <a:p>
            <a:pPr algn="ctr"/>
            <a:r>
              <a:rPr lang="en-US" sz="2400" dirty="0" err="1" smtClean="0">
                <a:solidFill>
                  <a:srgbClr val="FF9900"/>
                </a:solidFill>
              </a:rPr>
              <a:t>Sumber</a:t>
            </a:r>
            <a:r>
              <a:rPr lang="en-US" sz="2400" dirty="0" smtClean="0">
                <a:solidFill>
                  <a:srgbClr val="FF9900"/>
                </a:solidFill>
              </a:rPr>
              <a:t> Data</a:t>
            </a:r>
            <a:endParaRPr lang="id-ID" sz="2400" dirty="0">
              <a:solidFill>
                <a:srgbClr val="FF9900"/>
              </a:solidFill>
            </a:endParaRPr>
          </a:p>
        </p:txBody>
      </p:sp>
      <p:sp>
        <p:nvSpPr>
          <p:cNvPr id="19" name="TextBox 18">
            <a:extLst>
              <a:ext uri="{FF2B5EF4-FFF2-40B4-BE49-F238E27FC236}">
                <a16:creationId xmlns:a16="http://schemas.microsoft.com/office/drawing/2014/main" id="{4683B3EC-46A2-4061-BC58-1ACEE66CB8E5}"/>
              </a:ext>
            </a:extLst>
          </p:cNvPr>
          <p:cNvSpPr txBox="1"/>
          <p:nvPr/>
        </p:nvSpPr>
        <p:spPr>
          <a:xfrm>
            <a:off x="7333099" y="4538551"/>
            <a:ext cx="2365958" cy="1200329"/>
          </a:xfrm>
          <a:prstGeom prst="rect">
            <a:avLst/>
          </a:prstGeom>
          <a:noFill/>
        </p:spPr>
        <p:txBody>
          <a:bodyPr wrap="square" rtlCol="0">
            <a:spAutoFit/>
          </a:bodyPr>
          <a:lstStyle/>
          <a:p>
            <a:pPr algn="ctr"/>
            <a:r>
              <a:rPr lang="en-US" dirty="0" err="1"/>
              <a:t>Observasi</a:t>
            </a:r>
            <a:r>
              <a:rPr lang="en-US" dirty="0"/>
              <a:t>, </a:t>
            </a:r>
            <a:r>
              <a:rPr lang="en-US" dirty="0" err="1"/>
              <a:t>wawancara</a:t>
            </a:r>
            <a:r>
              <a:rPr lang="en-US" dirty="0"/>
              <a:t> </a:t>
            </a:r>
            <a:r>
              <a:rPr lang="en-US" dirty="0" err="1"/>
              <a:t>dengan</a:t>
            </a:r>
            <a:r>
              <a:rPr lang="en-US" dirty="0"/>
              <a:t> </a:t>
            </a:r>
            <a:r>
              <a:rPr lang="en-US" dirty="0" err="1"/>
              <a:t>Pengelolah</a:t>
            </a:r>
            <a:r>
              <a:rPr lang="en-US" dirty="0"/>
              <a:t>/</a:t>
            </a:r>
            <a:r>
              <a:rPr lang="en-US" dirty="0" err="1"/>
              <a:t>Pemilik</a:t>
            </a:r>
            <a:r>
              <a:rPr lang="en-US" dirty="0"/>
              <a:t> </a:t>
            </a:r>
            <a:r>
              <a:rPr lang="en-US" dirty="0" err="1"/>
              <a:t>Gedung</a:t>
            </a:r>
            <a:r>
              <a:rPr lang="en-US" dirty="0"/>
              <a:t> </a:t>
            </a:r>
            <a:r>
              <a:rPr lang="en-US" dirty="0" err="1"/>
              <a:t>Pernikahan</a:t>
            </a:r>
            <a:endParaRPr lang="id-ID" sz="1600" dirty="0"/>
          </a:p>
        </p:txBody>
      </p:sp>
      <p:sp>
        <p:nvSpPr>
          <p:cNvPr id="20" name="TextBox 19">
            <a:extLst>
              <a:ext uri="{FF2B5EF4-FFF2-40B4-BE49-F238E27FC236}">
                <a16:creationId xmlns:a16="http://schemas.microsoft.com/office/drawing/2014/main" id="{5AD88D37-A191-4257-A086-2BE619D7D563}"/>
              </a:ext>
            </a:extLst>
          </p:cNvPr>
          <p:cNvSpPr txBox="1"/>
          <p:nvPr/>
        </p:nvSpPr>
        <p:spPr>
          <a:xfrm>
            <a:off x="5100172" y="3770577"/>
            <a:ext cx="2084128" cy="830997"/>
          </a:xfrm>
          <a:prstGeom prst="rect">
            <a:avLst/>
          </a:prstGeom>
          <a:noFill/>
        </p:spPr>
        <p:txBody>
          <a:bodyPr wrap="square" rtlCol="0">
            <a:spAutoFit/>
          </a:bodyPr>
          <a:lstStyle/>
          <a:p>
            <a:pPr algn="ctr"/>
            <a:r>
              <a:rPr lang="en-US" sz="2400" dirty="0" err="1" smtClean="0">
                <a:solidFill>
                  <a:srgbClr val="FF9900"/>
                </a:solidFill>
              </a:rPr>
              <a:t>Pendekatan</a:t>
            </a:r>
            <a:r>
              <a:rPr lang="en-US" sz="2400" dirty="0" smtClean="0">
                <a:solidFill>
                  <a:srgbClr val="FF9900"/>
                </a:solidFill>
              </a:rPr>
              <a:t> </a:t>
            </a:r>
            <a:r>
              <a:rPr lang="en-US" sz="2400" dirty="0" err="1" smtClean="0">
                <a:solidFill>
                  <a:srgbClr val="FF9900"/>
                </a:solidFill>
              </a:rPr>
              <a:t>Penelitian</a:t>
            </a:r>
            <a:endParaRPr lang="id-ID" sz="2400" dirty="0">
              <a:solidFill>
                <a:srgbClr val="FF9900"/>
              </a:solidFill>
            </a:endParaRPr>
          </a:p>
        </p:txBody>
      </p:sp>
      <p:sp>
        <p:nvSpPr>
          <p:cNvPr id="21" name="TextBox 20">
            <a:extLst>
              <a:ext uri="{FF2B5EF4-FFF2-40B4-BE49-F238E27FC236}">
                <a16:creationId xmlns:a16="http://schemas.microsoft.com/office/drawing/2014/main" id="{08698B41-5DAB-44E4-BEBD-416BB3E0E68C}"/>
              </a:ext>
            </a:extLst>
          </p:cNvPr>
          <p:cNvSpPr txBox="1"/>
          <p:nvPr/>
        </p:nvSpPr>
        <p:spPr>
          <a:xfrm>
            <a:off x="5196589" y="4601574"/>
            <a:ext cx="1869893" cy="646331"/>
          </a:xfrm>
          <a:prstGeom prst="rect">
            <a:avLst/>
          </a:prstGeom>
          <a:noFill/>
        </p:spPr>
        <p:txBody>
          <a:bodyPr wrap="square" rtlCol="0">
            <a:spAutoFit/>
          </a:bodyPr>
          <a:lstStyle/>
          <a:p>
            <a:pPr algn="ctr"/>
            <a:r>
              <a:rPr lang="en-US" dirty="0" err="1" smtClean="0"/>
              <a:t>Penelitian</a:t>
            </a:r>
            <a:r>
              <a:rPr lang="en-US" dirty="0" smtClean="0"/>
              <a:t> </a:t>
            </a:r>
            <a:r>
              <a:rPr lang="en-US" dirty="0" err="1"/>
              <a:t>saintifik</a:t>
            </a:r>
            <a:endParaRPr lang="id-ID" sz="1600" dirty="0"/>
          </a:p>
        </p:txBody>
      </p:sp>
      <p:sp>
        <p:nvSpPr>
          <p:cNvPr id="22" name="TextBox 21">
            <a:extLst>
              <a:ext uri="{FF2B5EF4-FFF2-40B4-BE49-F238E27FC236}">
                <a16:creationId xmlns:a16="http://schemas.microsoft.com/office/drawing/2014/main" id="{E780D8A1-7E88-4055-9229-40035319556E}"/>
              </a:ext>
            </a:extLst>
          </p:cNvPr>
          <p:cNvSpPr txBox="1"/>
          <p:nvPr/>
        </p:nvSpPr>
        <p:spPr>
          <a:xfrm>
            <a:off x="2737264" y="3768229"/>
            <a:ext cx="2084128" cy="400110"/>
          </a:xfrm>
          <a:prstGeom prst="rect">
            <a:avLst/>
          </a:prstGeom>
          <a:noFill/>
        </p:spPr>
        <p:txBody>
          <a:bodyPr wrap="square" rtlCol="0">
            <a:spAutoFit/>
          </a:bodyPr>
          <a:lstStyle/>
          <a:p>
            <a:pPr algn="ctr"/>
            <a:r>
              <a:rPr lang="en-US" sz="2000" dirty="0" err="1" smtClean="0">
                <a:solidFill>
                  <a:srgbClr val="FF9900"/>
                </a:solidFill>
              </a:rPr>
              <a:t>Jenis</a:t>
            </a:r>
            <a:r>
              <a:rPr lang="en-US" sz="2000" dirty="0" smtClean="0">
                <a:solidFill>
                  <a:srgbClr val="FF9900"/>
                </a:solidFill>
              </a:rPr>
              <a:t> </a:t>
            </a:r>
            <a:r>
              <a:rPr lang="en-US" sz="2000" dirty="0" err="1" smtClean="0">
                <a:solidFill>
                  <a:srgbClr val="FF9900"/>
                </a:solidFill>
              </a:rPr>
              <a:t>Penelitian</a:t>
            </a:r>
            <a:endParaRPr lang="id-ID" sz="2000" dirty="0">
              <a:solidFill>
                <a:srgbClr val="FF9900"/>
              </a:solidFill>
            </a:endParaRPr>
          </a:p>
        </p:txBody>
      </p:sp>
      <p:sp>
        <p:nvSpPr>
          <p:cNvPr id="23" name="TextBox 22">
            <a:extLst>
              <a:ext uri="{FF2B5EF4-FFF2-40B4-BE49-F238E27FC236}">
                <a16:creationId xmlns:a16="http://schemas.microsoft.com/office/drawing/2014/main" id="{2D7980E4-327C-43F4-B4A2-A56CD642A70E}"/>
              </a:ext>
            </a:extLst>
          </p:cNvPr>
          <p:cNvSpPr txBox="1"/>
          <p:nvPr/>
        </p:nvSpPr>
        <p:spPr>
          <a:xfrm>
            <a:off x="2711132" y="4538551"/>
            <a:ext cx="2101047" cy="923330"/>
          </a:xfrm>
          <a:prstGeom prst="rect">
            <a:avLst/>
          </a:prstGeom>
          <a:noFill/>
        </p:spPr>
        <p:txBody>
          <a:bodyPr wrap="square" rtlCol="0">
            <a:spAutoFit/>
          </a:bodyPr>
          <a:lstStyle/>
          <a:p>
            <a:pPr algn="ctr"/>
            <a:r>
              <a:rPr lang="en-US" dirty="0" err="1"/>
              <a:t>Penelitian</a:t>
            </a:r>
            <a:r>
              <a:rPr lang="en-US" dirty="0"/>
              <a:t> </a:t>
            </a:r>
            <a:r>
              <a:rPr lang="en-US" dirty="0" err="1"/>
              <a:t>Kualitatif</a:t>
            </a:r>
            <a:r>
              <a:rPr lang="en-US" dirty="0"/>
              <a:t> </a:t>
            </a:r>
            <a:r>
              <a:rPr lang="en-US" dirty="0" err="1"/>
              <a:t>dan</a:t>
            </a:r>
            <a:r>
              <a:rPr lang="en-US" dirty="0"/>
              <a:t> </a:t>
            </a:r>
            <a:r>
              <a:rPr lang="en-US" i="1" dirty="0"/>
              <a:t>Design and Creation</a:t>
            </a:r>
            <a:endParaRPr lang="id-ID" sz="1600" dirty="0"/>
          </a:p>
        </p:txBody>
      </p:sp>
      <p:sp>
        <p:nvSpPr>
          <p:cNvPr id="24" name="TextBox 23">
            <a:extLst>
              <a:ext uri="{FF2B5EF4-FFF2-40B4-BE49-F238E27FC236}">
                <a16:creationId xmlns:a16="http://schemas.microsoft.com/office/drawing/2014/main" id="{7BD85CEC-0F2A-436E-9B13-0AF6DEF85FBE}"/>
              </a:ext>
            </a:extLst>
          </p:cNvPr>
          <p:cNvSpPr txBox="1"/>
          <p:nvPr/>
        </p:nvSpPr>
        <p:spPr>
          <a:xfrm>
            <a:off x="374356" y="3768229"/>
            <a:ext cx="2084128" cy="830997"/>
          </a:xfrm>
          <a:prstGeom prst="rect">
            <a:avLst/>
          </a:prstGeom>
          <a:noFill/>
        </p:spPr>
        <p:txBody>
          <a:bodyPr wrap="square" rtlCol="0">
            <a:spAutoFit/>
          </a:bodyPr>
          <a:lstStyle/>
          <a:p>
            <a:pPr algn="ctr"/>
            <a:r>
              <a:rPr lang="en-US" sz="2400" dirty="0" err="1" smtClean="0">
                <a:solidFill>
                  <a:srgbClr val="FF9900"/>
                </a:solidFill>
              </a:rPr>
              <a:t>Perancangan</a:t>
            </a:r>
            <a:r>
              <a:rPr lang="en-US" sz="2400" dirty="0" smtClean="0">
                <a:solidFill>
                  <a:srgbClr val="FF9900"/>
                </a:solidFill>
              </a:rPr>
              <a:t> </a:t>
            </a:r>
            <a:r>
              <a:rPr lang="en-US" sz="2400" dirty="0" err="1" smtClean="0">
                <a:solidFill>
                  <a:srgbClr val="FF9900"/>
                </a:solidFill>
              </a:rPr>
              <a:t>Sistem</a:t>
            </a:r>
            <a:endParaRPr lang="id-ID" sz="2400" dirty="0">
              <a:solidFill>
                <a:srgbClr val="FF9900"/>
              </a:solidFill>
            </a:endParaRPr>
          </a:p>
        </p:txBody>
      </p:sp>
      <p:sp>
        <p:nvSpPr>
          <p:cNvPr id="25" name="TextBox 24">
            <a:extLst>
              <a:ext uri="{FF2B5EF4-FFF2-40B4-BE49-F238E27FC236}">
                <a16:creationId xmlns:a16="http://schemas.microsoft.com/office/drawing/2014/main" id="{6C0D6DEC-9549-4C40-93B6-378421411838}"/>
              </a:ext>
            </a:extLst>
          </p:cNvPr>
          <p:cNvSpPr txBox="1"/>
          <p:nvPr/>
        </p:nvSpPr>
        <p:spPr>
          <a:xfrm>
            <a:off x="455342" y="4589854"/>
            <a:ext cx="1869893" cy="369332"/>
          </a:xfrm>
          <a:prstGeom prst="rect">
            <a:avLst/>
          </a:prstGeom>
          <a:noFill/>
        </p:spPr>
        <p:txBody>
          <a:bodyPr wrap="square" rtlCol="0">
            <a:spAutoFit/>
          </a:bodyPr>
          <a:lstStyle/>
          <a:p>
            <a:pPr algn="ctr"/>
            <a:r>
              <a:rPr lang="en-US" dirty="0" err="1" smtClean="0"/>
              <a:t>Metode</a:t>
            </a:r>
            <a:r>
              <a:rPr lang="en-US" dirty="0" smtClean="0"/>
              <a:t> Waterfall</a:t>
            </a:r>
            <a:endParaRPr lang="id-ID" dirty="0"/>
          </a:p>
        </p:txBody>
      </p:sp>
      <p:sp>
        <p:nvSpPr>
          <p:cNvPr id="43" name="Title 1"/>
          <p:cNvSpPr txBox="1">
            <a:spLocks/>
          </p:cNvSpPr>
          <p:nvPr/>
        </p:nvSpPr>
        <p:spPr>
          <a:xfrm>
            <a:off x="3962995" y="796412"/>
            <a:ext cx="4279366" cy="582991"/>
          </a:xfrm>
          <a:prstGeom prst="rect">
            <a:avLst/>
          </a:prstGeom>
          <a:solidFill>
            <a:srgbClr val="44546A"/>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err="1" smtClean="0">
                <a:solidFill>
                  <a:schemeClr val="bg1"/>
                </a:solidFill>
                <a:latin typeface="HighlandGothicLightFLF" panose="02000603040000020004" pitchFamily="2" charset="0"/>
              </a:rPr>
              <a:t>Metode</a:t>
            </a:r>
            <a:r>
              <a:rPr lang="en-US" sz="3200" b="1" dirty="0" smtClean="0">
                <a:solidFill>
                  <a:schemeClr val="bg1"/>
                </a:solidFill>
                <a:latin typeface="HighlandGothicLightFLF" panose="02000603040000020004" pitchFamily="2" charset="0"/>
              </a:rPr>
              <a:t> </a:t>
            </a:r>
            <a:r>
              <a:rPr lang="en-US" sz="3200" b="1" dirty="0" err="1" smtClean="0">
                <a:solidFill>
                  <a:schemeClr val="bg1"/>
                </a:solidFill>
                <a:latin typeface="HighlandGothicLightFLF" panose="02000603040000020004" pitchFamily="2" charset="0"/>
              </a:rPr>
              <a:t>Penelitian</a:t>
            </a:r>
            <a:endParaRPr lang="en-US" sz="3200" b="1" dirty="0">
              <a:solidFill>
                <a:schemeClr val="bg1"/>
              </a:solidFill>
              <a:latin typeface="HighlandGothicLightFLF" panose="02000603040000020004" pitchFamily="2" charset="0"/>
            </a:endParaRPr>
          </a:p>
        </p:txBody>
      </p:sp>
      <p:sp>
        <p:nvSpPr>
          <p:cNvPr id="45" name="Rounded Rectangle 51">
            <a:extLst>
              <a:ext uri="{FF2B5EF4-FFF2-40B4-BE49-F238E27FC236}">
                <a16:creationId xmlns:a16="http://schemas.microsoft.com/office/drawing/2014/main" id="{B83253D3-E181-4488-9CD9-39D21527F719}"/>
              </a:ext>
            </a:extLst>
          </p:cNvPr>
          <p:cNvSpPr/>
          <p:nvPr/>
        </p:nvSpPr>
        <p:spPr>
          <a:xfrm rot="16200000" flipH="1">
            <a:off x="1145637" y="2730375"/>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46" name="Round Same Side Corner Rectangle 19">
            <a:extLst>
              <a:ext uri="{FF2B5EF4-FFF2-40B4-BE49-F238E27FC236}">
                <a16:creationId xmlns:a16="http://schemas.microsoft.com/office/drawing/2014/main" id="{4F6F0E8F-9F3A-4C37-B8FA-77940D946D49}"/>
              </a:ext>
            </a:extLst>
          </p:cNvPr>
          <p:cNvSpPr/>
          <p:nvPr/>
        </p:nvSpPr>
        <p:spPr>
          <a:xfrm>
            <a:off x="3570821" y="2777280"/>
            <a:ext cx="411706" cy="508675"/>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Tree>
    <p:extLst>
      <p:ext uri="{BB962C8B-B14F-4D97-AF65-F5344CB8AC3E}">
        <p14:creationId xmlns:p14="http://schemas.microsoft.com/office/powerpoint/2010/main" val="145714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ssolve">
                                      <p:cBhvr>
                                        <p:cTn id="10" dur="500"/>
                                        <p:tgtEl>
                                          <p:spTgt spid="2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dissolve">
                                      <p:cBhvr>
                                        <p:cTn id="13" dur="500"/>
                                        <p:tgtEl>
                                          <p:spTgt spid="2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par>
                                <p:cTn id="23" presetID="23" presetClass="entr" presetSubtype="16"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childTnLst>
                                </p:cTn>
                              </p:par>
                              <p:par>
                                <p:cTn id="27" presetID="23" presetClass="entr" presetSubtype="16"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p:cTn id="29" dur="500" fill="hold"/>
                                        <p:tgtEl>
                                          <p:spTgt spid="22"/>
                                        </p:tgtEl>
                                        <p:attrNameLst>
                                          <p:attrName>ppt_w</p:attrName>
                                        </p:attrNameLst>
                                      </p:cBhvr>
                                      <p:tavLst>
                                        <p:tav tm="0">
                                          <p:val>
                                            <p:fltVal val="0"/>
                                          </p:val>
                                        </p:tav>
                                        <p:tav tm="100000">
                                          <p:val>
                                            <p:strVal val="#ppt_w"/>
                                          </p:val>
                                        </p:tav>
                                      </p:tavLst>
                                    </p:anim>
                                    <p:anim calcmode="lin" valueType="num">
                                      <p:cBhvr>
                                        <p:cTn id="30" dur="500" fill="hold"/>
                                        <p:tgtEl>
                                          <p:spTgt spid="22"/>
                                        </p:tgtEl>
                                        <p:attrNameLst>
                                          <p:attrName>ppt_h</p:attrName>
                                        </p:attrNameLst>
                                      </p:cBhvr>
                                      <p:tavLst>
                                        <p:tav tm="0">
                                          <p:val>
                                            <p:fltVal val="0"/>
                                          </p:val>
                                        </p:tav>
                                        <p:tav tm="100000">
                                          <p:val>
                                            <p:strVal val="#ppt_h"/>
                                          </p:val>
                                        </p:tav>
                                      </p:tavLst>
                                    </p:anim>
                                  </p:childTnLst>
                                </p:cTn>
                              </p:par>
                              <p:par>
                                <p:cTn id="31" presetID="23" presetClass="entr" presetSubtype="16"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childTnLst>
                                </p:cTn>
                              </p:par>
                              <p:par>
                                <p:cTn id="35" presetID="23" presetClass="entr" presetSubtype="16"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p:cTn id="37" dur="500" fill="hold"/>
                                        <p:tgtEl>
                                          <p:spTgt spid="46"/>
                                        </p:tgtEl>
                                        <p:attrNameLst>
                                          <p:attrName>ppt_w</p:attrName>
                                        </p:attrNameLst>
                                      </p:cBhvr>
                                      <p:tavLst>
                                        <p:tav tm="0">
                                          <p:val>
                                            <p:fltVal val="0"/>
                                          </p:val>
                                        </p:tav>
                                        <p:tav tm="100000">
                                          <p:val>
                                            <p:strVal val="#ppt_w"/>
                                          </p:val>
                                        </p:tav>
                                      </p:tavLst>
                                    </p:anim>
                                    <p:anim calcmode="lin" valueType="num">
                                      <p:cBhvr>
                                        <p:cTn id="38" dur="500" fill="hold"/>
                                        <p:tgtEl>
                                          <p:spTgt spid="46"/>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dissolve">
                                      <p:cBhvr>
                                        <p:cTn id="43" dur="500"/>
                                        <p:tgtEl>
                                          <p:spTgt spid="8"/>
                                        </p:tgtEl>
                                      </p:cBhvr>
                                    </p:animEffect>
                                  </p:childTnLst>
                                </p:cTn>
                              </p:par>
                              <p:par>
                                <p:cTn id="44" presetID="9" presetClass="entr" presetSubtype="0"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dissolve">
                                      <p:cBhvr>
                                        <p:cTn id="46" dur="500"/>
                                        <p:tgtEl>
                                          <p:spTgt spid="1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dissolve">
                                      <p:cBhvr>
                                        <p:cTn id="49" dur="500"/>
                                        <p:tgtEl>
                                          <p:spTgt spid="2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dissolve">
                                      <p:cBhvr>
                                        <p:cTn id="57" dur="500"/>
                                        <p:tgtEl>
                                          <p:spTgt spid="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dissolve">
                                      <p:cBhvr>
                                        <p:cTn id="60" dur="500"/>
                                        <p:tgtEl>
                                          <p:spTgt spid="15"/>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dissolve">
                                      <p:cBhvr>
                                        <p:cTn id="63" dur="500"/>
                                        <p:tgtEl>
                                          <p:spTgt spid="1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dissolve">
                                      <p:cBhvr>
                                        <p:cTn id="66" dur="500"/>
                                        <p:tgtEl>
                                          <p:spTgt spid="19"/>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additive="base">
                                        <p:cTn id="71" dur="500" fill="hold"/>
                                        <p:tgtEl>
                                          <p:spTgt spid="10"/>
                                        </p:tgtEl>
                                        <p:attrNameLst>
                                          <p:attrName>ppt_x</p:attrName>
                                        </p:attrNameLst>
                                      </p:cBhvr>
                                      <p:tavLst>
                                        <p:tav tm="0">
                                          <p:val>
                                            <p:strVal val="#ppt_x"/>
                                          </p:val>
                                        </p:tav>
                                        <p:tav tm="100000">
                                          <p:val>
                                            <p:strVal val="#ppt_x"/>
                                          </p:val>
                                        </p:tav>
                                      </p:tavLst>
                                    </p:anim>
                                    <p:anim calcmode="lin" valueType="num">
                                      <p:cBhvr additive="base">
                                        <p:cTn id="72" dur="500" fill="hold"/>
                                        <p:tgtEl>
                                          <p:spTgt spid="10"/>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3"/>
                                        </p:tgtEl>
                                        <p:attrNameLst>
                                          <p:attrName>style.visibility</p:attrName>
                                        </p:attrNameLst>
                                      </p:cBhvr>
                                      <p:to>
                                        <p:strVal val="visible"/>
                                      </p:to>
                                    </p:set>
                                    <p:anim calcmode="lin" valueType="num">
                                      <p:cBhvr additive="base">
                                        <p:cTn id="75" dur="500" fill="hold"/>
                                        <p:tgtEl>
                                          <p:spTgt spid="13"/>
                                        </p:tgtEl>
                                        <p:attrNameLst>
                                          <p:attrName>ppt_x</p:attrName>
                                        </p:attrNameLst>
                                      </p:cBhvr>
                                      <p:tavLst>
                                        <p:tav tm="0">
                                          <p:val>
                                            <p:strVal val="#ppt_x"/>
                                          </p:val>
                                        </p:tav>
                                        <p:tav tm="100000">
                                          <p:val>
                                            <p:strVal val="#ppt_x"/>
                                          </p:val>
                                        </p:tav>
                                      </p:tavLst>
                                    </p:anim>
                                    <p:anim calcmode="lin" valueType="num">
                                      <p:cBhvr additive="base">
                                        <p:cTn id="76" dur="500" fill="hold"/>
                                        <p:tgtEl>
                                          <p:spTgt spid="1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ppt_x"/>
                                          </p:val>
                                        </p:tav>
                                        <p:tav tm="100000">
                                          <p:val>
                                            <p:strVal val="#ppt_x"/>
                                          </p:val>
                                        </p:tav>
                                      </p:tavLst>
                                    </p:anim>
                                    <p:anim calcmode="lin" valueType="num">
                                      <p:cBhvr additive="base">
                                        <p:cTn id="80" dur="500" fill="hold"/>
                                        <p:tgtEl>
                                          <p:spTgt spid="1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500" fill="hold"/>
                                        <p:tgtEl>
                                          <p:spTgt spid="17"/>
                                        </p:tgtEl>
                                        <p:attrNameLst>
                                          <p:attrName>ppt_x</p:attrName>
                                        </p:attrNameLst>
                                      </p:cBhvr>
                                      <p:tavLst>
                                        <p:tav tm="0">
                                          <p:val>
                                            <p:strVal val="#ppt_x"/>
                                          </p:val>
                                        </p:tav>
                                        <p:tav tm="100000">
                                          <p:val>
                                            <p:strVal val="#ppt_x"/>
                                          </p:val>
                                        </p:tav>
                                      </p:tavLst>
                                    </p:anim>
                                    <p:anim calcmode="lin" valueType="num">
                                      <p:cBhvr additive="base">
                                        <p:cTn id="8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5" grpId="0" animBg="1"/>
      <p:bldP spid="16" grpId="0"/>
      <p:bldP spid="17" grpId="0"/>
      <p:bldP spid="18" grpId="0"/>
      <p:bldP spid="19" grpId="0"/>
      <p:bldP spid="20" grpId="0"/>
      <p:bldP spid="21" grpId="0"/>
      <p:bldP spid="22" grpId="0"/>
      <p:bldP spid="23" grpId="0"/>
      <p:bldP spid="24" grpId="0"/>
      <p:bldP spid="25" grpId="0"/>
      <p:bldP spid="45" grpId="0" animBg="1"/>
      <p:bldP spid="4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flipV="1">
            <a:off x="3370329" y="-1"/>
            <a:ext cx="5529121" cy="63795"/>
            <a:chOff x="1569493" y="491319"/>
            <a:chExt cx="4626591" cy="286603"/>
          </a:xfrm>
        </p:grpSpPr>
        <p:sp>
          <p:nvSpPr>
            <p:cNvPr id="10" name="Rectangle 9"/>
            <p:cNvSpPr/>
            <p:nvPr userDrawn="1"/>
          </p:nvSpPr>
          <p:spPr>
            <a:xfrm>
              <a:off x="1569493" y="491319"/>
              <a:ext cx="1542197" cy="2866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3111690" y="491319"/>
              <a:ext cx="1542197" cy="2866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4653887" y="491319"/>
              <a:ext cx="1542197" cy="2866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reeform 31">
            <a:extLst>
              <a:ext uri="{FF2B5EF4-FFF2-40B4-BE49-F238E27FC236}">
                <a16:creationId xmlns:a16="http://schemas.microsoft.com/office/drawing/2014/main" id="{BAD9B514-66F7-4699-BD08-9231712160C3}"/>
              </a:ext>
            </a:extLst>
          </p:cNvPr>
          <p:cNvSpPr>
            <a:spLocks noChangeAspect="1"/>
          </p:cNvSpPr>
          <p:nvPr/>
        </p:nvSpPr>
        <p:spPr>
          <a:xfrm flipH="1">
            <a:off x="1982263" y="3062053"/>
            <a:ext cx="1282157" cy="945743"/>
          </a:xfrm>
          <a:custGeom>
            <a:avLst/>
            <a:gdLst/>
            <a:ahLst/>
            <a:cxnLst/>
            <a:rect l="l" t="t" r="r" b="b"/>
            <a:pathLst>
              <a:path w="4114619" h="3035027">
                <a:moveTo>
                  <a:pt x="1706623" y="964003"/>
                </a:moveTo>
                <a:cubicBezTo>
                  <a:pt x="1673002" y="964767"/>
                  <a:pt x="1638305" y="966867"/>
                  <a:pt x="1602517" y="970428"/>
                </a:cubicBezTo>
                <a:cubicBezTo>
                  <a:pt x="1003457" y="1065702"/>
                  <a:pt x="832535" y="1548487"/>
                  <a:pt x="834784" y="1813193"/>
                </a:cubicBezTo>
                <a:cubicBezTo>
                  <a:pt x="279249" y="1932729"/>
                  <a:pt x="246809" y="2324844"/>
                  <a:pt x="278530" y="2510899"/>
                </a:cubicBezTo>
                <a:cubicBezTo>
                  <a:pt x="357144" y="2907966"/>
                  <a:pt x="878476" y="3025951"/>
                  <a:pt x="1060528" y="3028220"/>
                </a:cubicBezTo>
                <a:lnTo>
                  <a:pt x="3365147" y="3035027"/>
                </a:lnTo>
                <a:cubicBezTo>
                  <a:pt x="3652018" y="3018010"/>
                  <a:pt x="3856137" y="2909101"/>
                  <a:pt x="4018881" y="2718507"/>
                </a:cubicBezTo>
                <a:cubicBezTo>
                  <a:pt x="4166453" y="2524512"/>
                  <a:pt x="4118326" y="2249189"/>
                  <a:pt x="4041606" y="2109953"/>
                </a:cubicBezTo>
                <a:cubicBezTo>
                  <a:pt x="3983031" y="2009644"/>
                  <a:pt x="3711620" y="1790446"/>
                  <a:pt x="3366010" y="1847712"/>
                </a:cubicBezTo>
                <a:cubicBezTo>
                  <a:pt x="3402670" y="1652995"/>
                  <a:pt x="3305111" y="1465798"/>
                  <a:pt x="3140917" y="1387281"/>
                </a:cubicBezTo>
                <a:cubicBezTo>
                  <a:pt x="2939269" y="1278394"/>
                  <a:pt x="2697755" y="1327745"/>
                  <a:pt x="2545756" y="1405314"/>
                </a:cubicBezTo>
                <a:cubicBezTo>
                  <a:pt x="2473349" y="1241523"/>
                  <a:pt x="2210948" y="952538"/>
                  <a:pt x="1706623" y="964003"/>
                </a:cubicBezTo>
                <a:close/>
                <a:moveTo>
                  <a:pt x="1291489" y="298"/>
                </a:moveTo>
                <a:cubicBezTo>
                  <a:pt x="1261262" y="985"/>
                  <a:pt x="1230068" y="2873"/>
                  <a:pt x="1197893" y="6075"/>
                </a:cubicBezTo>
                <a:cubicBezTo>
                  <a:pt x="659312" y="91730"/>
                  <a:pt x="505645" y="525775"/>
                  <a:pt x="507667" y="763758"/>
                </a:cubicBezTo>
                <a:cubicBezTo>
                  <a:pt x="8217" y="871226"/>
                  <a:pt x="-20949" y="1223755"/>
                  <a:pt x="7570" y="1391026"/>
                </a:cubicBezTo>
                <a:cubicBezTo>
                  <a:pt x="50640" y="1608564"/>
                  <a:pt x="241514" y="1732929"/>
                  <a:pt x="421358" y="1796630"/>
                </a:cubicBezTo>
                <a:cubicBezTo>
                  <a:pt x="490655" y="1763053"/>
                  <a:pt x="572067" y="1735693"/>
                  <a:pt x="666846" y="1715300"/>
                </a:cubicBezTo>
                <a:cubicBezTo>
                  <a:pt x="664284" y="1413784"/>
                  <a:pt x="858974" y="863866"/>
                  <a:pt x="1541336" y="755343"/>
                </a:cubicBezTo>
                <a:cubicBezTo>
                  <a:pt x="2193557" y="690442"/>
                  <a:pt x="2527763" y="1051697"/>
                  <a:pt x="2615736" y="1250702"/>
                </a:cubicBezTo>
                <a:cubicBezTo>
                  <a:pt x="2788871" y="1162348"/>
                  <a:pt x="3063969" y="1106134"/>
                  <a:pt x="3293657" y="1230163"/>
                </a:cubicBezTo>
                <a:cubicBezTo>
                  <a:pt x="3356880" y="1260396"/>
                  <a:pt x="3411430" y="1304775"/>
                  <a:pt x="3453316" y="1359656"/>
                </a:cubicBezTo>
                <a:cubicBezTo>
                  <a:pt x="3466700" y="1233986"/>
                  <a:pt x="3433709" y="1108535"/>
                  <a:pt x="3390743" y="1030558"/>
                </a:cubicBezTo>
                <a:cubicBezTo>
                  <a:pt x="3338082" y="940376"/>
                  <a:pt x="3094071" y="743307"/>
                  <a:pt x="2783352" y="794792"/>
                </a:cubicBezTo>
                <a:cubicBezTo>
                  <a:pt x="2816311" y="619733"/>
                  <a:pt x="2728601" y="451435"/>
                  <a:pt x="2580984" y="380845"/>
                </a:cubicBezTo>
                <a:cubicBezTo>
                  <a:pt x="2399693" y="282950"/>
                  <a:pt x="2182561" y="327319"/>
                  <a:pt x="2045907" y="397057"/>
                </a:cubicBezTo>
                <a:cubicBezTo>
                  <a:pt x="1980811" y="249801"/>
                  <a:pt x="1744899" y="-10010"/>
                  <a:pt x="1291489" y="298"/>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lumMod val="95000"/>
                </a:schemeClr>
              </a:solidFill>
            </a:endParaRPr>
          </a:p>
        </p:txBody>
      </p:sp>
      <p:sp>
        <p:nvSpPr>
          <p:cNvPr id="48" name="Freeform 33">
            <a:extLst>
              <a:ext uri="{FF2B5EF4-FFF2-40B4-BE49-F238E27FC236}">
                <a16:creationId xmlns:a16="http://schemas.microsoft.com/office/drawing/2014/main" id="{C5793ADD-E93B-40F4-AA8A-BB298A497088}"/>
              </a:ext>
            </a:extLst>
          </p:cNvPr>
          <p:cNvSpPr>
            <a:spLocks noChangeAspect="1"/>
          </p:cNvSpPr>
          <p:nvPr/>
        </p:nvSpPr>
        <p:spPr>
          <a:xfrm>
            <a:off x="8899450" y="3534924"/>
            <a:ext cx="1308166" cy="612225"/>
          </a:xfrm>
          <a:custGeom>
            <a:avLst/>
            <a:gdLst/>
            <a:ahLst/>
            <a:cxnLst/>
            <a:rect l="l" t="t" r="r" b="b"/>
            <a:pathLst>
              <a:path w="2601365" h="1217445">
                <a:moveTo>
                  <a:pt x="518058" y="120"/>
                </a:moveTo>
                <a:cubicBezTo>
                  <a:pt x="699936" y="-4015"/>
                  <a:pt x="794568" y="100203"/>
                  <a:pt x="820680" y="159272"/>
                </a:cubicBezTo>
                <a:cubicBezTo>
                  <a:pt x="875496" y="131298"/>
                  <a:pt x="962595" y="113500"/>
                  <a:pt x="1035317" y="152769"/>
                </a:cubicBezTo>
                <a:cubicBezTo>
                  <a:pt x="1094530" y="181085"/>
                  <a:pt x="1129714" y="248595"/>
                  <a:pt x="1116493" y="318816"/>
                </a:cubicBezTo>
                <a:cubicBezTo>
                  <a:pt x="1241132" y="298164"/>
                  <a:pt x="1339013" y="377215"/>
                  <a:pt x="1360137" y="413389"/>
                </a:cubicBezTo>
                <a:cubicBezTo>
                  <a:pt x="1371427" y="433879"/>
                  <a:pt x="1381000" y="462541"/>
                  <a:pt x="1382394" y="494326"/>
                </a:cubicBezTo>
                <a:cubicBezTo>
                  <a:pt x="1429405" y="444430"/>
                  <a:pt x="1497901" y="404502"/>
                  <a:pt x="1593680" y="389269"/>
                </a:cubicBezTo>
                <a:cubicBezTo>
                  <a:pt x="1608036" y="387841"/>
                  <a:pt x="1621954" y="386998"/>
                  <a:pt x="1635441" y="386692"/>
                </a:cubicBezTo>
                <a:cubicBezTo>
                  <a:pt x="1837742" y="382093"/>
                  <a:pt x="1942999" y="498014"/>
                  <a:pt x="1972044" y="563716"/>
                </a:cubicBezTo>
                <a:cubicBezTo>
                  <a:pt x="2033016" y="532600"/>
                  <a:pt x="2129895" y="512804"/>
                  <a:pt x="2210783" y="556482"/>
                </a:cubicBezTo>
                <a:cubicBezTo>
                  <a:pt x="2276646" y="587978"/>
                  <a:pt x="2315780" y="663068"/>
                  <a:pt x="2301075" y="741176"/>
                </a:cubicBezTo>
                <a:cubicBezTo>
                  <a:pt x="2439710" y="718204"/>
                  <a:pt x="2548582" y="806132"/>
                  <a:pt x="2572078" y="846369"/>
                </a:cubicBezTo>
                <a:cubicBezTo>
                  <a:pt x="2602853" y="902221"/>
                  <a:pt x="2622158" y="1012661"/>
                  <a:pt x="2562962" y="1090479"/>
                </a:cubicBezTo>
                <a:cubicBezTo>
                  <a:pt x="2497680" y="1166932"/>
                  <a:pt x="2415802" y="1210619"/>
                  <a:pt x="2300728" y="1217445"/>
                </a:cubicBezTo>
                <a:lnTo>
                  <a:pt x="1376271" y="1214715"/>
                </a:lnTo>
                <a:lnTo>
                  <a:pt x="1371014" y="1214296"/>
                </a:lnTo>
                <a:lnTo>
                  <a:pt x="1349870" y="1217445"/>
                </a:lnTo>
                <a:lnTo>
                  <a:pt x="425412" y="1214715"/>
                </a:lnTo>
                <a:cubicBezTo>
                  <a:pt x="352385" y="1213804"/>
                  <a:pt x="143262" y="1166477"/>
                  <a:pt x="111728" y="1007201"/>
                </a:cubicBezTo>
                <a:cubicBezTo>
                  <a:pt x="99003" y="932568"/>
                  <a:pt x="112016" y="775279"/>
                  <a:pt x="334859" y="727329"/>
                </a:cubicBezTo>
                <a:cubicBezTo>
                  <a:pt x="333957" y="621147"/>
                  <a:pt x="402519" y="427487"/>
                  <a:pt x="642822" y="389269"/>
                </a:cubicBezTo>
                <a:cubicBezTo>
                  <a:pt x="657177" y="387841"/>
                  <a:pt x="671096" y="386999"/>
                  <a:pt x="684582" y="386692"/>
                </a:cubicBezTo>
                <a:cubicBezTo>
                  <a:pt x="886883" y="382093"/>
                  <a:pt x="992141" y="498014"/>
                  <a:pt x="1021185" y="563716"/>
                </a:cubicBezTo>
                <a:cubicBezTo>
                  <a:pt x="1082157" y="532600"/>
                  <a:pt x="1179036" y="512804"/>
                  <a:pt x="1259924" y="556482"/>
                </a:cubicBezTo>
                <a:cubicBezTo>
                  <a:pt x="1281172" y="566643"/>
                  <a:pt x="1299638" y="581341"/>
                  <a:pt x="1313023" y="600362"/>
                </a:cubicBezTo>
                <a:cubicBezTo>
                  <a:pt x="1323561" y="572635"/>
                  <a:pt x="1339067" y="545030"/>
                  <a:pt x="1360422" y="519839"/>
                </a:cubicBezTo>
                <a:cubicBezTo>
                  <a:pt x="1348923" y="509093"/>
                  <a:pt x="1335621" y="500357"/>
                  <a:pt x="1321193" y="493457"/>
                </a:cubicBezTo>
                <a:cubicBezTo>
                  <a:pt x="1229057" y="443705"/>
                  <a:pt x="1118707" y="466254"/>
                  <a:pt x="1049257" y="501696"/>
                </a:cubicBezTo>
                <a:cubicBezTo>
                  <a:pt x="1013968" y="421869"/>
                  <a:pt x="879907" y="276958"/>
                  <a:pt x="618280" y="302992"/>
                </a:cubicBezTo>
                <a:cubicBezTo>
                  <a:pt x="344563" y="346524"/>
                  <a:pt x="266466" y="567113"/>
                  <a:pt x="267494" y="688061"/>
                </a:cubicBezTo>
                <a:cubicBezTo>
                  <a:pt x="229475" y="696241"/>
                  <a:pt x="196818" y="707216"/>
                  <a:pt x="169021" y="720685"/>
                </a:cubicBezTo>
                <a:cubicBezTo>
                  <a:pt x="96879" y="695133"/>
                  <a:pt x="20314" y="645246"/>
                  <a:pt x="3037" y="557984"/>
                </a:cubicBezTo>
                <a:cubicBezTo>
                  <a:pt x="-8404" y="490887"/>
                  <a:pt x="3296" y="349476"/>
                  <a:pt x="203642" y="306367"/>
                </a:cubicBezTo>
                <a:cubicBezTo>
                  <a:pt x="202831" y="210905"/>
                  <a:pt x="264472" y="36796"/>
                  <a:pt x="480514" y="2437"/>
                </a:cubicBezTo>
                <a:cubicBezTo>
                  <a:pt x="493420" y="1153"/>
                  <a:pt x="505933" y="395"/>
                  <a:pt x="518058" y="12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lumMod val="95000"/>
                </a:schemeClr>
              </a:solidFill>
            </a:endParaRPr>
          </a:p>
        </p:txBody>
      </p:sp>
      <p:sp>
        <p:nvSpPr>
          <p:cNvPr id="49" name="Oval 48"/>
          <p:cNvSpPr/>
          <p:nvPr/>
        </p:nvSpPr>
        <p:spPr>
          <a:xfrm>
            <a:off x="4286128" y="1019022"/>
            <a:ext cx="3499972" cy="3499972"/>
          </a:xfrm>
          <a:prstGeom prst="ellipse">
            <a:avLst/>
          </a:prstGeom>
          <a:solidFill>
            <a:srgbClr val="44546A"/>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sp>
        <p:nvSpPr>
          <p:cNvPr id="51" name="Text Placeholder 1"/>
          <p:cNvSpPr>
            <a:spLocks noGrp="1"/>
          </p:cNvSpPr>
          <p:nvPr>
            <p:ph type="body" sz="quarter" idx="10"/>
          </p:nvPr>
        </p:nvSpPr>
        <p:spPr>
          <a:xfrm>
            <a:off x="4286128" y="2564722"/>
            <a:ext cx="3384376" cy="576063"/>
          </a:xfrm>
        </p:spPr>
        <p:txBody>
          <a:bodyPr>
            <a:normAutofit fontScale="70000" lnSpcReduction="20000"/>
          </a:bodyPr>
          <a:lstStyle/>
          <a:p>
            <a:r>
              <a:rPr lang="en-US" altLang="ko-KR" dirty="0">
                <a:solidFill>
                  <a:schemeClr val="bg1"/>
                </a:solidFill>
              </a:rPr>
              <a:t>Thank you</a:t>
            </a:r>
            <a:endParaRPr lang="ko-KR" altLang="en-US" dirty="0">
              <a:solidFill>
                <a:schemeClr val="bg1"/>
              </a:solidFill>
            </a:endParaRPr>
          </a:p>
        </p:txBody>
      </p:sp>
      <p:grpSp>
        <p:nvGrpSpPr>
          <p:cNvPr id="24" name="Group 41">
            <a:extLst>
              <a:ext uri="{FF2B5EF4-FFF2-40B4-BE49-F238E27FC236}">
                <a16:creationId xmlns:a16="http://schemas.microsoft.com/office/drawing/2014/main" id="{ED284E03-E79A-44E9-8728-7FAFA5C685BF}"/>
              </a:ext>
            </a:extLst>
          </p:cNvPr>
          <p:cNvGrpSpPr/>
          <p:nvPr/>
        </p:nvGrpSpPr>
        <p:grpSpPr>
          <a:xfrm>
            <a:off x="38889" y="3433594"/>
            <a:ext cx="12192000" cy="3549010"/>
            <a:chOff x="1596377" y="3238221"/>
            <a:chExt cx="5927951" cy="1160647"/>
          </a:xfrm>
        </p:grpSpPr>
        <p:sp>
          <p:nvSpPr>
            <p:cNvPr id="25" name="Freeform 8">
              <a:extLst>
                <a:ext uri="{FF2B5EF4-FFF2-40B4-BE49-F238E27FC236}">
                  <a16:creationId xmlns:a16="http://schemas.microsoft.com/office/drawing/2014/main" id="{896A24FB-43A0-4D54-A973-B100D70A850F}"/>
                </a:ext>
              </a:extLst>
            </p:cNvPr>
            <p:cNvSpPr>
              <a:spLocks/>
            </p:cNvSpPr>
            <p:nvPr/>
          </p:nvSpPr>
          <p:spPr bwMode="auto">
            <a:xfrm>
              <a:off x="1596377" y="3942017"/>
              <a:ext cx="1373612" cy="423086"/>
            </a:xfrm>
            <a:custGeom>
              <a:avLst/>
              <a:gdLst/>
              <a:ahLst/>
              <a:cxnLst/>
              <a:rect l="l" t="t" r="r" b="b"/>
              <a:pathLst>
                <a:path w="1373612" h="423086">
                  <a:moveTo>
                    <a:pt x="582313" y="0"/>
                  </a:moveTo>
                  <a:cubicBezTo>
                    <a:pt x="595687" y="4649"/>
                    <a:pt x="606832" y="9299"/>
                    <a:pt x="620206" y="11623"/>
                  </a:cubicBezTo>
                  <a:cubicBezTo>
                    <a:pt x="622435" y="13948"/>
                    <a:pt x="624664" y="16273"/>
                    <a:pt x="626893" y="18597"/>
                  </a:cubicBezTo>
                  <a:cubicBezTo>
                    <a:pt x="626893" y="123206"/>
                    <a:pt x="626893" y="227816"/>
                    <a:pt x="626893" y="330100"/>
                  </a:cubicBezTo>
                  <a:cubicBezTo>
                    <a:pt x="631351" y="330100"/>
                    <a:pt x="635809" y="330100"/>
                    <a:pt x="642496" y="330100"/>
                  </a:cubicBezTo>
                  <a:cubicBezTo>
                    <a:pt x="642496" y="288257"/>
                    <a:pt x="642496" y="246413"/>
                    <a:pt x="642496" y="204569"/>
                  </a:cubicBezTo>
                  <a:cubicBezTo>
                    <a:pt x="646954" y="204569"/>
                    <a:pt x="651412" y="204569"/>
                    <a:pt x="655870" y="204569"/>
                  </a:cubicBezTo>
                  <a:cubicBezTo>
                    <a:pt x="655870" y="199920"/>
                    <a:pt x="655870" y="197595"/>
                    <a:pt x="655870" y="192946"/>
                  </a:cubicBezTo>
                  <a:cubicBezTo>
                    <a:pt x="660328" y="190621"/>
                    <a:pt x="664786" y="188297"/>
                    <a:pt x="669244" y="185972"/>
                  </a:cubicBezTo>
                  <a:lnTo>
                    <a:pt x="680389" y="185972"/>
                  </a:lnTo>
                  <a:cubicBezTo>
                    <a:pt x="680389" y="181323"/>
                    <a:pt x="680389" y="178998"/>
                    <a:pt x="680389" y="174349"/>
                  </a:cubicBezTo>
                  <a:cubicBezTo>
                    <a:pt x="682618" y="172024"/>
                    <a:pt x="687076" y="169699"/>
                    <a:pt x="689305" y="167375"/>
                  </a:cubicBezTo>
                  <a:cubicBezTo>
                    <a:pt x="695993" y="167375"/>
                    <a:pt x="704909" y="167375"/>
                    <a:pt x="711596" y="167375"/>
                  </a:cubicBezTo>
                  <a:cubicBezTo>
                    <a:pt x="711596" y="178998"/>
                    <a:pt x="711596" y="192946"/>
                    <a:pt x="711596" y="204569"/>
                  </a:cubicBezTo>
                  <a:cubicBezTo>
                    <a:pt x="727199" y="204569"/>
                    <a:pt x="742802" y="204569"/>
                    <a:pt x="758405" y="204569"/>
                  </a:cubicBezTo>
                  <a:cubicBezTo>
                    <a:pt x="758405" y="248738"/>
                    <a:pt x="758405" y="290581"/>
                    <a:pt x="758405" y="334750"/>
                  </a:cubicBezTo>
                  <a:cubicBezTo>
                    <a:pt x="765092" y="334750"/>
                    <a:pt x="771779" y="334750"/>
                    <a:pt x="776237" y="334750"/>
                  </a:cubicBezTo>
                  <a:cubicBezTo>
                    <a:pt x="782924" y="332425"/>
                    <a:pt x="787382" y="330100"/>
                    <a:pt x="794069" y="327776"/>
                  </a:cubicBezTo>
                  <a:cubicBezTo>
                    <a:pt x="794069" y="323126"/>
                    <a:pt x="794069" y="320802"/>
                    <a:pt x="794069" y="318477"/>
                  </a:cubicBezTo>
                  <a:cubicBezTo>
                    <a:pt x="791840" y="318477"/>
                    <a:pt x="789611" y="316152"/>
                    <a:pt x="787382" y="316152"/>
                  </a:cubicBezTo>
                  <a:cubicBezTo>
                    <a:pt x="787382" y="313828"/>
                    <a:pt x="787382" y="311503"/>
                    <a:pt x="787382" y="309178"/>
                  </a:cubicBezTo>
                  <a:cubicBezTo>
                    <a:pt x="789611" y="306854"/>
                    <a:pt x="791840" y="306854"/>
                    <a:pt x="794069" y="304529"/>
                  </a:cubicBezTo>
                  <a:cubicBezTo>
                    <a:pt x="794069" y="288257"/>
                    <a:pt x="794069" y="269659"/>
                    <a:pt x="794069" y="253387"/>
                  </a:cubicBezTo>
                  <a:cubicBezTo>
                    <a:pt x="791840" y="253387"/>
                    <a:pt x="789611" y="251062"/>
                    <a:pt x="787382" y="251062"/>
                  </a:cubicBezTo>
                  <a:cubicBezTo>
                    <a:pt x="787382" y="248738"/>
                    <a:pt x="787382" y="246413"/>
                    <a:pt x="787382" y="244088"/>
                  </a:cubicBezTo>
                  <a:cubicBezTo>
                    <a:pt x="789611" y="241764"/>
                    <a:pt x="791840" y="241764"/>
                    <a:pt x="794069" y="239439"/>
                  </a:cubicBezTo>
                  <a:lnTo>
                    <a:pt x="798527" y="234790"/>
                  </a:lnTo>
                  <a:lnTo>
                    <a:pt x="798527" y="225491"/>
                  </a:lnTo>
                  <a:cubicBezTo>
                    <a:pt x="796298" y="225491"/>
                    <a:pt x="796298" y="225491"/>
                    <a:pt x="794069" y="225491"/>
                  </a:cubicBezTo>
                  <a:cubicBezTo>
                    <a:pt x="794069" y="223166"/>
                    <a:pt x="794069" y="220842"/>
                    <a:pt x="794069" y="218517"/>
                  </a:cubicBezTo>
                  <a:cubicBezTo>
                    <a:pt x="796298" y="218517"/>
                    <a:pt x="798527" y="216192"/>
                    <a:pt x="800756" y="213868"/>
                  </a:cubicBezTo>
                  <a:cubicBezTo>
                    <a:pt x="802985" y="185972"/>
                    <a:pt x="809672" y="162726"/>
                    <a:pt x="836420" y="148778"/>
                  </a:cubicBezTo>
                  <a:cubicBezTo>
                    <a:pt x="834191" y="148778"/>
                    <a:pt x="834191" y="146453"/>
                    <a:pt x="831962" y="146453"/>
                  </a:cubicBezTo>
                  <a:cubicBezTo>
                    <a:pt x="831962" y="144128"/>
                    <a:pt x="831962" y="141804"/>
                    <a:pt x="831962" y="139479"/>
                  </a:cubicBezTo>
                  <a:cubicBezTo>
                    <a:pt x="834191" y="139479"/>
                    <a:pt x="836420" y="137154"/>
                    <a:pt x="838649" y="137154"/>
                  </a:cubicBezTo>
                  <a:cubicBezTo>
                    <a:pt x="838649" y="132505"/>
                    <a:pt x="838649" y="130180"/>
                    <a:pt x="838649" y="127856"/>
                  </a:cubicBezTo>
                  <a:cubicBezTo>
                    <a:pt x="840878" y="127856"/>
                    <a:pt x="840878" y="127856"/>
                    <a:pt x="843107" y="127856"/>
                  </a:cubicBezTo>
                  <a:cubicBezTo>
                    <a:pt x="843107" y="120882"/>
                    <a:pt x="843107" y="113908"/>
                    <a:pt x="843107" y="106934"/>
                  </a:cubicBezTo>
                  <a:cubicBezTo>
                    <a:pt x="840878" y="106934"/>
                    <a:pt x="840878" y="106934"/>
                    <a:pt x="838649" y="106934"/>
                  </a:cubicBezTo>
                  <a:cubicBezTo>
                    <a:pt x="838649" y="104609"/>
                    <a:pt x="838649" y="104609"/>
                    <a:pt x="838649" y="102285"/>
                  </a:cubicBezTo>
                  <a:lnTo>
                    <a:pt x="843107" y="99960"/>
                  </a:lnTo>
                  <a:cubicBezTo>
                    <a:pt x="847565" y="95311"/>
                    <a:pt x="849794" y="90661"/>
                    <a:pt x="854252" y="83687"/>
                  </a:cubicBezTo>
                  <a:cubicBezTo>
                    <a:pt x="856481" y="79038"/>
                    <a:pt x="856481" y="76714"/>
                    <a:pt x="856481" y="74389"/>
                  </a:cubicBezTo>
                  <a:cubicBezTo>
                    <a:pt x="852023" y="67415"/>
                    <a:pt x="852023" y="55792"/>
                    <a:pt x="856481" y="48818"/>
                  </a:cubicBezTo>
                  <a:cubicBezTo>
                    <a:pt x="856482" y="48815"/>
                    <a:pt x="856497" y="48769"/>
                    <a:pt x="856760" y="47946"/>
                  </a:cubicBezTo>
                  <a:lnTo>
                    <a:pt x="858710" y="41844"/>
                  </a:lnTo>
                  <a:cubicBezTo>
                    <a:pt x="858711" y="41847"/>
                    <a:pt x="858726" y="41893"/>
                    <a:pt x="858989" y="42716"/>
                  </a:cubicBezTo>
                  <a:lnTo>
                    <a:pt x="860939" y="48818"/>
                  </a:lnTo>
                  <a:cubicBezTo>
                    <a:pt x="865397" y="55792"/>
                    <a:pt x="867626" y="67415"/>
                    <a:pt x="863168" y="74389"/>
                  </a:cubicBezTo>
                  <a:cubicBezTo>
                    <a:pt x="863168" y="76714"/>
                    <a:pt x="863168" y="79038"/>
                    <a:pt x="863168" y="81363"/>
                  </a:cubicBezTo>
                  <a:cubicBezTo>
                    <a:pt x="867626" y="88337"/>
                    <a:pt x="872084" y="95311"/>
                    <a:pt x="874314" y="99960"/>
                  </a:cubicBezTo>
                  <a:cubicBezTo>
                    <a:pt x="876543" y="99960"/>
                    <a:pt x="876543" y="102285"/>
                    <a:pt x="878772" y="102285"/>
                  </a:cubicBezTo>
                  <a:cubicBezTo>
                    <a:pt x="878772" y="104609"/>
                    <a:pt x="878772" y="104609"/>
                    <a:pt x="878772" y="106934"/>
                  </a:cubicBezTo>
                  <a:cubicBezTo>
                    <a:pt x="876543" y="113908"/>
                    <a:pt x="876543" y="120882"/>
                    <a:pt x="876543" y="127856"/>
                  </a:cubicBezTo>
                  <a:cubicBezTo>
                    <a:pt x="881001" y="130180"/>
                    <a:pt x="881001" y="132505"/>
                    <a:pt x="881001" y="137154"/>
                  </a:cubicBezTo>
                  <a:lnTo>
                    <a:pt x="885459" y="139479"/>
                  </a:lnTo>
                  <a:cubicBezTo>
                    <a:pt x="885459" y="141804"/>
                    <a:pt x="885459" y="144128"/>
                    <a:pt x="885459" y="146453"/>
                  </a:cubicBezTo>
                  <a:cubicBezTo>
                    <a:pt x="883230" y="148778"/>
                    <a:pt x="883230" y="148778"/>
                    <a:pt x="881001" y="148778"/>
                  </a:cubicBezTo>
                  <a:cubicBezTo>
                    <a:pt x="907749" y="162726"/>
                    <a:pt x="912207" y="185972"/>
                    <a:pt x="916665" y="213868"/>
                  </a:cubicBezTo>
                  <a:cubicBezTo>
                    <a:pt x="918894" y="216192"/>
                    <a:pt x="921123" y="216192"/>
                    <a:pt x="923352" y="218517"/>
                  </a:cubicBezTo>
                  <a:cubicBezTo>
                    <a:pt x="923352" y="220842"/>
                    <a:pt x="923352" y="223166"/>
                    <a:pt x="923352" y="225491"/>
                  </a:cubicBezTo>
                  <a:cubicBezTo>
                    <a:pt x="921123" y="225491"/>
                    <a:pt x="921123" y="225491"/>
                    <a:pt x="918894" y="225491"/>
                  </a:cubicBezTo>
                  <a:cubicBezTo>
                    <a:pt x="918894" y="230140"/>
                    <a:pt x="918894" y="232465"/>
                    <a:pt x="918894" y="234790"/>
                  </a:cubicBezTo>
                  <a:cubicBezTo>
                    <a:pt x="921123" y="234790"/>
                    <a:pt x="921123" y="234790"/>
                    <a:pt x="923352" y="234790"/>
                  </a:cubicBezTo>
                  <a:cubicBezTo>
                    <a:pt x="925581" y="241764"/>
                    <a:pt x="927810" y="244088"/>
                    <a:pt x="930039" y="244088"/>
                  </a:cubicBezTo>
                  <a:cubicBezTo>
                    <a:pt x="930039" y="246413"/>
                    <a:pt x="930039" y="248738"/>
                    <a:pt x="930039" y="251062"/>
                  </a:cubicBezTo>
                  <a:cubicBezTo>
                    <a:pt x="927810" y="251062"/>
                    <a:pt x="925581" y="253387"/>
                    <a:pt x="923352" y="253387"/>
                  </a:cubicBezTo>
                  <a:cubicBezTo>
                    <a:pt x="923352" y="271984"/>
                    <a:pt x="923352" y="288257"/>
                    <a:pt x="923352" y="304529"/>
                  </a:cubicBezTo>
                  <a:cubicBezTo>
                    <a:pt x="925581" y="306854"/>
                    <a:pt x="927810" y="306854"/>
                    <a:pt x="930039" y="309178"/>
                  </a:cubicBezTo>
                  <a:cubicBezTo>
                    <a:pt x="930039" y="311503"/>
                    <a:pt x="930039" y="313828"/>
                    <a:pt x="930039" y="316152"/>
                  </a:cubicBezTo>
                  <a:cubicBezTo>
                    <a:pt x="927810" y="316152"/>
                    <a:pt x="925581" y="318477"/>
                    <a:pt x="923352" y="318477"/>
                  </a:cubicBezTo>
                  <a:cubicBezTo>
                    <a:pt x="923352" y="320802"/>
                    <a:pt x="923352" y="323126"/>
                    <a:pt x="923352" y="325451"/>
                  </a:cubicBezTo>
                  <a:lnTo>
                    <a:pt x="932268" y="325451"/>
                  </a:lnTo>
                  <a:cubicBezTo>
                    <a:pt x="932268" y="330100"/>
                    <a:pt x="932268" y="332425"/>
                    <a:pt x="932268" y="334750"/>
                  </a:cubicBezTo>
                  <a:cubicBezTo>
                    <a:pt x="938955" y="334750"/>
                    <a:pt x="943413" y="334750"/>
                    <a:pt x="947871" y="334750"/>
                  </a:cubicBezTo>
                  <a:cubicBezTo>
                    <a:pt x="947871" y="283607"/>
                    <a:pt x="947871" y="230140"/>
                    <a:pt x="947871" y="178998"/>
                  </a:cubicBezTo>
                  <a:cubicBezTo>
                    <a:pt x="967932" y="174349"/>
                    <a:pt x="985764" y="172024"/>
                    <a:pt x="1005825" y="167375"/>
                  </a:cubicBezTo>
                  <a:cubicBezTo>
                    <a:pt x="1016970" y="167375"/>
                    <a:pt x="1028115" y="167375"/>
                    <a:pt x="1037031" y="167375"/>
                  </a:cubicBezTo>
                  <a:cubicBezTo>
                    <a:pt x="1037031" y="137154"/>
                    <a:pt x="1037031" y="104609"/>
                    <a:pt x="1037031" y="74389"/>
                  </a:cubicBezTo>
                  <a:cubicBezTo>
                    <a:pt x="1059322" y="53467"/>
                    <a:pt x="1103902" y="53467"/>
                    <a:pt x="1123963" y="74389"/>
                  </a:cubicBezTo>
                  <a:cubicBezTo>
                    <a:pt x="1123963" y="153427"/>
                    <a:pt x="1123963" y="232465"/>
                    <a:pt x="1123963" y="313828"/>
                  </a:cubicBezTo>
                  <a:cubicBezTo>
                    <a:pt x="1135108" y="313828"/>
                    <a:pt x="1146253" y="313828"/>
                    <a:pt x="1155169" y="313828"/>
                  </a:cubicBezTo>
                  <a:cubicBezTo>
                    <a:pt x="1155169" y="271984"/>
                    <a:pt x="1155169" y="232465"/>
                    <a:pt x="1155169" y="192946"/>
                  </a:cubicBezTo>
                  <a:cubicBezTo>
                    <a:pt x="1179688" y="192946"/>
                    <a:pt x="1204207" y="192946"/>
                    <a:pt x="1228726" y="192946"/>
                  </a:cubicBezTo>
                  <a:cubicBezTo>
                    <a:pt x="1233185" y="199920"/>
                    <a:pt x="1237643" y="206894"/>
                    <a:pt x="1242101" y="213868"/>
                  </a:cubicBezTo>
                  <a:cubicBezTo>
                    <a:pt x="1242101" y="248738"/>
                    <a:pt x="1242101" y="281283"/>
                    <a:pt x="1242101" y="313828"/>
                  </a:cubicBezTo>
                  <a:cubicBezTo>
                    <a:pt x="1246559" y="313828"/>
                    <a:pt x="1248788" y="313828"/>
                    <a:pt x="1253246" y="313828"/>
                  </a:cubicBezTo>
                  <a:lnTo>
                    <a:pt x="1264391" y="323126"/>
                  </a:lnTo>
                  <a:cubicBezTo>
                    <a:pt x="1266620" y="323126"/>
                    <a:pt x="1268849" y="323126"/>
                    <a:pt x="1271078" y="323126"/>
                  </a:cubicBezTo>
                  <a:cubicBezTo>
                    <a:pt x="1271078" y="327776"/>
                    <a:pt x="1271078" y="330100"/>
                    <a:pt x="1271078" y="334750"/>
                  </a:cubicBezTo>
                  <a:cubicBezTo>
                    <a:pt x="1273307" y="334750"/>
                    <a:pt x="1275536" y="334750"/>
                    <a:pt x="1277765" y="334750"/>
                  </a:cubicBezTo>
                  <a:cubicBezTo>
                    <a:pt x="1277765" y="327776"/>
                    <a:pt x="1277765" y="320802"/>
                    <a:pt x="1277765" y="313828"/>
                  </a:cubicBezTo>
                  <a:lnTo>
                    <a:pt x="1286681" y="313828"/>
                  </a:lnTo>
                  <a:lnTo>
                    <a:pt x="1286681" y="304529"/>
                  </a:lnTo>
                  <a:cubicBezTo>
                    <a:pt x="1293368" y="304529"/>
                    <a:pt x="1297826" y="304529"/>
                    <a:pt x="1302284" y="304529"/>
                  </a:cubicBezTo>
                  <a:lnTo>
                    <a:pt x="1302284" y="313828"/>
                  </a:lnTo>
                  <a:cubicBezTo>
                    <a:pt x="1306742" y="313828"/>
                    <a:pt x="1313429" y="313828"/>
                    <a:pt x="1320116" y="313828"/>
                  </a:cubicBezTo>
                  <a:cubicBezTo>
                    <a:pt x="1322345" y="311503"/>
                    <a:pt x="1324574" y="306854"/>
                    <a:pt x="1326803" y="304529"/>
                  </a:cubicBezTo>
                  <a:cubicBezTo>
                    <a:pt x="1337948" y="304529"/>
                    <a:pt x="1349093" y="304529"/>
                    <a:pt x="1360238" y="304529"/>
                  </a:cubicBezTo>
                  <a:cubicBezTo>
                    <a:pt x="1360238" y="309178"/>
                    <a:pt x="1360238" y="316152"/>
                    <a:pt x="1360238" y="320802"/>
                  </a:cubicBezTo>
                  <a:cubicBezTo>
                    <a:pt x="1364696" y="320802"/>
                    <a:pt x="1369154" y="320802"/>
                    <a:pt x="1373612" y="320802"/>
                  </a:cubicBezTo>
                  <a:cubicBezTo>
                    <a:pt x="1373612" y="320809"/>
                    <a:pt x="1373612" y="321634"/>
                    <a:pt x="1373612" y="423086"/>
                  </a:cubicBezTo>
                  <a:cubicBezTo>
                    <a:pt x="1373597" y="423086"/>
                    <a:pt x="1368914" y="423086"/>
                    <a:pt x="0" y="423086"/>
                  </a:cubicBezTo>
                  <a:lnTo>
                    <a:pt x="45065" y="345031"/>
                  </a:lnTo>
                  <a:cubicBezTo>
                    <a:pt x="58273" y="343927"/>
                    <a:pt x="71508" y="342825"/>
                    <a:pt x="85243" y="341723"/>
                  </a:cubicBezTo>
                  <a:cubicBezTo>
                    <a:pt x="85243" y="330100"/>
                    <a:pt x="85243" y="320802"/>
                    <a:pt x="85243" y="309178"/>
                  </a:cubicBezTo>
                  <a:cubicBezTo>
                    <a:pt x="100846" y="309178"/>
                    <a:pt x="116449" y="309178"/>
                    <a:pt x="129823" y="309178"/>
                  </a:cubicBezTo>
                  <a:cubicBezTo>
                    <a:pt x="129823" y="302204"/>
                    <a:pt x="129823" y="297555"/>
                    <a:pt x="129823" y="290581"/>
                  </a:cubicBezTo>
                  <a:cubicBezTo>
                    <a:pt x="161030" y="290581"/>
                    <a:pt x="192236" y="290581"/>
                    <a:pt x="223442" y="290581"/>
                  </a:cubicBezTo>
                  <a:cubicBezTo>
                    <a:pt x="223442" y="295230"/>
                    <a:pt x="223442" y="297555"/>
                    <a:pt x="223442" y="302204"/>
                  </a:cubicBezTo>
                  <a:cubicBezTo>
                    <a:pt x="243503" y="302204"/>
                    <a:pt x="263564" y="302204"/>
                    <a:pt x="283625" y="302204"/>
                  </a:cubicBezTo>
                  <a:cubicBezTo>
                    <a:pt x="283625" y="304529"/>
                    <a:pt x="283625" y="306854"/>
                    <a:pt x="283625" y="309178"/>
                  </a:cubicBezTo>
                  <a:cubicBezTo>
                    <a:pt x="288083" y="309178"/>
                    <a:pt x="294770" y="309178"/>
                    <a:pt x="301457" y="309178"/>
                  </a:cubicBezTo>
                  <a:cubicBezTo>
                    <a:pt x="301457" y="311503"/>
                    <a:pt x="301457" y="313828"/>
                    <a:pt x="301457" y="316152"/>
                  </a:cubicBezTo>
                  <a:cubicBezTo>
                    <a:pt x="305915" y="316152"/>
                    <a:pt x="312602" y="316152"/>
                    <a:pt x="317060" y="316152"/>
                  </a:cubicBezTo>
                  <a:cubicBezTo>
                    <a:pt x="317060" y="281283"/>
                    <a:pt x="317060" y="246413"/>
                    <a:pt x="317060" y="211543"/>
                  </a:cubicBezTo>
                  <a:cubicBezTo>
                    <a:pt x="332663" y="206894"/>
                    <a:pt x="348267" y="202245"/>
                    <a:pt x="363870" y="197595"/>
                  </a:cubicBezTo>
                  <a:cubicBezTo>
                    <a:pt x="392847" y="197595"/>
                    <a:pt x="421824" y="197595"/>
                    <a:pt x="450801" y="197595"/>
                  </a:cubicBezTo>
                  <a:cubicBezTo>
                    <a:pt x="450801" y="141804"/>
                    <a:pt x="450801" y="86012"/>
                    <a:pt x="450801" y="30221"/>
                  </a:cubicBezTo>
                  <a:cubicBezTo>
                    <a:pt x="457488" y="25571"/>
                    <a:pt x="466404" y="23247"/>
                    <a:pt x="475320" y="18597"/>
                  </a:cubicBezTo>
                  <a:cubicBezTo>
                    <a:pt x="510984" y="13948"/>
                    <a:pt x="546649" y="6974"/>
                    <a:pt x="582313" y="0"/>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6" name="Freeform 8">
              <a:extLst>
                <a:ext uri="{FF2B5EF4-FFF2-40B4-BE49-F238E27FC236}">
                  <a16:creationId xmlns:a16="http://schemas.microsoft.com/office/drawing/2014/main" id="{760C4A66-404C-40CC-9090-8C5BA3BD90B0}"/>
                </a:ext>
              </a:extLst>
            </p:cNvPr>
            <p:cNvSpPr>
              <a:spLocks/>
            </p:cNvSpPr>
            <p:nvPr/>
          </p:nvSpPr>
          <p:spPr bwMode="auto">
            <a:xfrm>
              <a:off x="5255462" y="3960615"/>
              <a:ext cx="2268866" cy="404489"/>
            </a:xfrm>
            <a:custGeom>
              <a:avLst/>
              <a:gdLst/>
              <a:ahLst/>
              <a:cxnLst/>
              <a:rect l="l" t="t" r="r" b="b"/>
              <a:pathLst>
                <a:path w="2268866" h="404489">
                  <a:moveTo>
                    <a:pt x="1486751" y="0"/>
                  </a:moveTo>
                  <a:cubicBezTo>
                    <a:pt x="1486751" y="0"/>
                    <a:pt x="1486751" y="0"/>
                    <a:pt x="1524645" y="0"/>
                  </a:cubicBezTo>
                  <a:cubicBezTo>
                    <a:pt x="1524645" y="0"/>
                    <a:pt x="1524645" y="0"/>
                    <a:pt x="1524645" y="1744"/>
                  </a:cubicBezTo>
                  <a:lnTo>
                    <a:pt x="1524645" y="13948"/>
                  </a:lnTo>
                  <a:cubicBezTo>
                    <a:pt x="1524645" y="13948"/>
                    <a:pt x="1524645" y="13948"/>
                    <a:pt x="1562538" y="13948"/>
                  </a:cubicBezTo>
                  <a:cubicBezTo>
                    <a:pt x="1562538" y="13948"/>
                    <a:pt x="1562538" y="13948"/>
                    <a:pt x="1562538" y="104609"/>
                  </a:cubicBezTo>
                  <a:cubicBezTo>
                    <a:pt x="1562538" y="104609"/>
                    <a:pt x="1562538" y="104609"/>
                    <a:pt x="1563931" y="104609"/>
                  </a:cubicBezTo>
                  <a:lnTo>
                    <a:pt x="1573683" y="104609"/>
                  </a:lnTo>
                  <a:cubicBezTo>
                    <a:pt x="1573683" y="104609"/>
                    <a:pt x="1573683" y="104609"/>
                    <a:pt x="1573683" y="237114"/>
                  </a:cubicBezTo>
                  <a:cubicBezTo>
                    <a:pt x="1573683" y="237114"/>
                    <a:pt x="1573683" y="237114"/>
                    <a:pt x="1575912" y="237114"/>
                  </a:cubicBezTo>
                  <a:lnTo>
                    <a:pt x="1591515" y="237114"/>
                  </a:lnTo>
                  <a:cubicBezTo>
                    <a:pt x="1591515" y="237114"/>
                    <a:pt x="1591515" y="237114"/>
                    <a:pt x="1591515" y="151102"/>
                  </a:cubicBezTo>
                  <a:cubicBezTo>
                    <a:pt x="1591515" y="151102"/>
                    <a:pt x="1591515" y="151102"/>
                    <a:pt x="1592351" y="150521"/>
                  </a:cubicBezTo>
                  <a:lnTo>
                    <a:pt x="1598202" y="146453"/>
                  </a:lnTo>
                  <a:cubicBezTo>
                    <a:pt x="1602660" y="146453"/>
                    <a:pt x="1602660" y="146453"/>
                    <a:pt x="1602660" y="147615"/>
                  </a:cubicBezTo>
                  <a:lnTo>
                    <a:pt x="1602660" y="155752"/>
                  </a:lnTo>
                  <a:cubicBezTo>
                    <a:pt x="1602660" y="155752"/>
                    <a:pt x="1602660" y="155752"/>
                    <a:pt x="1604889" y="154589"/>
                  </a:cubicBezTo>
                  <a:lnTo>
                    <a:pt x="1620492" y="146453"/>
                  </a:lnTo>
                  <a:cubicBezTo>
                    <a:pt x="1620492" y="146453"/>
                    <a:pt x="1620492" y="146453"/>
                    <a:pt x="1622443" y="146453"/>
                  </a:cubicBezTo>
                  <a:lnTo>
                    <a:pt x="1636095" y="146453"/>
                  </a:lnTo>
                  <a:cubicBezTo>
                    <a:pt x="1636095" y="146453"/>
                    <a:pt x="1636095" y="146453"/>
                    <a:pt x="1636095" y="304529"/>
                  </a:cubicBezTo>
                  <a:cubicBezTo>
                    <a:pt x="1636095" y="304529"/>
                    <a:pt x="1636095" y="304529"/>
                    <a:pt x="1667302" y="309179"/>
                  </a:cubicBezTo>
                  <a:cubicBezTo>
                    <a:pt x="1667302" y="306854"/>
                    <a:pt x="1667302" y="304529"/>
                    <a:pt x="1667302" y="302205"/>
                  </a:cubicBezTo>
                  <a:cubicBezTo>
                    <a:pt x="1678447" y="302205"/>
                    <a:pt x="1689592" y="302205"/>
                    <a:pt x="1700737" y="302205"/>
                  </a:cubicBezTo>
                  <a:cubicBezTo>
                    <a:pt x="1700737" y="290581"/>
                    <a:pt x="1700737" y="281283"/>
                    <a:pt x="1700737" y="271984"/>
                  </a:cubicBezTo>
                  <a:lnTo>
                    <a:pt x="1709653" y="271984"/>
                  </a:lnTo>
                  <a:cubicBezTo>
                    <a:pt x="1709653" y="258036"/>
                    <a:pt x="1709653" y="246413"/>
                    <a:pt x="1709653" y="232465"/>
                  </a:cubicBezTo>
                  <a:cubicBezTo>
                    <a:pt x="1711882" y="232465"/>
                    <a:pt x="1714111" y="232465"/>
                    <a:pt x="1716340" y="232465"/>
                  </a:cubicBezTo>
                  <a:cubicBezTo>
                    <a:pt x="1716340" y="218517"/>
                    <a:pt x="1716340" y="206894"/>
                    <a:pt x="1716340" y="192946"/>
                  </a:cubicBezTo>
                  <a:cubicBezTo>
                    <a:pt x="1720798" y="192946"/>
                    <a:pt x="1725256" y="192946"/>
                    <a:pt x="1731943" y="192946"/>
                  </a:cubicBezTo>
                  <a:cubicBezTo>
                    <a:pt x="1747546" y="188297"/>
                    <a:pt x="1765378" y="178998"/>
                    <a:pt x="1780981" y="172024"/>
                  </a:cubicBezTo>
                  <a:cubicBezTo>
                    <a:pt x="1783210" y="165050"/>
                    <a:pt x="1783210" y="158076"/>
                    <a:pt x="1783210" y="151102"/>
                  </a:cubicBezTo>
                  <a:cubicBezTo>
                    <a:pt x="1785439" y="158076"/>
                    <a:pt x="1785439" y="165050"/>
                    <a:pt x="1787668" y="172024"/>
                  </a:cubicBezTo>
                  <a:cubicBezTo>
                    <a:pt x="1805500" y="181323"/>
                    <a:pt x="1821103" y="190621"/>
                    <a:pt x="1838935" y="199920"/>
                  </a:cubicBezTo>
                  <a:cubicBezTo>
                    <a:pt x="1838935" y="197601"/>
                    <a:pt x="1838935" y="195283"/>
                    <a:pt x="1838935" y="195271"/>
                  </a:cubicBezTo>
                  <a:cubicBezTo>
                    <a:pt x="1843393" y="195271"/>
                    <a:pt x="1847852" y="195271"/>
                    <a:pt x="1852310" y="195271"/>
                  </a:cubicBezTo>
                  <a:cubicBezTo>
                    <a:pt x="1852310" y="206894"/>
                    <a:pt x="1852310" y="220842"/>
                    <a:pt x="1852310" y="232465"/>
                  </a:cubicBezTo>
                  <a:cubicBezTo>
                    <a:pt x="1854539" y="232465"/>
                    <a:pt x="1856768" y="232465"/>
                    <a:pt x="1858997" y="232465"/>
                  </a:cubicBezTo>
                  <a:cubicBezTo>
                    <a:pt x="1858997" y="246413"/>
                    <a:pt x="1858997" y="260361"/>
                    <a:pt x="1858997" y="276633"/>
                  </a:cubicBezTo>
                  <a:cubicBezTo>
                    <a:pt x="1861226" y="276633"/>
                    <a:pt x="1863455" y="276633"/>
                    <a:pt x="1865684" y="276633"/>
                  </a:cubicBezTo>
                  <a:cubicBezTo>
                    <a:pt x="1865684" y="283607"/>
                    <a:pt x="1865684" y="290581"/>
                    <a:pt x="1865684" y="297555"/>
                  </a:cubicBezTo>
                  <a:cubicBezTo>
                    <a:pt x="1870142" y="297555"/>
                    <a:pt x="1874600" y="297555"/>
                    <a:pt x="1879058" y="297555"/>
                  </a:cubicBezTo>
                  <a:cubicBezTo>
                    <a:pt x="1879058" y="309179"/>
                    <a:pt x="1879058" y="318477"/>
                    <a:pt x="1879058" y="330100"/>
                  </a:cubicBezTo>
                  <a:cubicBezTo>
                    <a:pt x="1908035" y="327776"/>
                    <a:pt x="1934783" y="325451"/>
                    <a:pt x="1963760" y="323126"/>
                  </a:cubicBezTo>
                  <a:cubicBezTo>
                    <a:pt x="1963760" y="311503"/>
                    <a:pt x="1963760" y="302205"/>
                    <a:pt x="1963760" y="290581"/>
                  </a:cubicBezTo>
                  <a:cubicBezTo>
                    <a:pt x="1979363" y="290581"/>
                    <a:pt x="1994966" y="290581"/>
                    <a:pt x="2008340" y="290581"/>
                  </a:cubicBezTo>
                  <a:cubicBezTo>
                    <a:pt x="2008340" y="283607"/>
                    <a:pt x="2008340" y="278958"/>
                    <a:pt x="2008340" y="271984"/>
                  </a:cubicBezTo>
                  <a:cubicBezTo>
                    <a:pt x="2039547" y="271984"/>
                    <a:pt x="2070753" y="271984"/>
                    <a:pt x="2101959" y="271984"/>
                  </a:cubicBezTo>
                  <a:cubicBezTo>
                    <a:pt x="2101959" y="276633"/>
                    <a:pt x="2101959" y="278958"/>
                    <a:pt x="2101959" y="283607"/>
                  </a:cubicBezTo>
                  <a:cubicBezTo>
                    <a:pt x="2122020" y="283607"/>
                    <a:pt x="2142081" y="283607"/>
                    <a:pt x="2162142" y="283607"/>
                  </a:cubicBezTo>
                  <a:cubicBezTo>
                    <a:pt x="2162142" y="285932"/>
                    <a:pt x="2162142" y="288257"/>
                    <a:pt x="2162142" y="290581"/>
                  </a:cubicBezTo>
                  <a:cubicBezTo>
                    <a:pt x="2166600" y="290581"/>
                    <a:pt x="2173287" y="290581"/>
                    <a:pt x="2179974" y="290581"/>
                  </a:cubicBezTo>
                  <a:cubicBezTo>
                    <a:pt x="2179974" y="292906"/>
                    <a:pt x="2179974" y="295231"/>
                    <a:pt x="2179974" y="297555"/>
                  </a:cubicBezTo>
                  <a:cubicBezTo>
                    <a:pt x="2184432" y="297555"/>
                    <a:pt x="2191119" y="297555"/>
                    <a:pt x="2195577" y="297555"/>
                  </a:cubicBezTo>
                  <a:cubicBezTo>
                    <a:pt x="2195577" y="290886"/>
                    <a:pt x="2195577" y="284217"/>
                    <a:pt x="2195577" y="277548"/>
                  </a:cubicBezTo>
                  <a:lnTo>
                    <a:pt x="2268866" y="404489"/>
                  </a:lnTo>
                  <a:cubicBezTo>
                    <a:pt x="1787136" y="404489"/>
                    <a:pt x="1069391" y="404489"/>
                    <a:pt x="0" y="404489"/>
                  </a:cubicBezTo>
                  <a:cubicBezTo>
                    <a:pt x="0" y="404489"/>
                    <a:pt x="0" y="404489"/>
                    <a:pt x="0" y="306854"/>
                  </a:cubicBezTo>
                  <a:cubicBezTo>
                    <a:pt x="0" y="306854"/>
                    <a:pt x="0" y="306854"/>
                    <a:pt x="836" y="307435"/>
                  </a:cubicBezTo>
                  <a:lnTo>
                    <a:pt x="6687" y="311503"/>
                  </a:lnTo>
                  <a:cubicBezTo>
                    <a:pt x="6687" y="311503"/>
                    <a:pt x="6687" y="311503"/>
                    <a:pt x="13374" y="281283"/>
                  </a:cubicBezTo>
                  <a:cubicBezTo>
                    <a:pt x="13374" y="281283"/>
                    <a:pt x="13374" y="281283"/>
                    <a:pt x="14210" y="281283"/>
                  </a:cubicBezTo>
                  <a:lnTo>
                    <a:pt x="20061" y="281283"/>
                  </a:lnTo>
                  <a:cubicBezTo>
                    <a:pt x="20061" y="281283"/>
                    <a:pt x="20061" y="281283"/>
                    <a:pt x="28977" y="211543"/>
                  </a:cubicBezTo>
                  <a:lnTo>
                    <a:pt x="24519" y="206894"/>
                  </a:lnTo>
                  <a:cubicBezTo>
                    <a:pt x="24519" y="206894"/>
                    <a:pt x="24519" y="206894"/>
                    <a:pt x="24519" y="206022"/>
                  </a:cubicBezTo>
                  <a:lnTo>
                    <a:pt x="24519" y="199920"/>
                  </a:lnTo>
                  <a:cubicBezTo>
                    <a:pt x="24519" y="199920"/>
                    <a:pt x="24519" y="199920"/>
                    <a:pt x="25355" y="199339"/>
                  </a:cubicBezTo>
                  <a:lnTo>
                    <a:pt x="31206" y="195271"/>
                  </a:lnTo>
                  <a:cubicBezTo>
                    <a:pt x="31206" y="195271"/>
                    <a:pt x="31206" y="195271"/>
                    <a:pt x="31485" y="193527"/>
                  </a:cubicBezTo>
                  <a:lnTo>
                    <a:pt x="33435" y="181323"/>
                  </a:lnTo>
                  <a:cubicBezTo>
                    <a:pt x="33435" y="181323"/>
                    <a:pt x="33435" y="181323"/>
                    <a:pt x="33993" y="183066"/>
                  </a:cubicBezTo>
                  <a:lnTo>
                    <a:pt x="37893" y="195271"/>
                  </a:lnTo>
                  <a:lnTo>
                    <a:pt x="42351" y="199920"/>
                  </a:lnTo>
                  <a:cubicBezTo>
                    <a:pt x="42351" y="199920"/>
                    <a:pt x="42351" y="199920"/>
                    <a:pt x="42351" y="201082"/>
                  </a:cubicBezTo>
                  <a:lnTo>
                    <a:pt x="42351" y="209219"/>
                  </a:lnTo>
                  <a:lnTo>
                    <a:pt x="37893" y="211543"/>
                  </a:lnTo>
                  <a:cubicBezTo>
                    <a:pt x="37893" y="211543"/>
                    <a:pt x="37893" y="211543"/>
                    <a:pt x="49039" y="278958"/>
                  </a:cubicBezTo>
                  <a:cubicBezTo>
                    <a:pt x="49039" y="278958"/>
                    <a:pt x="49039" y="278958"/>
                    <a:pt x="50153" y="278958"/>
                  </a:cubicBezTo>
                  <a:lnTo>
                    <a:pt x="57955" y="278958"/>
                  </a:lnTo>
                  <a:cubicBezTo>
                    <a:pt x="57955" y="278958"/>
                    <a:pt x="57955" y="278958"/>
                    <a:pt x="64642" y="311503"/>
                  </a:cubicBezTo>
                  <a:cubicBezTo>
                    <a:pt x="64642" y="311503"/>
                    <a:pt x="64642" y="311503"/>
                    <a:pt x="98077" y="318477"/>
                  </a:cubicBezTo>
                  <a:cubicBezTo>
                    <a:pt x="98077" y="318477"/>
                    <a:pt x="98077" y="318477"/>
                    <a:pt x="98077" y="278958"/>
                  </a:cubicBezTo>
                  <a:cubicBezTo>
                    <a:pt x="98077" y="278958"/>
                    <a:pt x="98077" y="278958"/>
                    <a:pt x="153802" y="278958"/>
                  </a:cubicBezTo>
                  <a:cubicBezTo>
                    <a:pt x="153802" y="278958"/>
                    <a:pt x="153802" y="278958"/>
                    <a:pt x="176092" y="295231"/>
                  </a:cubicBezTo>
                  <a:cubicBezTo>
                    <a:pt x="176092" y="295231"/>
                    <a:pt x="176092" y="295231"/>
                    <a:pt x="177485" y="295231"/>
                  </a:cubicBezTo>
                  <a:lnTo>
                    <a:pt x="187237" y="295231"/>
                  </a:lnTo>
                  <a:cubicBezTo>
                    <a:pt x="187237" y="295231"/>
                    <a:pt x="187237" y="295231"/>
                    <a:pt x="188630" y="293197"/>
                  </a:cubicBezTo>
                  <a:lnTo>
                    <a:pt x="198382" y="278958"/>
                  </a:lnTo>
                  <a:cubicBezTo>
                    <a:pt x="198382" y="278958"/>
                    <a:pt x="198382" y="278958"/>
                    <a:pt x="200333" y="278958"/>
                  </a:cubicBezTo>
                  <a:lnTo>
                    <a:pt x="213985" y="278958"/>
                  </a:lnTo>
                  <a:cubicBezTo>
                    <a:pt x="213985" y="278958"/>
                    <a:pt x="213985" y="278958"/>
                    <a:pt x="213985" y="344048"/>
                  </a:cubicBezTo>
                  <a:cubicBezTo>
                    <a:pt x="213985" y="344048"/>
                    <a:pt x="213985" y="344048"/>
                    <a:pt x="215100" y="344339"/>
                  </a:cubicBezTo>
                  <a:lnTo>
                    <a:pt x="222901" y="346373"/>
                  </a:lnTo>
                  <a:cubicBezTo>
                    <a:pt x="222901" y="346373"/>
                    <a:pt x="222901" y="346373"/>
                    <a:pt x="222901" y="345211"/>
                  </a:cubicBezTo>
                  <a:lnTo>
                    <a:pt x="222901" y="337074"/>
                  </a:lnTo>
                  <a:cubicBezTo>
                    <a:pt x="222901" y="337074"/>
                    <a:pt x="222901" y="337074"/>
                    <a:pt x="247421" y="337074"/>
                  </a:cubicBezTo>
                  <a:cubicBezTo>
                    <a:pt x="247421" y="337074"/>
                    <a:pt x="247421" y="337074"/>
                    <a:pt x="247421" y="239439"/>
                  </a:cubicBezTo>
                  <a:cubicBezTo>
                    <a:pt x="249650" y="237114"/>
                    <a:pt x="249650" y="237114"/>
                    <a:pt x="300917" y="237114"/>
                  </a:cubicBezTo>
                  <a:cubicBezTo>
                    <a:pt x="300917" y="237114"/>
                    <a:pt x="300917" y="237114"/>
                    <a:pt x="300917" y="235661"/>
                  </a:cubicBezTo>
                  <a:lnTo>
                    <a:pt x="300917" y="225491"/>
                  </a:lnTo>
                  <a:cubicBezTo>
                    <a:pt x="300917" y="225491"/>
                    <a:pt x="300917" y="225491"/>
                    <a:pt x="323207" y="225491"/>
                  </a:cubicBezTo>
                  <a:cubicBezTo>
                    <a:pt x="323207" y="225491"/>
                    <a:pt x="323207" y="225491"/>
                    <a:pt x="323207" y="224329"/>
                  </a:cubicBezTo>
                  <a:lnTo>
                    <a:pt x="323207" y="216193"/>
                  </a:lnTo>
                  <a:cubicBezTo>
                    <a:pt x="323207" y="216193"/>
                    <a:pt x="323207" y="216193"/>
                    <a:pt x="367787" y="216193"/>
                  </a:cubicBezTo>
                  <a:cubicBezTo>
                    <a:pt x="367787" y="216193"/>
                    <a:pt x="367787" y="216193"/>
                    <a:pt x="367787" y="237114"/>
                  </a:cubicBezTo>
                  <a:cubicBezTo>
                    <a:pt x="367787" y="237114"/>
                    <a:pt x="367787" y="237114"/>
                    <a:pt x="370016" y="238277"/>
                  </a:cubicBezTo>
                  <a:lnTo>
                    <a:pt x="385619" y="246413"/>
                  </a:lnTo>
                  <a:cubicBezTo>
                    <a:pt x="385619" y="246413"/>
                    <a:pt x="385619" y="246413"/>
                    <a:pt x="385619" y="276633"/>
                  </a:cubicBezTo>
                  <a:cubicBezTo>
                    <a:pt x="385619" y="276633"/>
                    <a:pt x="385619" y="276633"/>
                    <a:pt x="387012" y="277215"/>
                  </a:cubicBezTo>
                  <a:lnTo>
                    <a:pt x="396764" y="281283"/>
                  </a:lnTo>
                  <a:cubicBezTo>
                    <a:pt x="396764" y="281283"/>
                    <a:pt x="396764" y="281283"/>
                    <a:pt x="396764" y="280121"/>
                  </a:cubicBezTo>
                  <a:lnTo>
                    <a:pt x="396764" y="271984"/>
                  </a:lnTo>
                  <a:cubicBezTo>
                    <a:pt x="396764" y="271984"/>
                    <a:pt x="396764" y="271984"/>
                    <a:pt x="397879" y="271984"/>
                  </a:cubicBezTo>
                  <a:lnTo>
                    <a:pt x="405681" y="271984"/>
                  </a:lnTo>
                  <a:cubicBezTo>
                    <a:pt x="405681" y="271984"/>
                    <a:pt x="405681" y="271984"/>
                    <a:pt x="405681" y="271112"/>
                  </a:cubicBezTo>
                  <a:lnTo>
                    <a:pt x="405681" y="265010"/>
                  </a:lnTo>
                  <a:cubicBezTo>
                    <a:pt x="405681" y="265010"/>
                    <a:pt x="405681" y="265010"/>
                    <a:pt x="404566" y="265010"/>
                  </a:cubicBezTo>
                  <a:lnTo>
                    <a:pt x="396764" y="265010"/>
                  </a:lnTo>
                  <a:cubicBezTo>
                    <a:pt x="396764" y="265010"/>
                    <a:pt x="396764" y="265010"/>
                    <a:pt x="396764" y="263848"/>
                  </a:cubicBezTo>
                  <a:lnTo>
                    <a:pt x="396764" y="255712"/>
                  </a:lnTo>
                  <a:cubicBezTo>
                    <a:pt x="396764" y="255712"/>
                    <a:pt x="396764" y="255712"/>
                    <a:pt x="397879" y="255712"/>
                  </a:cubicBezTo>
                  <a:lnTo>
                    <a:pt x="405681" y="255712"/>
                  </a:lnTo>
                  <a:cubicBezTo>
                    <a:pt x="405681" y="255712"/>
                    <a:pt x="405681" y="255712"/>
                    <a:pt x="405681" y="254549"/>
                  </a:cubicBezTo>
                  <a:lnTo>
                    <a:pt x="405681" y="246413"/>
                  </a:lnTo>
                  <a:cubicBezTo>
                    <a:pt x="405681" y="246413"/>
                    <a:pt x="405681" y="246413"/>
                    <a:pt x="404566" y="246413"/>
                  </a:cubicBezTo>
                  <a:lnTo>
                    <a:pt x="396764" y="246413"/>
                  </a:lnTo>
                  <a:cubicBezTo>
                    <a:pt x="396764" y="246413"/>
                    <a:pt x="396764" y="246413"/>
                    <a:pt x="396764" y="245251"/>
                  </a:cubicBezTo>
                  <a:lnTo>
                    <a:pt x="396764" y="237114"/>
                  </a:lnTo>
                  <a:cubicBezTo>
                    <a:pt x="396764" y="237114"/>
                    <a:pt x="396764" y="237114"/>
                    <a:pt x="397879" y="237114"/>
                  </a:cubicBezTo>
                  <a:lnTo>
                    <a:pt x="405681" y="237114"/>
                  </a:lnTo>
                  <a:cubicBezTo>
                    <a:pt x="405681" y="237114"/>
                    <a:pt x="405681" y="237114"/>
                    <a:pt x="405681" y="236243"/>
                  </a:cubicBezTo>
                  <a:lnTo>
                    <a:pt x="405681" y="230141"/>
                  </a:lnTo>
                  <a:cubicBezTo>
                    <a:pt x="405681" y="230141"/>
                    <a:pt x="405681" y="230141"/>
                    <a:pt x="404566" y="230141"/>
                  </a:cubicBezTo>
                  <a:lnTo>
                    <a:pt x="396764" y="230141"/>
                  </a:lnTo>
                  <a:cubicBezTo>
                    <a:pt x="396764" y="230141"/>
                    <a:pt x="396764" y="230141"/>
                    <a:pt x="396764" y="228978"/>
                  </a:cubicBezTo>
                  <a:lnTo>
                    <a:pt x="396764" y="220842"/>
                  </a:lnTo>
                  <a:cubicBezTo>
                    <a:pt x="396764" y="220842"/>
                    <a:pt x="396764" y="220842"/>
                    <a:pt x="397879" y="220842"/>
                  </a:cubicBezTo>
                  <a:lnTo>
                    <a:pt x="405681" y="220842"/>
                  </a:lnTo>
                  <a:cubicBezTo>
                    <a:pt x="405681" y="220842"/>
                    <a:pt x="405681" y="220842"/>
                    <a:pt x="405681" y="219680"/>
                  </a:cubicBezTo>
                  <a:lnTo>
                    <a:pt x="405681" y="211543"/>
                  </a:lnTo>
                  <a:cubicBezTo>
                    <a:pt x="405681" y="211543"/>
                    <a:pt x="405681" y="211543"/>
                    <a:pt x="404566" y="211543"/>
                  </a:cubicBezTo>
                  <a:lnTo>
                    <a:pt x="396764" y="211543"/>
                  </a:lnTo>
                  <a:cubicBezTo>
                    <a:pt x="396764" y="211543"/>
                    <a:pt x="396764" y="211543"/>
                    <a:pt x="396764" y="210672"/>
                  </a:cubicBezTo>
                  <a:lnTo>
                    <a:pt x="396764" y="204569"/>
                  </a:lnTo>
                  <a:cubicBezTo>
                    <a:pt x="396764" y="204569"/>
                    <a:pt x="396764" y="204569"/>
                    <a:pt x="397879" y="204569"/>
                  </a:cubicBezTo>
                  <a:lnTo>
                    <a:pt x="405681" y="204569"/>
                  </a:lnTo>
                  <a:cubicBezTo>
                    <a:pt x="405681" y="204569"/>
                    <a:pt x="405681" y="204569"/>
                    <a:pt x="405681" y="203407"/>
                  </a:cubicBezTo>
                  <a:lnTo>
                    <a:pt x="405681" y="195271"/>
                  </a:lnTo>
                  <a:cubicBezTo>
                    <a:pt x="405681" y="195271"/>
                    <a:pt x="405681" y="195271"/>
                    <a:pt x="404566" y="195271"/>
                  </a:cubicBezTo>
                  <a:lnTo>
                    <a:pt x="396764" y="195271"/>
                  </a:lnTo>
                  <a:cubicBezTo>
                    <a:pt x="396764" y="195271"/>
                    <a:pt x="396764" y="195271"/>
                    <a:pt x="396764" y="194109"/>
                  </a:cubicBezTo>
                  <a:lnTo>
                    <a:pt x="396764" y="185972"/>
                  </a:lnTo>
                  <a:cubicBezTo>
                    <a:pt x="396764" y="185972"/>
                    <a:pt x="396764" y="185972"/>
                    <a:pt x="397879" y="185972"/>
                  </a:cubicBezTo>
                  <a:lnTo>
                    <a:pt x="405681" y="185972"/>
                  </a:lnTo>
                  <a:cubicBezTo>
                    <a:pt x="405681" y="185972"/>
                    <a:pt x="405681" y="185972"/>
                    <a:pt x="405681" y="184810"/>
                  </a:cubicBezTo>
                  <a:lnTo>
                    <a:pt x="405681" y="176674"/>
                  </a:lnTo>
                  <a:cubicBezTo>
                    <a:pt x="405681" y="176674"/>
                    <a:pt x="405681" y="176674"/>
                    <a:pt x="404566" y="176674"/>
                  </a:cubicBezTo>
                  <a:lnTo>
                    <a:pt x="396764" y="176674"/>
                  </a:lnTo>
                  <a:cubicBezTo>
                    <a:pt x="396764" y="176674"/>
                    <a:pt x="396764" y="176674"/>
                    <a:pt x="396764" y="175802"/>
                  </a:cubicBezTo>
                  <a:lnTo>
                    <a:pt x="396764" y="169700"/>
                  </a:lnTo>
                  <a:cubicBezTo>
                    <a:pt x="396764" y="169700"/>
                    <a:pt x="396764" y="169700"/>
                    <a:pt x="397879" y="169700"/>
                  </a:cubicBezTo>
                  <a:lnTo>
                    <a:pt x="405681" y="169700"/>
                  </a:lnTo>
                  <a:cubicBezTo>
                    <a:pt x="405681" y="169700"/>
                    <a:pt x="405681" y="169700"/>
                    <a:pt x="405681" y="168537"/>
                  </a:cubicBezTo>
                  <a:lnTo>
                    <a:pt x="405681" y="160401"/>
                  </a:lnTo>
                  <a:cubicBezTo>
                    <a:pt x="405681" y="160401"/>
                    <a:pt x="405681" y="160401"/>
                    <a:pt x="404566" y="160401"/>
                  </a:cubicBezTo>
                  <a:lnTo>
                    <a:pt x="396764" y="160401"/>
                  </a:lnTo>
                  <a:cubicBezTo>
                    <a:pt x="396764" y="160401"/>
                    <a:pt x="396764" y="160401"/>
                    <a:pt x="396764" y="159239"/>
                  </a:cubicBezTo>
                  <a:lnTo>
                    <a:pt x="396764" y="151102"/>
                  </a:lnTo>
                  <a:cubicBezTo>
                    <a:pt x="396764" y="151102"/>
                    <a:pt x="396764" y="151102"/>
                    <a:pt x="397879" y="151102"/>
                  </a:cubicBezTo>
                  <a:lnTo>
                    <a:pt x="405681" y="151102"/>
                  </a:lnTo>
                  <a:cubicBezTo>
                    <a:pt x="405681" y="151102"/>
                    <a:pt x="405681" y="151102"/>
                    <a:pt x="405681" y="150231"/>
                  </a:cubicBezTo>
                  <a:lnTo>
                    <a:pt x="405681" y="144129"/>
                  </a:lnTo>
                  <a:cubicBezTo>
                    <a:pt x="405681" y="144129"/>
                    <a:pt x="405681" y="144129"/>
                    <a:pt x="404566" y="144129"/>
                  </a:cubicBezTo>
                  <a:lnTo>
                    <a:pt x="396764" y="144129"/>
                  </a:lnTo>
                  <a:cubicBezTo>
                    <a:pt x="396764" y="144129"/>
                    <a:pt x="396764" y="144129"/>
                    <a:pt x="396764" y="142966"/>
                  </a:cubicBezTo>
                  <a:lnTo>
                    <a:pt x="396764" y="134830"/>
                  </a:lnTo>
                  <a:cubicBezTo>
                    <a:pt x="396764" y="134830"/>
                    <a:pt x="396764" y="134830"/>
                    <a:pt x="397879" y="134830"/>
                  </a:cubicBezTo>
                  <a:lnTo>
                    <a:pt x="405681" y="134830"/>
                  </a:lnTo>
                  <a:cubicBezTo>
                    <a:pt x="405681" y="134830"/>
                    <a:pt x="405681" y="134830"/>
                    <a:pt x="405681" y="133668"/>
                  </a:cubicBezTo>
                  <a:lnTo>
                    <a:pt x="405681" y="125531"/>
                  </a:lnTo>
                  <a:cubicBezTo>
                    <a:pt x="405681" y="125531"/>
                    <a:pt x="405681" y="125531"/>
                    <a:pt x="404566" y="125531"/>
                  </a:cubicBezTo>
                  <a:lnTo>
                    <a:pt x="396764" y="125531"/>
                  </a:lnTo>
                  <a:cubicBezTo>
                    <a:pt x="396764" y="125531"/>
                    <a:pt x="396764" y="125531"/>
                    <a:pt x="396764" y="124369"/>
                  </a:cubicBezTo>
                  <a:lnTo>
                    <a:pt x="396764" y="116233"/>
                  </a:lnTo>
                  <a:cubicBezTo>
                    <a:pt x="396764" y="116233"/>
                    <a:pt x="396764" y="116233"/>
                    <a:pt x="397879" y="116233"/>
                  </a:cubicBezTo>
                  <a:lnTo>
                    <a:pt x="405681" y="116233"/>
                  </a:lnTo>
                  <a:cubicBezTo>
                    <a:pt x="405681" y="116233"/>
                    <a:pt x="405681" y="116233"/>
                    <a:pt x="405681" y="115361"/>
                  </a:cubicBezTo>
                  <a:lnTo>
                    <a:pt x="405681" y="109259"/>
                  </a:lnTo>
                  <a:cubicBezTo>
                    <a:pt x="405681" y="109259"/>
                    <a:pt x="405681" y="109259"/>
                    <a:pt x="404566" y="109259"/>
                  </a:cubicBezTo>
                  <a:lnTo>
                    <a:pt x="396764" y="109259"/>
                  </a:lnTo>
                  <a:cubicBezTo>
                    <a:pt x="396764" y="109259"/>
                    <a:pt x="396764" y="109259"/>
                    <a:pt x="396764" y="108097"/>
                  </a:cubicBezTo>
                  <a:lnTo>
                    <a:pt x="396764" y="99960"/>
                  </a:lnTo>
                  <a:cubicBezTo>
                    <a:pt x="396764" y="99960"/>
                    <a:pt x="396764" y="99960"/>
                    <a:pt x="397879" y="99960"/>
                  </a:cubicBezTo>
                  <a:lnTo>
                    <a:pt x="405681" y="99960"/>
                  </a:lnTo>
                  <a:cubicBezTo>
                    <a:pt x="405681" y="99960"/>
                    <a:pt x="405681" y="99960"/>
                    <a:pt x="405681" y="98798"/>
                  </a:cubicBezTo>
                  <a:lnTo>
                    <a:pt x="405681" y="90662"/>
                  </a:lnTo>
                  <a:cubicBezTo>
                    <a:pt x="405681" y="90662"/>
                    <a:pt x="405681" y="90662"/>
                    <a:pt x="404566" y="90662"/>
                  </a:cubicBezTo>
                  <a:lnTo>
                    <a:pt x="396764" y="90662"/>
                  </a:lnTo>
                  <a:cubicBezTo>
                    <a:pt x="396764" y="90662"/>
                    <a:pt x="396764" y="90662"/>
                    <a:pt x="396764" y="89499"/>
                  </a:cubicBezTo>
                  <a:lnTo>
                    <a:pt x="396764" y="81363"/>
                  </a:lnTo>
                  <a:cubicBezTo>
                    <a:pt x="396764" y="81363"/>
                    <a:pt x="396764" y="81363"/>
                    <a:pt x="397879" y="81363"/>
                  </a:cubicBezTo>
                  <a:lnTo>
                    <a:pt x="405681" y="81363"/>
                  </a:lnTo>
                  <a:cubicBezTo>
                    <a:pt x="405681" y="81363"/>
                    <a:pt x="405681" y="81363"/>
                    <a:pt x="405681" y="80491"/>
                  </a:cubicBezTo>
                  <a:lnTo>
                    <a:pt x="405681" y="74389"/>
                  </a:lnTo>
                  <a:cubicBezTo>
                    <a:pt x="405681" y="74389"/>
                    <a:pt x="405681" y="74389"/>
                    <a:pt x="404566" y="74389"/>
                  </a:cubicBezTo>
                  <a:lnTo>
                    <a:pt x="396764" y="74389"/>
                  </a:lnTo>
                  <a:cubicBezTo>
                    <a:pt x="396764" y="74389"/>
                    <a:pt x="396764" y="74389"/>
                    <a:pt x="396764" y="73227"/>
                  </a:cubicBezTo>
                  <a:lnTo>
                    <a:pt x="396764" y="65090"/>
                  </a:lnTo>
                  <a:cubicBezTo>
                    <a:pt x="396764" y="65090"/>
                    <a:pt x="396764" y="65090"/>
                    <a:pt x="397879" y="65090"/>
                  </a:cubicBezTo>
                  <a:lnTo>
                    <a:pt x="405681" y="65090"/>
                  </a:lnTo>
                  <a:cubicBezTo>
                    <a:pt x="405681" y="65090"/>
                    <a:pt x="405681" y="65090"/>
                    <a:pt x="404566" y="63347"/>
                  </a:cubicBezTo>
                  <a:lnTo>
                    <a:pt x="396764" y="51143"/>
                  </a:lnTo>
                  <a:cubicBezTo>
                    <a:pt x="396764" y="51143"/>
                    <a:pt x="396764" y="51143"/>
                    <a:pt x="396764" y="13948"/>
                  </a:cubicBezTo>
                  <a:cubicBezTo>
                    <a:pt x="396764" y="13948"/>
                    <a:pt x="396764" y="13948"/>
                    <a:pt x="546108" y="13948"/>
                  </a:cubicBezTo>
                  <a:cubicBezTo>
                    <a:pt x="546108" y="13948"/>
                    <a:pt x="546108" y="13948"/>
                    <a:pt x="559482" y="34870"/>
                  </a:cubicBezTo>
                  <a:cubicBezTo>
                    <a:pt x="559482" y="34870"/>
                    <a:pt x="559482" y="34870"/>
                    <a:pt x="559482" y="81363"/>
                  </a:cubicBezTo>
                  <a:cubicBezTo>
                    <a:pt x="559482" y="81363"/>
                    <a:pt x="559482" y="81363"/>
                    <a:pt x="558368" y="81363"/>
                  </a:cubicBezTo>
                  <a:lnTo>
                    <a:pt x="550566" y="81363"/>
                  </a:lnTo>
                  <a:cubicBezTo>
                    <a:pt x="550566" y="81363"/>
                    <a:pt x="550566" y="81363"/>
                    <a:pt x="550566" y="82525"/>
                  </a:cubicBezTo>
                  <a:lnTo>
                    <a:pt x="550566" y="90662"/>
                  </a:lnTo>
                  <a:cubicBezTo>
                    <a:pt x="550566" y="90662"/>
                    <a:pt x="550566" y="90662"/>
                    <a:pt x="551681" y="90662"/>
                  </a:cubicBezTo>
                  <a:lnTo>
                    <a:pt x="559482" y="90662"/>
                  </a:lnTo>
                  <a:cubicBezTo>
                    <a:pt x="559482" y="90662"/>
                    <a:pt x="559482" y="90662"/>
                    <a:pt x="559482" y="91824"/>
                  </a:cubicBezTo>
                  <a:lnTo>
                    <a:pt x="559482" y="99960"/>
                  </a:lnTo>
                  <a:cubicBezTo>
                    <a:pt x="559482" y="99960"/>
                    <a:pt x="559482" y="99960"/>
                    <a:pt x="558368" y="99960"/>
                  </a:cubicBezTo>
                  <a:lnTo>
                    <a:pt x="550566" y="99960"/>
                  </a:lnTo>
                  <a:cubicBezTo>
                    <a:pt x="550566" y="99960"/>
                    <a:pt x="550566" y="99960"/>
                    <a:pt x="550566" y="101122"/>
                  </a:cubicBezTo>
                  <a:lnTo>
                    <a:pt x="550566" y="109259"/>
                  </a:lnTo>
                  <a:cubicBezTo>
                    <a:pt x="550566" y="109259"/>
                    <a:pt x="550566" y="109259"/>
                    <a:pt x="551681" y="109259"/>
                  </a:cubicBezTo>
                  <a:lnTo>
                    <a:pt x="559482" y="109259"/>
                  </a:lnTo>
                  <a:cubicBezTo>
                    <a:pt x="559482" y="109259"/>
                    <a:pt x="559482" y="109259"/>
                    <a:pt x="559482" y="110131"/>
                  </a:cubicBezTo>
                  <a:lnTo>
                    <a:pt x="559482" y="116233"/>
                  </a:lnTo>
                  <a:cubicBezTo>
                    <a:pt x="559482" y="116233"/>
                    <a:pt x="559482" y="116233"/>
                    <a:pt x="558368" y="116233"/>
                  </a:cubicBezTo>
                  <a:lnTo>
                    <a:pt x="550566" y="116233"/>
                  </a:lnTo>
                  <a:cubicBezTo>
                    <a:pt x="550566" y="116233"/>
                    <a:pt x="550566" y="116233"/>
                    <a:pt x="550566" y="117395"/>
                  </a:cubicBezTo>
                  <a:lnTo>
                    <a:pt x="550566" y="125531"/>
                  </a:lnTo>
                  <a:cubicBezTo>
                    <a:pt x="550566" y="125531"/>
                    <a:pt x="550566" y="125531"/>
                    <a:pt x="551681" y="125531"/>
                  </a:cubicBezTo>
                  <a:lnTo>
                    <a:pt x="559482" y="125531"/>
                  </a:lnTo>
                  <a:cubicBezTo>
                    <a:pt x="559482" y="125531"/>
                    <a:pt x="559482" y="125531"/>
                    <a:pt x="559482" y="126694"/>
                  </a:cubicBezTo>
                  <a:lnTo>
                    <a:pt x="559482" y="134830"/>
                  </a:lnTo>
                  <a:cubicBezTo>
                    <a:pt x="559482" y="134830"/>
                    <a:pt x="559482" y="134830"/>
                    <a:pt x="558368" y="134830"/>
                  </a:cubicBezTo>
                  <a:lnTo>
                    <a:pt x="550566" y="134830"/>
                  </a:lnTo>
                  <a:cubicBezTo>
                    <a:pt x="550566" y="134830"/>
                    <a:pt x="550566" y="134830"/>
                    <a:pt x="550566" y="135992"/>
                  </a:cubicBezTo>
                  <a:lnTo>
                    <a:pt x="550566" y="144129"/>
                  </a:lnTo>
                  <a:cubicBezTo>
                    <a:pt x="550566" y="144129"/>
                    <a:pt x="550566" y="144129"/>
                    <a:pt x="551681" y="144129"/>
                  </a:cubicBezTo>
                  <a:lnTo>
                    <a:pt x="559482" y="144129"/>
                  </a:lnTo>
                  <a:cubicBezTo>
                    <a:pt x="559482" y="144129"/>
                    <a:pt x="559482" y="144129"/>
                    <a:pt x="559482" y="145000"/>
                  </a:cubicBezTo>
                  <a:lnTo>
                    <a:pt x="559482" y="151102"/>
                  </a:lnTo>
                  <a:cubicBezTo>
                    <a:pt x="559482" y="151102"/>
                    <a:pt x="559482" y="151102"/>
                    <a:pt x="558368" y="151102"/>
                  </a:cubicBezTo>
                  <a:lnTo>
                    <a:pt x="550566" y="151102"/>
                  </a:lnTo>
                  <a:cubicBezTo>
                    <a:pt x="550566" y="151102"/>
                    <a:pt x="550566" y="151102"/>
                    <a:pt x="550566" y="152265"/>
                  </a:cubicBezTo>
                  <a:lnTo>
                    <a:pt x="550566" y="160401"/>
                  </a:lnTo>
                  <a:cubicBezTo>
                    <a:pt x="550566" y="160401"/>
                    <a:pt x="550566" y="160401"/>
                    <a:pt x="551681" y="160401"/>
                  </a:cubicBezTo>
                  <a:lnTo>
                    <a:pt x="559482" y="160401"/>
                  </a:lnTo>
                  <a:cubicBezTo>
                    <a:pt x="559482" y="160401"/>
                    <a:pt x="559482" y="160401"/>
                    <a:pt x="559482" y="161563"/>
                  </a:cubicBezTo>
                  <a:lnTo>
                    <a:pt x="559482" y="169700"/>
                  </a:lnTo>
                  <a:cubicBezTo>
                    <a:pt x="559482" y="169700"/>
                    <a:pt x="559482" y="169700"/>
                    <a:pt x="558368" y="169700"/>
                  </a:cubicBezTo>
                  <a:lnTo>
                    <a:pt x="550566" y="169700"/>
                  </a:lnTo>
                  <a:cubicBezTo>
                    <a:pt x="550566" y="169700"/>
                    <a:pt x="550566" y="169700"/>
                    <a:pt x="550566" y="170571"/>
                  </a:cubicBezTo>
                  <a:lnTo>
                    <a:pt x="550566" y="176674"/>
                  </a:lnTo>
                  <a:cubicBezTo>
                    <a:pt x="550566" y="176674"/>
                    <a:pt x="550566" y="176674"/>
                    <a:pt x="551681" y="176674"/>
                  </a:cubicBezTo>
                  <a:lnTo>
                    <a:pt x="559482" y="176674"/>
                  </a:lnTo>
                  <a:cubicBezTo>
                    <a:pt x="559482" y="176674"/>
                    <a:pt x="559482" y="176674"/>
                    <a:pt x="559482" y="177836"/>
                  </a:cubicBezTo>
                  <a:lnTo>
                    <a:pt x="559482" y="185972"/>
                  </a:lnTo>
                  <a:cubicBezTo>
                    <a:pt x="559482" y="185972"/>
                    <a:pt x="559482" y="185972"/>
                    <a:pt x="558368" y="185972"/>
                  </a:cubicBezTo>
                  <a:lnTo>
                    <a:pt x="550566" y="185972"/>
                  </a:lnTo>
                  <a:cubicBezTo>
                    <a:pt x="550566" y="185972"/>
                    <a:pt x="550566" y="185972"/>
                    <a:pt x="550566" y="187134"/>
                  </a:cubicBezTo>
                  <a:lnTo>
                    <a:pt x="550566" y="195271"/>
                  </a:lnTo>
                  <a:cubicBezTo>
                    <a:pt x="550566" y="195271"/>
                    <a:pt x="550566" y="195271"/>
                    <a:pt x="551681" y="195271"/>
                  </a:cubicBezTo>
                  <a:lnTo>
                    <a:pt x="559482" y="195271"/>
                  </a:lnTo>
                  <a:cubicBezTo>
                    <a:pt x="559482" y="195271"/>
                    <a:pt x="559482" y="195271"/>
                    <a:pt x="559482" y="196433"/>
                  </a:cubicBezTo>
                  <a:lnTo>
                    <a:pt x="559482" y="204569"/>
                  </a:lnTo>
                  <a:cubicBezTo>
                    <a:pt x="559482" y="204569"/>
                    <a:pt x="559482" y="204569"/>
                    <a:pt x="558368" y="204569"/>
                  </a:cubicBezTo>
                  <a:lnTo>
                    <a:pt x="550566" y="204569"/>
                  </a:lnTo>
                  <a:cubicBezTo>
                    <a:pt x="550566" y="204569"/>
                    <a:pt x="550566" y="204569"/>
                    <a:pt x="550566" y="205441"/>
                  </a:cubicBezTo>
                  <a:lnTo>
                    <a:pt x="550566" y="211543"/>
                  </a:lnTo>
                  <a:cubicBezTo>
                    <a:pt x="550566" y="211543"/>
                    <a:pt x="550566" y="211543"/>
                    <a:pt x="551681" y="211543"/>
                  </a:cubicBezTo>
                  <a:lnTo>
                    <a:pt x="559482" y="211543"/>
                  </a:lnTo>
                  <a:cubicBezTo>
                    <a:pt x="559482" y="211543"/>
                    <a:pt x="559482" y="211543"/>
                    <a:pt x="559482" y="212706"/>
                  </a:cubicBezTo>
                  <a:lnTo>
                    <a:pt x="559482" y="220842"/>
                  </a:lnTo>
                  <a:cubicBezTo>
                    <a:pt x="559482" y="220842"/>
                    <a:pt x="559482" y="220842"/>
                    <a:pt x="558368" y="220842"/>
                  </a:cubicBezTo>
                  <a:lnTo>
                    <a:pt x="550566" y="220842"/>
                  </a:lnTo>
                  <a:cubicBezTo>
                    <a:pt x="550566" y="220842"/>
                    <a:pt x="550566" y="220842"/>
                    <a:pt x="550566" y="222004"/>
                  </a:cubicBezTo>
                  <a:lnTo>
                    <a:pt x="550566" y="230141"/>
                  </a:lnTo>
                  <a:cubicBezTo>
                    <a:pt x="550566" y="230141"/>
                    <a:pt x="550566" y="230141"/>
                    <a:pt x="551681" y="230141"/>
                  </a:cubicBezTo>
                  <a:lnTo>
                    <a:pt x="559482" y="230141"/>
                  </a:lnTo>
                  <a:cubicBezTo>
                    <a:pt x="559482" y="230141"/>
                    <a:pt x="559482" y="230141"/>
                    <a:pt x="559482" y="231012"/>
                  </a:cubicBezTo>
                  <a:lnTo>
                    <a:pt x="559482" y="237114"/>
                  </a:lnTo>
                  <a:cubicBezTo>
                    <a:pt x="559482" y="237114"/>
                    <a:pt x="559482" y="237114"/>
                    <a:pt x="558368" y="237114"/>
                  </a:cubicBezTo>
                  <a:lnTo>
                    <a:pt x="550566" y="237114"/>
                  </a:lnTo>
                  <a:cubicBezTo>
                    <a:pt x="550566" y="237114"/>
                    <a:pt x="550566" y="237114"/>
                    <a:pt x="550566" y="238277"/>
                  </a:cubicBezTo>
                  <a:lnTo>
                    <a:pt x="550566" y="246413"/>
                  </a:lnTo>
                  <a:cubicBezTo>
                    <a:pt x="550566" y="246413"/>
                    <a:pt x="550566" y="246413"/>
                    <a:pt x="551681" y="246413"/>
                  </a:cubicBezTo>
                  <a:lnTo>
                    <a:pt x="559482" y="246413"/>
                  </a:lnTo>
                  <a:cubicBezTo>
                    <a:pt x="559482" y="246413"/>
                    <a:pt x="559482" y="246413"/>
                    <a:pt x="559482" y="247575"/>
                  </a:cubicBezTo>
                  <a:lnTo>
                    <a:pt x="559482" y="255712"/>
                  </a:lnTo>
                  <a:cubicBezTo>
                    <a:pt x="559482" y="255712"/>
                    <a:pt x="559482" y="255712"/>
                    <a:pt x="558368" y="255712"/>
                  </a:cubicBezTo>
                  <a:lnTo>
                    <a:pt x="550566" y="255712"/>
                  </a:lnTo>
                  <a:cubicBezTo>
                    <a:pt x="550566" y="255712"/>
                    <a:pt x="550566" y="255712"/>
                    <a:pt x="550566" y="256874"/>
                  </a:cubicBezTo>
                  <a:lnTo>
                    <a:pt x="550566" y="265010"/>
                  </a:lnTo>
                  <a:cubicBezTo>
                    <a:pt x="550566" y="265010"/>
                    <a:pt x="550566" y="265010"/>
                    <a:pt x="551681" y="265010"/>
                  </a:cubicBezTo>
                  <a:lnTo>
                    <a:pt x="559482" y="265010"/>
                  </a:lnTo>
                  <a:cubicBezTo>
                    <a:pt x="559482" y="265010"/>
                    <a:pt x="559482" y="265010"/>
                    <a:pt x="559482" y="265882"/>
                  </a:cubicBezTo>
                  <a:lnTo>
                    <a:pt x="559482" y="271984"/>
                  </a:lnTo>
                  <a:cubicBezTo>
                    <a:pt x="559482" y="271984"/>
                    <a:pt x="559482" y="271984"/>
                    <a:pt x="558368" y="271984"/>
                  </a:cubicBezTo>
                  <a:lnTo>
                    <a:pt x="550566" y="271984"/>
                  </a:lnTo>
                  <a:cubicBezTo>
                    <a:pt x="550566" y="271984"/>
                    <a:pt x="550566" y="271984"/>
                    <a:pt x="550566" y="273146"/>
                  </a:cubicBezTo>
                  <a:lnTo>
                    <a:pt x="550566" y="281283"/>
                  </a:lnTo>
                  <a:cubicBezTo>
                    <a:pt x="550566" y="281283"/>
                    <a:pt x="550566" y="281283"/>
                    <a:pt x="575085" y="302205"/>
                  </a:cubicBezTo>
                  <a:cubicBezTo>
                    <a:pt x="575085" y="306854"/>
                    <a:pt x="575085" y="306854"/>
                    <a:pt x="573971" y="306854"/>
                  </a:cubicBezTo>
                  <a:lnTo>
                    <a:pt x="566169" y="306854"/>
                  </a:lnTo>
                  <a:cubicBezTo>
                    <a:pt x="566169" y="306854"/>
                    <a:pt x="566169" y="306854"/>
                    <a:pt x="566169" y="332425"/>
                  </a:cubicBezTo>
                  <a:cubicBezTo>
                    <a:pt x="566169" y="332425"/>
                    <a:pt x="566169" y="332425"/>
                    <a:pt x="567284" y="332425"/>
                  </a:cubicBezTo>
                  <a:lnTo>
                    <a:pt x="575085" y="332425"/>
                  </a:lnTo>
                  <a:cubicBezTo>
                    <a:pt x="575085" y="332425"/>
                    <a:pt x="575085" y="332425"/>
                    <a:pt x="575085" y="330972"/>
                  </a:cubicBezTo>
                  <a:lnTo>
                    <a:pt x="575085" y="320802"/>
                  </a:lnTo>
                  <a:cubicBezTo>
                    <a:pt x="575085" y="320802"/>
                    <a:pt x="575085" y="320802"/>
                    <a:pt x="576200" y="320221"/>
                  </a:cubicBezTo>
                  <a:lnTo>
                    <a:pt x="584001" y="316153"/>
                  </a:lnTo>
                  <a:cubicBezTo>
                    <a:pt x="584001" y="316153"/>
                    <a:pt x="584001" y="316153"/>
                    <a:pt x="585952" y="316153"/>
                  </a:cubicBezTo>
                  <a:lnTo>
                    <a:pt x="599605" y="316153"/>
                  </a:lnTo>
                  <a:cubicBezTo>
                    <a:pt x="599605" y="316153"/>
                    <a:pt x="599605" y="316153"/>
                    <a:pt x="599605" y="317315"/>
                  </a:cubicBezTo>
                  <a:lnTo>
                    <a:pt x="599605" y="325451"/>
                  </a:lnTo>
                  <a:cubicBezTo>
                    <a:pt x="599605" y="325451"/>
                    <a:pt x="599605" y="325451"/>
                    <a:pt x="601276" y="325451"/>
                  </a:cubicBezTo>
                  <a:lnTo>
                    <a:pt x="612979" y="325451"/>
                  </a:lnTo>
                  <a:cubicBezTo>
                    <a:pt x="612979" y="330100"/>
                    <a:pt x="612979" y="330100"/>
                    <a:pt x="614093" y="330100"/>
                  </a:cubicBezTo>
                  <a:lnTo>
                    <a:pt x="621895" y="330100"/>
                  </a:lnTo>
                  <a:cubicBezTo>
                    <a:pt x="621895" y="330100"/>
                    <a:pt x="621895" y="330100"/>
                    <a:pt x="646414" y="362645"/>
                  </a:cubicBezTo>
                  <a:cubicBezTo>
                    <a:pt x="646414" y="362645"/>
                    <a:pt x="646414" y="362645"/>
                    <a:pt x="646414" y="397515"/>
                  </a:cubicBezTo>
                  <a:cubicBezTo>
                    <a:pt x="646414" y="397515"/>
                    <a:pt x="646414" y="397515"/>
                    <a:pt x="647528" y="397515"/>
                  </a:cubicBezTo>
                  <a:lnTo>
                    <a:pt x="655330" y="397515"/>
                  </a:lnTo>
                  <a:cubicBezTo>
                    <a:pt x="655330" y="397515"/>
                    <a:pt x="655330" y="397515"/>
                    <a:pt x="655330" y="395481"/>
                  </a:cubicBezTo>
                  <a:lnTo>
                    <a:pt x="655330" y="381243"/>
                  </a:lnTo>
                  <a:cubicBezTo>
                    <a:pt x="655330" y="381243"/>
                    <a:pt x="655330" y="381243"/>
                    <a:pt x="656166" y="381243"/>
                  </a:cubicBezTo>
                  <a:lnTo>
                    <a:pt x="662017" y="381243"/>
                  </a:lnTo>
                  <a:cubicBezTo>
                    <a:pt x="662017" y="381243"/>
                    <a:pt x="662017" y="381243"/>
                    <a:pt x="662017" y="382405"/>
                  </a:cubicBezTo>
                  <a:lnTo>
                    <a:pt x="662017" y="390541"/>
                  </a:lnTo>
                  <a:cubicBezTo>
                    <a:pt x="670933" y="392866"/>
                    <a:pt x="670933" y="392866"/>
                    <a:pt x="670933" y="341724"/>
                  </a:cubicBezTo>
                  <a:cubicBezTo>
                    <a:pt x="670933" y="341724"/>
                    <a:pt x="670933" y="341724"/>
                    <a:pt x="708826" y="341724"/>
                  </a:cubicBezTo>
                  <a:cubicBezTo>
                    <a:pt x="708826" y="341724"/>
                    <a:pt x="708826" y="341724"/>
                    <a:pt x="708826" y="267335"/>
                  </a:cubicBezTo>
                  <a:cubicBezTo>
                    <a:pt x="708826" y="267335"/>
                    <a:pt x="708826" y="267335"/>
                    <a:pt x="744490" y="267335"/>
                  </a:cubicBezTo>
                  <a:cubicBezTo>
                    <a:pt x="744490" y="267335"/>
                    <a:pt x="744490" y="267335"/>
                    <a:pt x="744490" y="266463"/>
                  </a:cubicBezTo>
                  <a:lnTo>
                    <a:pt x="744490" y="260361"/>
                  </a:lnTo>
                  <a:cubicBezTo>
                    <a:pt x="744490" y="260361"/>
                    <a:pt x="744490" y="260361"/>
                    <a:pt x="766781" y="260361"/>
                  </a:cubicBezTo>
                  <a:cubicBezTo>
                    <a:pt x="766781" y="260361"/>
                    <a:pt x="766781" y="260361"/>
                    <a:pt x="766781" y="220842"/>
                  </a:cubicBezTo>
                  <a:cubicBezTo>
                    <a:pt x="762322" y="220842"/>
                    <a:pt x="762322" y="220842"/>
                    <a:pt x="762322" y="219098"/>
                  </a:cubicBezTo>
                  <a:lnTo>
                    <a:pt x="762322" y="206894"/>
                  </a:lnTo>
                  <a:lnTo>
                    <a:pt x="766781" y="209219"/>
                  </a:lnTo>
                  <a:cubicBezTo>
                    <a:pt x="766781" y="209219"/>
                    <a:pt x="766781" y="209219"/>
                    <a:pt x="771239" y="185972"/>
                  </a:cubicBezTo>
                  <a:cubicBezTo>
                    <a:pt x="771239" y="185972"/>
                    <a:pt x="771239" y="185972"/>
                    <a:pt x="775697" y="209219"/>
                  </a:cubicBezTo>
                  <a:cubicBezTo>
                    <a:pt x="777926" y="206894"/>
                    <a:pt x="777926" y="206894"/>
                    <a:pt x="778204" y="206022"/>
                  </a:cubicBezTo>
                  <a:lnTo>
                    <a:pt x="780155" y="199920"/>
                  </a:lnTo>
                  <a:cubicBezTo>
                    <a:pt x="780155" y="199920"/>
                    <a:pt x="780155" y="199920"/>
                    <a:pt x="780712" y="198758"/>
                  </a:cubicBezTo>
                  <a:lnTo>
                    <a:pt x="784613" y="190621"/>
                  </a:lnTo>
                  <a:cubicBezTo>
                    <a:pt x="784613" y="190621"/>
                    <a:pt x="784613" y="190621"/>
                    <a:pt x="785170" y="189459"/>
                  </a:cubicBezTo>
                  <a:lnTo>
                    <a:pt x="789071" y="181323"/>
                  </a:lnTo>
                  <a:cubicBezTo>
                    <a:pt x="789071" y="181323"/>
                    <a:pt x="789071" y="181323"/>
                    <a:pt x="790464" y="180451"/>
                  </a:cubicBezTo>
                  <a:lnTo>
                    <a:pt x="800216" y="174349"/>
                  </a:lnTo>
                  <a:cubicBezTo>
                    <a:pt x="800216" y="174349"/>
                    <a:pt x="800216" y="174349"/>
                    <a:pt x="801888" y="173187"/>
                  </a:cubicBezTo>
                  <a:lnTo>
                    <a:pt x="813590" y="165050"/>
                  </a:lnTo>
                  <a:cubicBezTo>
                    <a:pt x="813590" y="165050"/>
                    <a:pt x="813590" y="165050"/>
                    <a:pt x="814426" y="163888"/>
                  </a:cubicBezTo>
                  <a:lnTo>
                    <a:pt x="820277" y="155752"/>
                  </a:lnTo>
                  <a:cubicBezTo>
                    <a:pt x="820277" y="155752"/>
                    <a:pt x="820277" y="155752"/>
                    <a:pt x="820834" y="153718"/>
                  </a:cubicBezTo>
                  <a:lnTo>
                    <a:pt x="824735" y="139479"/>
                  </a:lnTo>
                  <a:cubicBezTo>
                    <a:pt x="824735" y="139479"/>
                    <a:pt x="824735" y="139479"/>
                    <a:pt x="825292" y="141513"/>
                  </a:cubicBezTo>
                  <a:lnTo>
                    <a:pt x="829193" y="155752"/>
                  </a:lnTo>
                  <a:cubicBezTo>
                    <a:pt x="829193" y="155752"/>
                    <a:pt x="829193" y="155752"/>
                    <a:pt x="829750" y="156623"/>
                  </a:cubicBezTo>
                  <a:lnTo>
                    <a:pt x="833651" y="162726"/>
                  </a:lnTo>
                  <a:cubicBezTo>
                    <a:pt x="833651" y="162726"/>
                    <a:pt x="833651" y="162726"/>
                    <a:pt x="835044" y="163888"/>
                  </a:cubicBezTo>
                  <a:lnTo>
                    <a:pt x="844796" y="172024"/>
                  </a:lnTo>
                  <a:cubicBezTo>
                    <a:pt x="844796" y="172024"/>
                    <a:pt x="844796" y="172024"/>
                    <a:pt x="845911" y="173187"/>
                  </a:cubicBezTo>
                  <a:lnTo>
                    <a:pt x="853712" y="181323"/>
                  </a:lnTo>
                  <a:cubicBezTo>
                    <a:pt x="853712" y="181323"/>
                    <a:pt x="853712" y="181323"/>
                    <a:pt x="854827" y="182485"/>
                  </a:cubicBezTo>
                  <a:lnTo>
                    <a:pt x="862628" y="190621"/>
                  </a:lnTo>
                  <a:cubicBezTo>
                    <a:pt x="862628" y="190621"/>
                    <a:pt x="862628" y="190621"/>
                    <a:pt x="862907" y="191784"/>
                  </a:cubicBezTo>
                  <a:lnTo>
                    <a:pt x="864857" y="199920"/>
                  </a:lnTo>
                  <a:cubicBezTo>
                    <a:pt x="864857" y="199920"/>
                    <a:pt x="864857" y="199920"/>
                    <a:pt x="865136" y="201082"/>
                  </a:cubicBezTo>
                  <a:lnTo>
                    <a:pt x="867086" y="209219"/>
                  </a:lnTo>
                  <a:cubicBezTo>
                    <a:pt x="871544" y="209219"/>
                    <a:pt x="871544" y="209219"/>
                    <a:pt x="873773" y="185972"/>
                  </a:cubicBezTo>
                  <a:cubicBezTo>
                    <a:pt x="873773" y="185972"/>
                    <a:pt x="873773" y="185972"/>
                    <a:pt x="878231" y="209219"/>
                  </a:cubicBezTo>
                  <a:cubicBezTo>
                    <a:pt x="882689" y="209219"/>
                    <a:pt x="882689" y="209219"/>
                    <a:pt x="882689" y="210962"/>
                  </a:cubicBezTo>
                  <a:lnTo>
                    <a:pt x="882689" y="223167"/>
                  </a:lnTo>
                  <a:cubicBezTo>
                    <a:pt x="878231" y="223167"/>
                    <a:pt x="878231" y="223167"/>
                    <a:pt x="878231" y="255712"/>
                  </a:cubicBezTo>
                  <a:cubicBezTo>
                    <a:pt x="878231" y="255712"/>
                    <a:pt x="878231" y="255712"/>
                    <a:pt x="879346" y="255712"/>
                  </a:cubicBezTo>
                  <a:lnTo>
                    <a:pt x="887147" y="255712"/>
                  </a:lnTo>
                  <a:cubicBezTo>
                    <a:pt x="887147" y="260361"/>
                    <a:pt x="887147" y="260361"/>
                    <a:pt x="887983" y="260361"/>
                  </a:cubicBezTo>
                  <a:lnTo>
                    <a:pt x="893834" y="260361"/>
                  </a:lnTo>
                  <a:cubicBezTo>
                    <a:pt x="893834" y="260361"/>
                    <a:pt x="893834" y="260361"/>
                    <a:pt x="893834" y="259199"/>
                  </a:cubicBezTo>
                  <a:lnTo>
                    <a:pt x="893834" y="251062"/>
                  </a:lnTo>
                  <a:cubicBezTo>
                    <a:pt x="893834" y="251062"/>
                    <a:pt x="893834" y="251062"/>
                    <a:pt x="896063" y="251062"/>
                  </a:cubicBezTo>
                  <a:lnTo>
                    <a:pt x="911666" y="251062"/>
                  </a:lnTo>
                  <a:cubicBezTo>
                    <a:pt x="911666" y="251062"/>
                    <a:pt x="911666" y="251062"/>
                    <a:pt x="911666" y="249028"/>
                  </a:cubicBezTo>
                  <a:lnTo>
                    <a:pt x="911666" y="234790"/>
                  </a:lnTo>
                  <a:cubicBezTo>
                    <a:pt x="911666" y="234790"/>
                    <a:pt x="911666" y="234790"/>
                    <a:pt x="949560" y="234790"/>
                  </a:cubicBezTo>
                  <a:cubicBezTo>
                    <a:pt x="949560" y="234790"/>
                    <a:pt x="949560" y="234790"/>
                    <a:pt x="949560" y="236243"/>
                  </a:cubicBezTo>
                  <a:lnTo>
                    <a:pt x="949560" y="246413"/>
                  </a:lnTo>
                  <a:cubicBezTo>
                    <a:pt x="949560" y="246413"/>
                    <a:pt x="949560" y="246413"/>
                    <a:pt x="969621" y="246413"/>
                  </a:cubicBezTo>
                  <a:cubicBezTo>
                    <a:pt x="969621" y="246413"/>
                    <a:pt x="969621" y="246413"/>
                    <a:pt x="969621" y="248738"/>
                  </a:cubicBezTo>
                  <a:lnTo>
                    <a:pt x="969621" y="265010"/>
                  </a:lnTo>
                  <a:cubicBezTo>
                    <a:pt x="965163" y="265010"/>
                    <a:pt x="965163" y="265010"/>
                    <a:pt x="965163" y="265882"/>
                  </a:cubicBezTo>
                  <a:lnTo>
                    <a:pt x="965163" y="271984"/>
                  </a:lnTo>
                  <a:cubicBezTo>
                    <a:pt x="969621" y="271984"/>
                    <a:pt x="969621" y="271984"/>
                    <a:pt x="969621" y="273728"/>
                  </a:cubicBezTo>
                  <a:lnTo>
                    <a:pt x="969621" y="285932"/>
                  </a:lnTo>
                  <a:lnTo>
                    <a:pt x="965163" y="290581"/>
                  </a:lnTo>
                  <a:cubicBezTo>
                    <a:pt x="965163" y="290581"/>
                    <a:pt x="965163" y="290581"/>
                    <a:pt x="965163" y="346373"/>
                  </a:cubicBezTo>
                  <a:cubicBezTo>
                    <a:pt x="965163" y="346373"/>
                    <a:pt x="965163" y="346373"/>
                    <a:pt x="967113" y="346373"/>
                  </a:cubicBezTo>
                  <a:lnTo>
                    <a:pt x="980766" y="346373"/>
                  </a:lnTo>
                  <a:cubicBezTo>
                    <a:pt x="980766" y="351022"/>
                    <a:pt x="980766" y="351022"/>
                    <a:pt x="982437" y="351022"/>
                  </a:cubicBezTo>
                  <a:lnTo>
                    <a:pt x="994140" y="351022"/>
                  </a:lnTo>
                  <a:cubicBezTo>
                    <a:pt x="994140" y="351022"/>
                    <a:pt x="994140" y="351022"/>
                    <a:pt x="994140" y="353056"/>
                  </a:cubicBezTo>
                  <a:lnTo>
                    <a:pt x="994140" y="367295"/>
                  </a:lnTo>
                  <a:cubicBezTo>
                    <a:pt x="994140" y="367295"/>
                    <a:pt x="994140" y="367295"/>
                    <a:pt x="995812" y="367295"/>
                  </a:cubicBezTo>
                  <a:lnTo>
                    <a:pt x="1007514" y="367295"/>
                  </a:lnTo>
                  <a:cubicBezTo>
                    <a:pt x="1007514" y="367295"/>
                    <a:pt x="1007514" y="367295"/>
                    <a:pt x="1007514" y="365261"/>
                  </a:cubicBezTo>
                  <a:lnTo>
                    <a:pt x="1007514" y="351022"/>
                  </a:lnTo>
                  <a:cubicBezTo>
                    <a:pt x="1007514" y="351022"/>
                    <a:pt x="1007514" y="351022"/>
                    <a:pt x="1009464" y="349860"/>
                  </a:cubicBezTo>
                  <a:lnTo>
                    <a:pt x="1023117" y="341724"/>
                  </a:lnTo>
                  <a:cubicBezTo>
                    <a:pt x="1023117" y="341724"/>
                    <a:pt x="1023117" y="341724"/>
                    <a:pt x="1023117" y="320802"/>
                  </a:cubicBezTo>
                  <a:cubicBezTo>
                    <a:pt x="1018659" y="320802"/>
                    <a:pt x="1018659" y="320802"/>
                    <a:pt x="1018659" y="297555"/>
                  </a:cubicBezTo>
                  <a:cubicBezTo>
                    <a:pt x="1018659" y="297555"/>
                    <a:pt x="1018659" y="297555"/>
                    <a:pt x="1019773" y="297555"/>
                  </a:cubicBezTo>
                  <a:lnTo>
                    <a:pt x="1027575" y="297555"/>
                  </a:lnTo>
                  <a:cubicBezTo>
                    <a:pt x="1027575" y="295231"/>
                    <a:pt x="1027575" y="295231"/>
                    <a:pt x="1047636" y="295231"/>
                  </a:cubicBezTo>
                  <a:cubicBezTo>
                    <a:pt x="1047636" y="295231"/>
                    <a:pt x="1047636" y="295231"/>
                    <a:pt x="1047636" y="294068"/>
                  </a:cubicBezTo>
                  <a:lnTo>
                    <a:pt x="1047636" y="285932"/>
                  </a:lnTo>
                  <a:cubicBezTo>
                    <a:pt x="1047636" y="285932"/>
                    <a:pt x="1047636" y="285932"/>
                    <a:pt x="1049308" y="285932"/>
                  </a:cubicBezTo>
                  <a:lnTo>
                    <a:pt x="1061010" y="285932"/>
                  </a:lnTo>
                  <a:cubicBezTo>
                    <a:pt x="1061010" y="285932"/>
                    <a:pt x="1061010" y="285932"/>
                    <a:pt x="1061010" y="169700"/>
                  </a:cubicBezTo>
                  <a:cubicBezTo>
                    <a:pt x="1061010" y="169700"/>
                    <a:pt x="1061010" y="169700"/>
                    <a:pt x="1062125" y="169700"/>
                  </a:cubicBezTo>
                  <a:lnTo>
                    <a:pt x="1069926" y="169700"/>
                  </a:lnTo>
                  <a:cubicBezTo>
                    <a:pt x="1069926" y="169700"/>
                    <a:pt x="1069926" y="169700"/>
                    <a:pt x="1069926" y="167375"/>
                  </a:cubicBezTo>
                  <a:lnTo>
                    <a:pt x="1069926" y="151102"/>
                  </a:lnTo>
                  <a:cubicBezTo>
                    <a:pt x="1072155" y="151102"/>
                    <a:pt x="1072155" y="151102"/>
                    <a:pt x="1072155" y="104609"/>
                  </a:cubicBezTo>
                  <a:cubicBezTo>
                    <a:pt x="1072155" y="104609"/>
                    <a:pt x="1072155" y="104609"/>
                    <a:pt x="1073270" y="104609"/>
                  </a:cubicBezTo>
                  <a:lnTo>
                    <a:pt x="1081071" y="104609"/>
                  </a:lnTo>
                  <a:cubicBezTo>
                    <a:pt x="1081071" y="104609"/>
                    <a:pt x="1081071" y="104609"/>
                    <a:pt x="1081071" y="105772"/>
                  </a:cubicBezTo>
                  <a:lnTo>
                    <a:pt x="1081071" y="113908"/>
                  </a:lnTo>
                  <a:cubicBezTo>
                    <a:pt x="1085529" y="113908"/>
                    <a:pt x="1085529" y="113908"/>
                    <a:pt x="1085529" y="111583"/>
                  </a:cubicBezTo>
                  <a:lnTo>
                    <a:pt x="1085529" y="95311"/>
                  </a:lnTo>
                  <a:cubicBezTo>
                    <a:pt x="1085529" y="95311"/>
                    <a:pt x="1085529" y="95311"/>
                    <a:pt x="1086922" y="94730"/>
                  </a:cubicBezTo>
                  <a:lnTo>
                    <a:pt x="1096674" y="90662"/>
                  </a:lnTo>
                  <a:cubicBezTo>
                    <a:pt x="1096674" y="90662"/>
                    <a:pt x="1096674" y="90662"/>
                    <a:pt x="1097789" y="91243"/>
                  </a:cubicBezTo>
                  <a:lnTo>
                    <a:pt x="1105590" y="95311"/>
                  </a:lnTo>
                  <a:cubicBezTo>
                    <a:pt x="1105590" y="95311"/>
                    <a:pt x="1105590" y="95311"/>
                    <a:pt x="1107262" y="95311"/>
                  </a:cubicBezTo>
                  <a:lnTo>
                    <a:pt x="1118964" y="95311"/>
                  </a:lnTo>
                  <a:cubicBezTo>
                    <a:pt x="1118964" y="95311"/>
                    <a:pt x="1118964" y="95311"/>
                    <a:pt x="1118964" y="65090"/>
                  </a:cubicBezTo>
                  <a:cubicBezTo>
                    <a:pt x="1118964" y="65090"/>
                    <a:pt x="1118964" y="65090"/>
                    <a:pt x="1120079" y="65090"/>
                  </a:cubicBezTo>
                  <a:lnTo>
                    <a:pt x="1127880" y="65090"/>
                  </a:lnTo>
                  <a:cubicBezTo>
                    <a:pt x="1127880" y="69740"/>
                    <a:pt x="1127880" y="69740"/>
                    <a:pt x="1129273" y="69740"/>
                  </a:cubicBezTo>
                  <a:lnTo>
                    <a:pt x="1139026" y="69740"/>
                  </a:lnTo>
                  <a:cubicBezTo>
                    <a:pt x="1139026" y="65090"/>
                    <a:pt x="1139026" y="65090"/>
                    <a:pt x="1140140" y="65090"/>
                  </a:cubicBezTo>
                  <a:lnTo>
                    <a:pt x="1147942" y="65090"/>
                  </a:lnTo>
                  <a:cubicBezTo>
                    <a:pt x="1147942" y="65090"/>
                    <a:pt x="1147942" y="65090"/>
                    <a:pt x="1147942" y="99960"/>
                  </a:cubicBezTo>
                  <a:cubicBezTo>
                    <a:pt x="1147942" y="99960"/>
                    <a:pt x="1147942" y="99960"/>
                    <a:pt x="1149335" y="101122"/>
                  </a:cubicBezTo>
                  <a:lnTo>
                    <a:pt x="1159087" y="109259"/>
                  </a:lnTo>
                  <a:cubicBezTo>
                    <a:pt x="1156858" y="116233"/>
                    <a:pt x="1156858" y="116233"/>
                    <a:pt x="1181377" y="116233"/>
                  </a:cubicBezTo>
                  <a:cubicBezTo>
                    <a:pt x="1181377" y="116233"/>
                    <a:pt x="1181377" y="116233"/>
                    <a:pt x="1181377" y="114780"/>
                  </a:cubicBezTo>
                  <a:lnTo>
                    <a:pt x="1181377" y="104609"/>
                  </a:lnTo>
                  <a:cubicBezTo>
                    <a:pt x="1181377" y="104609"/>
                    <a:pt x="1181377" y="104609"/>
                    <a:pt x="1210354" y="95311"/>
                  </a:cubicBezTo>
                  <a:cubicBezTo>
                    <a:pt x="1210354" y="95311"/>
                    <a:pt x="1210354" y="95311"/>
                    <a:pt x="1210354" y="94149"/>
                  </a:cubicBezTo>
                  <a:lnTo>
                    <a:pt x="1210354" y="86012"/>
                  </a:lnTo>
                  <a:cubicBezTo>
                    <a:pt x="1210354" y="86012"/>
                    <a:pt x="1210354" y="86012"/>
                    <a:pt x="1211190" y="86012"/>
                  </a:cubicBezTo>
                  <a:lnTo>
                    <a:pt x="1217041" y="86012"/>
                  </a:lnTo>
                  <a:cubicBezTo>
                    <a:pt x="1217041" y="86012"/>
                    <a:pt x="1217041" y="86012"/>
                    <a:pt x="1217041" y="85141"/>
                  </a:cubicBezTo>
                  <a:lnTo>
                    <a:pt x="1217041" y="79038"/>
                  </a:lnTo>
                  <a:cubicBezTo>
                    <a:pt x="1217041" y="79038"/>
                    <a:pt x="1217041" y="79038"/>
                    <a:pt x="1219270" y="79038"/>
                  </a:cubicBezTo>
                  <a:lnTo>
                    <a:pt x="1234873" y="79038"/>
                  </a:lnTo>
                  <a:cubicBezTo>
                    <a:pt x="1234873" y="79038"/>
                    <a:pt x="1234873" y="79038"/>
                    <a:pt x="1234873" y="79910"/>
                  </a:cubicBezTo>
                  <a:lnTo>
                    <a:pt x="1234873" y="86012"/>
                  </a:lnTo>
                  <a:cubicBezTo>
                    <a:pt x="1234873" y="86012"/>
                    <a:pt x="1234873" y="86012"/>
                    <a:pt x="1236545" y="86012"/>
                  </a:cubicBezTo>
                  <a:lnTo>
                    <a:pt x="1248247" y="86012"/>
                  </a:lnTo>
                  <a:cubicBezTo>
                    <a:pt x="1248247" y="86012"/>
                    <a:pt x="1248247" y="86012"/>
                    <a:pt x="1248247" y="87756"/>
                  </a:cubicBezTo>
                  <a:lnTo>
                    <a:pt x="1248247" y="99960"/>
                  </a:lnTo>
                  <a:cubicBezTo>
                    <a:pt x="1248247" y="99960"/>
                    <a:pt x="1248247" y="99960"/>
                    <a:pt x="1272766" y="99960"/>
                  </a:cubicBezTo>
                  <a:cubicBezTo>
                    <a:pt x="1272766" y="99960"/>
                    <a:pt x="1272766" y="99960"/>
                    <a:pt x="1272766" y="98798"/>
                  </a:cubicBezTo>
                  <a:lnTo>
                    <a:pt x="1272766" y="90662"/>
                  </a:lnTo>
                  <a:cubicBezTo>
                    <a:pt x="1272766" y="90662"/>
                    <a:pt x="1272766" y="90662"/>
                    <a:pt x="1274159" y="90662"/>
                  </a:cubicBezTo>
                  <a:lnTo>
                    <a:pt x="1283911" y="90662"/>
                  </a:lnTo>
                  <a:cubicBezTo>
                    <a:pt x="1283911" y="90662"/>
                    <a:pt x="1283911" y="90662"/>
                    <a:pt x="1283911" y="89499"/>
                  </a:cubicBezTo>
                  <a:lnTo>
                    <a:pt x="1283911" y="81363"/>
                  </a:lnTo>
                  <a:cubicBezTo>
                    <a:pt x="1283911" y="81363"/>
                    <a:pt x="1283911" y="81363"/>
                    <a:pt x="1285583" y="81363"/>
                  </a:cubicBezTo>
                  <a:lnTo>
                    <a:pt x="1297285" y="81363"/>
                  </a:lnTo>
                  <a:cubicBezTo>
                    <a:pt x="1297285" y="81363"/>
                    <a:pt x="1297285" y="81363"/>
                    <a:pt x="1297285" y="82525"/>
                  </a:cubicBezTo>
                  <a:lnTo>
                    <a:pt x="1297285" y="90662"/>
                  </a:lnTo>
                  <a:cubicBezTo>
                    <a:pt x="1301743" y="90662"/>
                    <a:pt x="1301743" y="90662"/>
                    <a:pt x="1301743" y="34870"/>
                  </a:cubicBezTo>
                  <a:cubicBezTo>
                    <a:pt x="1301743" y="34870"/>
                    <a:pt x="1301743" y="34870"/>
                    <a:pt x="1402049" y="34870"/>
                  </a:cubicBezTo>
                  <a:cubicBezTo>
                    <a:pt x="1402049" y="34870"/>
                    <a:pt x="1402049" y="34870"/>
                    <a:pt x="1402049" y="109259"/>
                  </a:cubicBezTo>
                  <a:cubicBezTo>
                    <a:pt x="1402049" y="109259"/>
                    <a:pt x="1402049" y="109259"/>
                    <a:pt x="1404278" y="109259"/>
                  </a:cubicBezTo>
                  <a:lnTo>
                    <a:pt x="1419881" y="109259"/>
                  </a:lnTo>
                  <a:cubicBezTo>
                    <a:pt x="1419881" y="109259"/>
                    <a:pt x="1419881" y="109259"/>
                    <a:pt x="1419881" y="25571"/>
                  </a:cubicBezTo>
                  <a:cubicBezTo>
                    <a:pt x="1419881" y="25571"/>
                    <a:pt x="1419881" y="25571"/>
                    <a:pt x="1442171" y="13948"/>
                  </a:cubicBezTo>
                  <a:cubicBezTo>
                    <a:pt x="1442171" y="13948"/>
                    <a:pt x="1442171" y="13948"/>
                    <a:pt x="1471148" y="13948"/>
                  </a:cubicBezTo>
                  <a:cubicBezTo>
                    <a:pt x="1471148" y="13948"/>
                    <a:pt x="1471148" y="13948"/>
                    <a:pt x="1473099" y="12205"/>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7" name="Rectangle 35">
              <a:extLst>
                <a:ext uri="{FF2B5EF4-FFF2-40B4-BE49-F238E27FC236}">
                  <a16:creationId xmlns:a16="http://schemas.microsoft.com/office/drawing/2014/main" id="{88F9902E-B3DC-425C-B79E-9D90D082B378}"/>
                </a:ext>
              </a:extLst>
            </p:cNvPr>
            <p:cNvSpPr/>
            <p:nvPr/>
          </p:nvSpPr>
          <p:spPr>
            <a:xfrm>
              <a:off x="2483768" y="3238221"/>
              <a:ext cx="3079941" cy="1160647"/>
            </a:xfrm>
            <a:custGeom>
              <a:avLst/>
              <a:gdLst/>
              <a:ahLst/>
              <a:cxnLst/>
              <a:rect l="l" t="t" r="r" b="b"/>
              <a:pathLst>
                <a:path w="3079941" h="1160647">
                  <a:moveTo>
                    <a:pt x="215205" y="0"/>
                  </a:moveTo>
                  <a:cubicBezTo>
                    <a:pt x="215205" y="18"/>
                    <a:pt x="215221" y="2040"/>
                    <a:pt x="217231" y="246443"/>
                  </a:cubicBezTo>
                  <a:cubicBezTo>
                    <a:pt x="217243" y="246467"/>
                    <a:pt x="217888" y="247808"/>
                    <a:pt x="255738" y="326429"/>
                  </a:cubicBezTo>
                  <a:cubicBezTo>
                    <a:pt x="255746" y="326429"/>
                    <a:pt x="255857" y="326429"/>
                    <a:pt x="257765" y="326429"/>
                  </a:cubicBezTo>
                  <a:lnTo>
                    <a:pt x="271952" y="326429"/>
                  </a:lnTo>
                  <a:cubicBezTo>
                    <a:pt x="271952" y="326443"/>
                    <a:pt x="271952" y="327005"/>
                    <a:pt x="271952" y="350208"/>
                  </a:cubicBezTo>
                  <a:cubicBezTo>
                    <a:pt x="271954" y="350214"/>
                    <a:pt x="271992" y="350272"/>
                    <a:pt x="272459" y="351019"/>
                  </a:cubicBezTo>
                  <a:lnTo>
                    <a:pt x="276005" y="356694"/>
                  </a:lnTo>
                  <a:cubicBezTo>
                    <a:pt x="276005" y="356714"/>
                    <a:pt x="276005" y="358229"/>
                    <a:pt x="276005" y="471268"/>
                  </a:cubicBezTo>
                  <a:cubicBezTo>
                    <a:pt x="276014" y="471268"/>
                    <a:pt x="276154" y="471268"/>
                    <a:pt x="278285" y="471268"/>
                  </a:cubicBezTo>
                  <a:lnTo>
                    <a:pt x="294246" y="471268"/>
                  </a:lnTo>
                  <a:cubicBezTo>
                    <a:pt x="294246" y="471288"/>
                    <a:pt x="294246" y="472923"/>
                    <a:pt x="294246" y="611783"/>
                  </a:cubicBezTo>
                  <a:cubicBezTo>
                    <a:pt x="294256" y="611782"/>
                    <a:pt x="294368" y="611761"/>
                    <a:pt x="295766" y="611513"/>
                  </a:cubicBezTo>
                  <a:lnTo>
                    <a:pt x="306406" y="609622"/>
                  </a:lnTo>
                  <a:cubicBezTo>
                    <a:pt x="306406" y="609644"/>
                    <a:pt x="306376" y="610978"/>
                    <a:pt x="304379" y="698254"/>
                  </a:cubicBezTo>
                  <a:cubicBezTo>
                    <a:pt x="304389" y="698256"/>
                    <a:pt x="304500" y="698276"/>
                    <a:pt x="305899" y="698525"/>
                  </a:cubicBezTo>
                  <a:lnTo>
                    <a:pt x="316539" y="700416"/>
                  </a:lnTo>
                  <a:cubicBezTo>
                    <a:pt x="316541" y="700423"/>
                    <a:pt x="316561" y="700487"/>
                    <a:pt x="316792" y="701227"/>
                  </a:cubicBezTo>
                  <a:lnTo>
                    <a:pt x="318566" y="706902"/>
                  </a:lnTo>
                  <a:cubicBezTo>
                    <a:pt x="318568" y="706893"/>
                    <a:pt x="318613" y="706750"/>
                    <a:pt x="319326" y="704470"/>
                  </a:cubicBezTo>
                  <a:lnTo>
                    <a:pt x="324646" y="687446"/>
                  </a:lnTo>
                  <a:cubicBezTo>
                    <a:pt x="324653" y="687446"/>
                    <a:pt x="324753" y="687446"/>
                    <a:pt x="326419" y="687446"/>
                  </a:cubicBezTo>
                  <a:lnTo>
                    <a:pt x="338833" y="687446"/>
                  </a:lnTo>
                  <a:cubicBezTo>
                    <a:pt x="338833" y="687463"/>
                    <a:pt x="338833" y="688156"/>
                    <a:pt x="338833" y="719872"/>
                  </a:cubicBezTo>
                  <a:cubicBezTo>
                    <a:pt x="338839" y="719877"/>
                    <a:pt x="338916" y="719917"/>
                    <a:pt x="339846" y="720413"/>
                  </a:cubicBezTo>
                  <a:lnTo>
                    <a:pt x="346940" y="724196"/>
                  </a:lnTo>
                  <a:cubicBezTo>
                    <a:pt x="346940" y="724205"/>
                    <a:pt x="346940" y="724306"/>
                    <a:pt x="346940" y="725547"/>
                  </a:cubicBezTo>
                  <a:lnTo>
                    <a:pt x="346940" y="735005"/>
                  </a:lnTo>
                  <a:cubicBezTo>
                    <a:pt x="346960" y="735005"/>
                    <a:pt x="347868" y="735005"/>
                    <a:pt x="391527" y="735005"/>
                  </a:cubicBezTo>
                  <a:cubicBezTo>
                    <a:pt x="391527" y="735013"/>
                    <a:pt x="391527" y="735096"/>
                    <a:pt x="391527" y="736086"/>
                  </a:cubicBezTo>
                  <a:lnTo>
                    <a:pt x="391527" y="743652"/>
                  </a:lnTo>
                  <a:cubicBezTo>
                    <a:pt x="391536" y="743652"/>
                    <a:pt x="391657" y="743652"/>
                    <a:pt x="393553" y="743652"/>
                  </a:cubicBezTo>
                  <a:lnTo>
                    <a:pt x="407740" y="743652"/>
                  </a:lnTo>
                  <a:cubicBezTo>
                    <a:pt x="407740" y="743634"/>
                    <a:pt x="407740" y="742905"/>
                    <a:pt x="407740" y="713387"/>
                  </a:cubicBezTo>
                  <a:cubicBezTo>
                    <a:pt x="407761" y="713387"/>
                    <a:pt x="408691" y="713387"/>
                    <a:pt x="452327" y="713387"/>
                  </a:cubicBezTo>
                  <a:cubicBezTo>
                    <a:pt x="452327" y="713379"/>
                    <a:pt x="452327" y="713282"/>
                    <a:pt x="452327" y="712036"/>
                  </a:cubicBezTo>
                  <a:lnTo>
                    <a:pt x="452327" y="702578"/>
                  </a:lnTo>
                  <a:cubicBezTo>
                    <a:pt x="452333" y="702578"/>
                    <a:pt x="452407" y="702578"/>
                    <a:pt x="453341" y="702578"/>
                  </a:cubicBezTo>
                  <a:lnTo>
                    <a:pt x="460434" y="702578"/>
                  </a:lnTo>
                  <a:cubicBezTo>
                    <a:pt x="460434" y="702571"/>
                    <a:pt x="460434" y="702458"/>
                    <a:pt x="460434" y="700687"/>
                  </a:cubicBezTo>
                  <a:lnTo>
                    <a:pt x="460434" y="687446"/>
                  </a:lnTo>
                  <a:cubicBezTo>
                    <a:pt x="460443" y="687446"/>
                    <a:pt x="460515" y="687446"/>
                    <a:pt x="461194" y="687446"/>
                  </a:cubicBezTo>
                  <a:lnTo>
                    <a:pt x="466514" y="687446"/>
                  </a:lnTo>
                  <a:cubicBezTo>
                    <a:pt x="466514" y="687439"/>
                    <a:pt x="466514" y="687354"/>
                    <a:pt x="466514" y="686365"/>
                  </a:cubicBezTo>
                  <a:lnTo>
                    <a:pt x="466514" y="678798"/>
                  </a:lnTo>
                  <a:cubicBezTo>
                    <a:pt x="466522" y="678798"/>
                    <a:pt x="466646" y="678798"/>
                    <a:pt x="468541" y="678798"/>
                  </a:cubicBezTo>
                  <a:lnTo>
                    <a:pt x="482728" y="678798"/>
                  </a:lnTo>
                  <a:cubicBezTo>
                    <a:pt x="482728" y="678805"/>
                    <a:pt x="482728" y="678882"/>
                    <a:pt x="482728" y="679879"/>
                  </a:cubicBezTo>
                  <a:lnTo>
                    <a:pt x="482728" y="687446"/>
                  </a:lnTo>
                  <a:cubicBezTo>
                    <a:pt x="482739" y="687446"/>
                    <a:pt x="483240" y="687446"/>
                    <a:pt x="505021" y="687446"/>
                  </a:cubicBezTo>
                  <a:cubicBezTo>
                    <a:pt x="505021" y="687438"/>
                    <a:pt x="505021" y="687324"/>
                    <a:pt x="505021" y="685554"/>
                  </a:cubicBezTo>
                  <a:lnTo>
                    <a:pt x="505021" y="672313"/>
                  </a:lnTo>
                  <a:cubicBezTo>
                    <a:pt x="505027" y="672313"/>
                    <a:pt x="505124" y="672313"/>
                    <a:pt x="506795" y="672313"/>
                  </a:cubicBezTo>
                  <a:lnTo>
                    <a:pt x="519208" y="672313"/>
                  </a:lnTo>
                  <a:cubicBezTo>
                    <a:pt x="519208" y="672325"/>
                    <a:pt x="519208" y="672839"/>
                    <a:pt x="519208" y="696093"/>
                  </a:cubicBezTo>
                  <a:cubicBezTo>
                    <a:pt x="519215" y="696093"/>
                    <a:pt x="519295" y="696093"/>
                    <a:pt x="520222" y="696093"/>
                  </a:cubicBezTo>
                  <a:lnTo>
                    <a:pt x="527315" y="696093"/>
                  </a:lnTo>
                  <a:cubicBezTo>
                    <a:pt x="527315" y="696087"/>
                    <a:pt x="527315" y="696006"/>
                    <a:pt x="527315" y="695012"/>
                  </a:cubicBezTo>
                  <a:lnTo>
                    <a:pt x="527315" y="687446"/>
                  </a:lnTo>
                  <a:cubicBezTo>
                    <a:pt x="527324" y="687446"/>
                    <a:pt x="527442" y="687446"/>
                    <a:pt x="529088" y="687446"/>
                  </a:cubicBezTo>
                  <a:lnTo>
                    <a:pt x="541502" y="687446"/>
                  </a:lnTo>
                  <a:cubicBezTo>
                    <a:pt x="541502" y="687459"/>
                    <a:pt x="541502" y="688018"/>
                    <a:pt x="541502" y="713387"/>
                  </a:cubicBezTo>
                  <a:cubicBezTo>
                    <a:pt x="541510" y="713387"/>
                    <a:pt x="541628" y="713387"/>
                    <a:pt x="543529" y="713387"/>
                  </a:cubicBezTo>
                  <a:lnTo>
                    <a:pt x="557715" y="713387"/>
                  </a:lnTo>
                  <a:cubicBezTo>
                    <a:pt x="557715" y="713398"/>
                    <a:pt x="557715" y="713513"/>
                    <a:pt x="557715" y="715008"/>
                  </a:cubicBezTo>
                  <a:lnTo>
                    <a:pt x="557715" y="726358"/>
                  </a:lnTo>
                  <a:cubicBezTo>
                    <a:pt x="557723" y="726358"/>
                    <a:pt x="557794" y="726358"/>
                    <a:pt x="558475" y="726358"/>
                  </a:cubicBezTo>
                  <a:lnTo>
                    <a:pt x="563796" y="726358"/>
                  </a:lnTo>
                  <a:cubicBezTo>
                    <a:pt x="563796" y="726350"/>
                    <a:pt x="563796" y="726274"/>
                    <a:pt x="563796" y="725547"/>
                  </a:cubicBezTo>
                  <a:lnTo>
                    <a:pt x="563796" y="719872"/>
                  </a:lnTo>
                  <a:cubicBezTo>
                    <a:pt x="563813" y="719872"/>
                    <a:pt x="564532" y="719872"/>
                    <a:pt x="594196" y="719872"/>
                  </a:cubicBezTo>
                  <a:cubicBezTo>
                    <a:pt x="594196" y="719886"/>
                    <a:pt x="594196" y="720449"/>
                    <a:pt x="594196" y="743652"/>
                  </a:cubicBezTo>
                  <a:cubicBezTo>
                    <a:pt x="594203" y="743652"/>
                    <a:pt x="594282" y="743652"/>
                    <a:pt x="595209" y="743652"/>
                  </a:cubicBezTo>
                  <a:lnTo>
                    <a:pt x="602303" y="743652"/>
                  </a:lnTo>
                  <a:cubicBezTo>
                    <a:pt x="602303" y="743659"/>
                    <a:pt x="602303" y="743732"/>
                    <a:pt x="602303" y="744733"/>
                  </a:cubicBezTo>
                  <a:lnTo>
                    <a:pt x="602303" y="752299"/>
                  </a:lnTo>
                  <a:cubicBezTo>
                    <a:pt x="602312" y="752299"/>
                    <a:pt x="602385" y="752299"/>
                    <a:pt x="603063" y="752299"/>
                  </a:cubicBezTo>
                  <a:lnTo>
                    <a:pt x="608383" y="752299"/>
                  </a:lnTo>
                  <a:cubicBezTo>
                    <a:pt x="608383" y="752292"/>
                    <a:pt x="608383" y="752172"/>
                    <a:pt x="608383" y="750137"/>
                  </a:cubicBezTo>
                  <a:lnTo>
                    <a:pt x="608383" y="735005"/>
                  </a:lnTo>
                  <a:cubicBezTo>
                    <a:pt x="608390" y="735005"/>
                    <a:pt x="608468" y="735005"/>
                    <a:pt x="609396" y="735005"/>
                  </a:cubicBezTo>
                  <a:lnTo>
                    <a:pt x="616490" y="735005"/>
                  </a:lnTo>
                  <a:cubicBezTo>
                    <a:pt x="616490" y="735013"/>
                    <a:pt x="616490" y="735096"/>
                    <a:pt x="616490" y="736086"/>
                  </a:cubicBezTo>
                  <a:lnTo>
                    <a:pt x="616490" y="743652"/>
                  </a:lnTo>
                  <a:lnTo>
                    <a:pt x="621810" y="741659"/>
                  </a:lnTo>
                  <a:cubicBezTo>
                    <a:pt x="622570" y="741287"/>
                    <a:pt x="622570" y="741085"/>
                    <a:pt x="622570" y="740679"/>
                  </a:cubicBezTo>
                  <a:lnTo>
                    <a:pt x="622570" y="735005"/>
                  </a:lnTo>
                  <a:cubicBezTo>
                    <a:pt x="622587" y="735005"/>
                    <a:pt x="623388" y="735005"/>
                    <a:pt x="661077" y="735005"/>
                  </a:cubicBezTo>
                  <a:cubicBezTo>
                    <a:pt x="661077" y="735019"/>
                    <a:pt x="661077" y="735566"/>
                    <a:pt x="661077" y="758784"/>
                  </a:cubicBezTo>
                  <a:cubicBezTo>
                    <a:pt x="661085" y="758784"/>
                    <a:pt x="661203" y="758784"/>
                    <a:pt x="663103" y="758784"/>
                  </a:cubicBezTo>
                  <a:lnTo>
                    <a:pt x="677290" y="758784"/>
                  </a:lnTo>
                  <a:cubicBezTo>
                    <a:pt x="677290" y="758792"/>
                    <a:pt x="677290" y="758874"/>
                    <a:pt x="677290" y="759865"/>
                  </a:cubicBezTo>
                  <a:lnTo>
                    <a:pt x="677290" y="767431"/>
                  </a:lnTo>
                  <a:cubicBezTo>
                    <a:pt x="677299" y="767431"/>
                    <a:pt x="677422" y="767431"/>
                    <a:pt x="679064" y="767431"/>
                  </a:cubicBezTo>
                  <a:lnTo>
                    <a:pt x="691477" y="767431"/>
                  </a:lnTo>
                  <a:cubicBezTo>
                    <a:pt x="691477" y="767419"/>
                    <a:pt x="691477" y="766908"/>
                    <a:pt x="691477" y="743652"/>
                  </a:cubicBezTo>
                  <a:cubicBezTo>
                    <a:pt x="691484" y="743652"/>
                    <a:pt x="691562" y="743652"/>
                    <a:pt x="692490" y="743652"/>
                  </a:cubicBezTo>
                  <a:lnTo>
                    <a:pt x="699584" y="743652"/>
                  </a:lnTo>
                  <a:cubicBezTo>
                    <a:pt x="699584" y="743633"/>
                    <a:pt x="699584" y="742862"/>
                    <a:pt x="699584" y="711225"/>
                  </a:cubicBezTo>
                  <a:cubicBezTo>
                    <a:pt x="699591" y="711225"/>
                    <a:pt x="699668" y="711225"/>
                    <a:pt x="700597" y="711225"/>
                  </a:cubicBezTo>
                  <a:lnTo>
                    <a:pt x="707691" y="711225"/>
                  </a:lnTo>
                  <a:cubicBezTo>
                    <a:pt x="707691" y="711219"/>
                    <a:pt x="707691" y="711110"/>
                    <a:pt x="707691" y="709334"/>
                  </a:cubicBezTo>
                  <a:lnTo>
                    <a:pt x="707691" y="696093"/>
                  </a:lnTo>
                  <a:cubicBezTo>
                    <a:pt x="705664" y="696093"/>
                    <a:pt x="705664" y="696093"/>
                    <a:pt x="706424" y="694471"/>
                  </a:cubicBezTo>
                  <a:lnTo>
                    <a:pt x="711744" y="683122"/>
                  </a:lnTo>
                  <a:cubicBezTo>
                    <a:pt x="711749" y="683139"/>
                    <a:pt x="711944" y="683813"/>
                    <a:pt x="719851" y="711225"/>
                  </a:cubicBezTo>
                  <a:cubicBezTo>
                    <a:pt x="719859" y="711225"/>
                    <a:pt x="719932" y="711225"/>
                    <a:pt x="720611" y="711225"/>
                  </a:cubicBezTo>
                  <a:lnTo>
                    <a:pt x="725931" y="711225"/>
                  </a:lnTo>
                  <a:cubicBezTo>
                    <a:pt x="725931" y="711212"/>
                    <a:pt x="725931" y="710033"/>
                    <a:pt x="725931" y="605298"/>
                  </a:cubicBezTo>
                  <a:cubicBezTo>
                    <a:pt x="725941" y="605298"/>
                    <a:pt x="726055" y="605298"/>
                    <a:pt x="727451" y="605298"/>
                  </a:cubicBezTo>
                  <a:lnTo>
                    <a:pt x="738091" y="605298"/>
                  </a:lnTo>
                  <a:cubicBezTo>
                    <a:pt x="738091" y="605276"/>
                    <a:pt x="738091" y="604266"/>
                    <a:pt x="738091" y="557739"/>
                  </a:cubicBezTo>
                  <a:cubicBezTo>
                    <a:pt x="738108" y="557739"/>
                    <a:pt x="738733" y="557739"/>
                    <a:pt x="764438" y="557739"/>
                  </a:cubicBezTo>
                  <a:cubicBezTo>
                    <a:pt x="764438" y="557727"/>
                    <a:pt x="764438" y="557217"/>
                    <a:pt x="764438" y="536121"/>
                  </a:cubicBezTo>
                  <a:cubicBezTo>
                    <a:pt x="764457" y="536121"/>
                    <a:pt x="765246" y="536121"/>
                    <a:pt x="798892" y="536121"/>
                  </a:cubicBezTo>
                  <a:cubicBezTo>
                    <a:pt x="798892" y="536129"/>
                    <a:pt x="798892" y="536259"/>
                    <a:pt x="798892" y="538553"/>
                  </a:cubicBezTo>
                  <a:lnTo>
                    <a:pt x="798892" y="555577"/>
                  </a:lnTo>
                  <a:cubicBezTo>
                    <a:pt x="798901" y="555577"/>
                    <a:pt x="799032" y="555577"/>
                    <a:pt x="801172" y="555577"/>
                  </a:cubicBezTo>
                  <a:lnTo>
                    <a:pt x="817132" y="555577"/>
                  </a:lnTo>
                  <a:cubicBezTo>
                    <a:pt x="817132" y="555595"/>
                    <a:pt x="817132" y="556489"/>
                    <a:pt x="817132" y="603136"/>
                  </a:cubicBezTo>
                  <a:cubicBezTo>
                    <a:pt x="817138" y="603136"/>
                    <a:pt x="817214" y="603136"/>
                    <a:pt x="818145" y="603136"/>
                  </a:cubicBezTo>
                  <a:lnTo>
                    <a:pt x="825239" y="603136"/>
                  </a:lnTo>
                  <a:lnTo>
                    <a:pt x="839426" y="607460"/>
                  </a:lnTo>
                  <a:cubicBezTo>
                    <a:pt x="839426" y="607470"/>
                    <a:pt x="839426" y="608120"/>
                    <a:pt x="839426" y="646372"/>
                  </a:cubicBezTo>
                  <a:cubicBezTo>
                    <a:pt x="839432" y="646372"/>
                    <a:pt x="839507" y="646372"/>
                    <a:pt x="840439" y="646372"/>
                  </a:cubicBezTo>
                  <a:lnTo>
                    <a:pt x="847532" y="646372"/>
                  </a:lnTo>
                  <a:cubicBezTo>
                    <a:pt x="847532" y="646382"/>
                    <a:pt x="847532" y="646488"/>
                    <a:pt x="847532" y="647993"/>
                  </a:cubicBezTo>
                  <a:lnTo>
                    <a:pt x="847532" y="659342"/>
                  </a:lnTo>
                  <a:cubicBezTo>
                    <a:pt x="847540" y="659342"/>
                    <a:pt x="847664" y="659342"/>
                    <a:pt x="849559" y="659342"/>
                  </a:cubicBezTo>
                  <a:lnTo>
                    <a:pt x="863746" y="659342"/>
                  </a:lnTo>
                  <a:lnTo>
                    <a:pt x="869826" y="665828"/>
                  </a:lnTo>
                  <a:cubicBezTo>
                    <a:pt x="869826" y="665840"/>
                    <a:pt x="869826" y="666326"/>
                    <a:pt x="869826" y="687446"/>
                  </a:cubicBezTo>
                  <a:cubicBezTo>
                    <a:pt x="869835" y="687446"/>
                    <a:pt x="869966" y="687446"/>
                    <a:pt x="872106" y="687446"/>
                  </a:cubicBezTo>
                  <a:lnTo>
                    <a:pt x="888066" y="687446"/>
                  </a:lnTo>
                  <a:cubicBezTo>
                    <a:pt x="888066" y="687453"/>
                    <a:pt x="888066" y="687533"/>
                    <a:pt x="888066" y="688526"/>
                  </a:cubicBezTo>
                  <a:lnTo>
                    <a:pt x="888066" y="696093"/>
                  </a:lnTo>
                  <a:cubicBezTo>
                    <a:pt x="888075" y="696093"/>
                    <a:pt x="888174" y="696093"/>
                    <a:pt x="889333" y="696093"/>
                  </a:cubicBezTo>
                  <a:lnTo>
                    <a:pt x="898200" y="696093"/>
                  </a:lnTo>
                  <a:cubicBezTo>
                    <a:pt x="898200" y="696102"/>
                    <a:pt x="898200" y="696231"/>
                    <a:pt x="898200" y="698254"/>
                  </a:cubicBezTo>
                  <a:lnTo>
                    <a:pt x="898200" y="713387"/>
                  </a:lnTo>
                  <a:cubicBezTo>
                    <a:pt x="902253" y="713387"/>
                    <a:pt x="902253" y="713387"/>
                    <a:pt x="902253" y="711495"/>
                  </a:cubicBezTo>
                  <a:lnTo>
                    <a:pt x="902253" y="698254"/>
                  </a:lnTo>
                  <a:cubicBezTo>
                    <a:pt x="902259" y="698254"/>
                    <a:pt x="902337" y="698254"/>
                    <a:pt x="903266" y="698254"/>
                  </a:cubicBezTo>
                  <a:lnTo>
                    <a:pt x="910360" y="698254"/>
                  </a:lnTo>
                  <a:cubicBezTo>
                    <a:pt x="910360" y="698265"/>
                    <a:pt x="910360" y="698384"/>
                    <a:pt x="910360" y="699876"/>
                  </a:cubicBezTo>
                  <a:lnTo>
                    <a:pt x="910360" y="711225"/>
                  </a:lnTo>
                  <a:cubicBezTo>
                    <a:pt x="910369" y="711225"/>
                    <a:pt x="910442" y="711225"/>
                    <a:pt x="911120" y="711225"/>
                  </a:cubicBezTo>
                  <a:lnTo>
                    <a:pt x="916440" y="711225"/>
                  </a:lnTo>
                  <a:cubicBezTo>
                    <a:pt x="916440" y="706902"/>
                    <a:pt x="916440" y="706902"/>
                    <a:pt x="965080" y="706902"/>
                  </a:cubicBezTo>
                  <a:cubicBezTo>
                    <a:pt x="965080" y="706911"/>
                    <a:pt x="965080" y="707012"/>
                    <a:pt x="965080" y="708253"/>
                  </a:cubicBezTo>
                  <a:lnTo>
                    <a:pt x="965080" y="717710"/>
                  </a:lnTo>
                  <a:cubicBezTo>
                    <a:pt x="965088" y="717710"/>
                    <a:pt x="965163" y="717710"/>
                    <a:pt x="965840" y="717710"/>
                  </a:cubicBezTo>
                  <a:lnTo>
                    <a:pt x="971161" y="717710"/>
                  </a:lnTo>
                  <a:cubicBezTo>
                    <a:pt x="971161" y="717719"/>
                    <a:pt x="971161" y="717841"/>
                    <a:pt x="971161" y="719872"/>
                  </a:cubicBezTo>
                  <a:lnTo>
                    <a:pt x="971161" y="735005"/>
                  </a:lnTo>
                  <a:cubicBezTo>
                    <a:pt x="971169" y="735001"/>
                    <a:pt x="971285" y="734923"/>
                    <a:pt x="973187" y="733654"/>
                  </a:cubicBezTo>
                  <a:lnTo>
                    <a:pt x="987374" y="724196"/>
                  </a:lnTo>
                  <a:cubicBezTo>
                    <a:pt x="987376" y="724177"/>
                    <a:pt x="987507" y="723302"/>
                    <a:pt x="993454" y="683122"/>
                  </a:cubicBezTo>
                  <a:cubicBezTo>
                    <a:pt x="993463" y="683120"/>
                    <a:pt x="993532" y="683094"/>
                    <a:pt x="994214" y="682852"/>
                  </a:cubicBezTo>
                  <a:lnTo>
                    <a:pt x="999534" y="680960"/>
                  </a:lnTo>
                  <a:cubicBezTo>
                    <a:pt x="999534" y="680944"/>
                    <a:pt x="999567" y="679883"/>
                    <a:pt x="1001561" y="611783"/>
                  </a:cubicBezTo>
                  <a:cubicBezTo>
                    <a:pt x="1001561" y="611801"/>
                    <a:pt x="1001594" y="612892"/>
                    <a:pt x="1003588" y="680960"/>
                  </a:cubicBezTo>
                  <a:cubicBezTo>
                    <a:pt x="1003597" y="680963"/>
                    <a:pt x="1003668" y="680988"/>
                    <a:pt x="1004348" y="681230"/>
                  </a:cubicBezTo>
                  <a:lnTo>
                    <a:pt x="1009668" y="683122"/>
                  </a:lnTo>
                  <a:cubicBezTo>
                    <a:pt x="1009668" y="683102"/>
                    <a:pt x="1009668" y="681769"/>
                    <a:pt x="1009668" y="596651"/>
                  </a:cubicBezTo>
                  <a:cubicBezTo>
                    <a:pt x="1013721" y="596651"/>
                    <a:pt x="1013721" y="596651"/>
                    <a:pt x="1013721" y="564224"/>
                  </a:cubicBezTo>
                  <a:cubicBezTo>
                    <a:pt x="1013733" y="564224"/>
                    <a:pt x="1014419" y="564224"/>
                    <a:pt x="1052228" y="564224"/>
                  </a:cubicBezTo>
                  <a:cubicBezTo>
                    <a:pt x="1052228" y="564241"/>
                    <a:pt x="1052228" y="564959"/>
                    <a:pt x="1052228" y="596651"/>
                  </a:cubicBezTo>
                  <a:cubicBezTo>
                    <a:pt x="1052237" y="596651"/>
                    <a:pt x="1052309" y="596651"/>
                    <a:pt x="1052988" y="596651"/>
                  </a:cubicBezTo>
                  <a:lnTo>
                    <a:pt x="1058308" y="596651"/>
                  </a:lnTo>
                  <a:cubicBezTo>
                    <a:pt x="1058308" y="596630"/>
                    <a:pt x="1058308" y="595324"/>
                    <a:pt x="1058308" y="514503"/>
                  </a:cubicBezTo>
                  <a:cubicBezTo>
                    <a:pt x="1058314" y="514503"/>
                    <a:pt x="1058413" y="514503"/>
                    <a:pt x="1060082" y="514503"/>
                  </a:cubicBezTo>
                  <a:lnTo>
                    <a:pt x="1072495" y="514503"/>
                  </a:lnTo>
                  <a:cubicBezTo>
                    <a:pt x="1072495" y="514496"/>
                    <a:pt x="1072495" y="514385"/>
                    <a:pt x="1072495" y="512612"/>
                  </a:cubicBezTo>
                  <a:lnTo>
                    <a:pt x="1072495" y="499371"/>
                  </a:lnTo>
                  <a:cubicBezTo>
                    <a:pt x="1072506" y="499371"/>
                    <a:pt x="1073004" y="499371"/>
                    <a:pt x="1094789" y="499371"/>
                  </a:cubicBezTo>
                  <a:cubicBezTo>
                    <a:pt x="1094789" y="499364"/>
                    <a:pt x="1094789" y="499283"/>
                    <a:pt x="1094789" y="498290"/>
                  </a:cubicBezTo>
                  <a:lnTo>
                    <a:pt x="1094789" y="490724"/>
                  </a:lnTo>
                  <a:cubicBezTo>
                    <a:pt x="1094796" y="490724"/>
                    <a:pt x="1094906" y="490724"/>
                    <a:pt x="1096562" y="490724"/>
                  </a:cubicBezTo>
                  <a:lnTo>
                    <a:pt x="1108976" y="490724"/>
                  </a:lnTo>
                  <a:cubicBezTo>
                    <a:pt x="1108976" y="490732"/>
                    <a:pt x="1108976" y="490811"/>
                    <a:pt x="1108976" y="491805"/>
                  </a:cubicBezTo>
                  <a:lnTo>
                    <a:pt x="1108976" y="499371"/>
                  </a:lnTo>
                  <a:cubicBezTo>
                    <a:pt x="1108985" y="499371"/>
                    <a:pt x="1109058" y="499371"/>
                    <a:pt x="1109736" y="499371"/>
                  </a:cubicBezTo>
                  <a:lnTo>
                    <a:pt x="1115056" y="499371"/>
                  </a:lnTo>
                  <a:lnTo>
                    <a:pt x="1125189" y="495047"/>
                  </a:lnTo>
                  <a:lnTo>
                    <a:pt x="1129242" y="498290"/>
                  </a:lnTo>
                  <a:lnTo>
                    <a:pt x="1129242" y="490724"/>
                  </a:lnTo>
                  <a:cubicBezTo>
                    <a:pt x="1129251" y="490724"/>
                    <a:pt x="1129388" y="490724"/>
                    <a:pt x="1131522" y="490724"/>
                  </a:cubicBezTo>
                  <a:lnTo>
                    <a:pt x="1147483" y="490724"/>
                  </a:lnTo>
                  <a:cubicBezTo>
                    <a:pt x="1147483" y="490732"/>
                    <a:pt x="1147483" y="490811"/>
                    <a:pt x="1147483" y="491805"/>
                  </a:cubicBezTo>
                  <a:lnTo>
                    <a:pt x="1147483" y="499371"/>
                  </a:lnTo>
                  <a:cubicBezTo>
                    <a:pt x="1147502" y="499371"/>
                    <a:pt x="1148238" y="499371"/>
                    <a:pt x="1177883" y="499371"/>
                  </a:cubicBezTo>
                  <a:cubicBezTo>
                    <a:pt x="1177883" y="499381"/>
                    <a:pt x="1177883" y="499490"/>
                    <a:pt x="1177883" y="500992"/>
                  </a:cubicBezTo>
                  <a:lnTo>
                    <a:pt x="1177883" y="512342"/>
                  </a:lnTo>
                  <a:cubicBezTo>
                    <a:pt x="1177900" y="512342"/>
                    <a:pt x="1178540" y="512342"/>
                    <a:pt x="1204230" y="512342"/>
                  </a:cubicBezTo>
                  <a:cubicBezTo>
                    <a:pt x="1204230" y="512358"/>
                    <a:pt x="1204230" y="513038"/>
                    <a:pt x="1204230" y="542606"/>
                  </a:cubicBezTo>
                  <a:cubicBezTo>
                    <a:pt x="1204239" y="542606"/>
                    <a:pt x="1204312" y="542606"/>
                    <a:pt x="1204990" y="542606"/>
                  </a:cubicBezTo>
                  <a:lnTo>
                    <a:pt x="1210310" y="542606"/>
                  </a:lnTo>
                  <a:cubicBezTo>
                    <a:pt x="1210310" y="542613"/>
                    <a:pt x="1210310" y="542699"/>
                    <a:pt x="1210310" y="543687"/>
                  </a:cubicBezTo>
                  <a:lnTo>
                    <a:pt x="1210310" y="551254"/>
                  </a:lnTo>
                  <a:cubicBezTo>
                    <a:pt x="1214364" y="551254"/>
                    <a:pt x="1214364" y="551254"/>
                    <a:pt x="1214364" y="581518"/>
                  </a:cubicBezTo>
                  <a:cubicBezTo>
                    <a:pt x="1214373" y="581518"/>
                    <a:pt x="1214447" y="581518"/>
                    <a:pt x="1215124" y="581518"/>
                  </a:cubicBezTo>
                  <a:lnTo>
                    <a:pt x="1220444" y="581518"/>
                  </a:lnTo>
                  <a:cubicBezTo>
                    <a:pt x="1220444" y="581527"/>
                    <a:pt x="1220444" y="581594"/>
                    <a:pt x="1220444" y="582329"/>
                  </a:cubicBezTo>
                  <a:lnTo>
                    <a:pt x="1220444" y="588004"/>
                  </a:lnTo>
                  <a:cubicBezTo>
                    <a:pt x="1220450" y="588004"/>
                    <a:pt x="1220528" y="588004"/>
                    <a:pt x="1221457" y="588004"/>
                  </a:cubicBezTo>
                  <a:lnTo>
                    <a:pt x="1228550" y="588004"/>
                  </a:lnTo>
                  <a:cubicBezTo>
                    <a:pt x="1228550" y="588021"/>
                    <a:pt x="1228550" y="588734"/>
                    <a:pt x="1228550" y="618269"/>
                  </a:cubicBezTo>
                  <a:cubicBezTo>
                    <a:pt x="1228558" y="618269"/>
                    <a:pt x="1228678" y="618269"/>
                    <a:pt x="1230577" y="618269"/>
                  </a:cubicBezTo>
                  <a:lnTo>
                    <a:pt x="1244764" y="618269"/>
                  </a:lnTo>
                  <a:cubicBezTo>
                    <a:pt x="1244764" y="618285"/>
                    <a:pt x="1244764" y="618865"/>
                    <a:pt x="1244764" y="642048"/>
                  </a:cubicBezTo>
                  <a:cubicBezTo>
                    <a:pt x="1246791" y="642048"/>
                    <a:pt x="1246791" y="642048"/>
                    <a:pt x="1246791" y="643669"/>
                  </a:cubicBezTo>
                  <a:lnTo>
                    <a:pt x="1246791" y="655019"/>
                  </a:lnTo>
                  <a:cubicBezTo>
                    <a:pt x="1246800" y="655019"/>
                    <a:pt x="1246870" y="655019"/>
                    <a:pt x="1247551" y="655019"/>
                  </a:cubicBezTo>
                  <a:lnTo>
                    <a:pt x="1252871" y="655019"/>
                  </a:lnTo>
                  <a:cubicBezTo>
                    <a:pt x="1252871" y="655033"/>
                    <a:pt x="1252871" y="655596"/>
                    <a:pt x="1252871" y="678798"/>
                  </a:cubicBezTo>
                  <a:cubicBezTo>
                    <a:pt x="1252879" y="678798"/>
                    <a:pt x="1252978" y="678798"/>
                    <a:pt x="1254137" y="678798"/>
                  </a:cubicBezTo>
                  <a:lnTo>
                    <a:pt x="1263004" y="678798"/>
                  </a:lnTo>
                  <a:cubicBezTo>
                    <a:pt x="1265031" y="680960"/>
                    <a:pt x="1265031" y="680960"/>
                    <a:pt x="1265031" y="682852"/>
                  </a:cubicBezTo>
                  <a:lnTo>
                    <a:pt x="1265031" y="696093"/>
                  </a:lnTo>
                  <a:cubicBezTo>
                    <a:pt x="1265036" y="696086"/>
                    <a:pt x="1265123" y="695979"/>
                    <a:pt x="1266551" y="694201"/>
                  </a:cubicBezTo>
                  <a:lnTo>
                    <a:pt x="1277191" y="680960"/>
                  </a:lnTo>
                  <a:cubicBezTo>
                    <a:pt x="1277206" y="680960"/>
                    <a:pt x="1277845" y="680960"/>
                    <a:pt x="1305565" y="680960"/>
                  </a:cubicBezTo>
                  <a:cubicBezTo>
                    <a:pt x="1305565" y="680985"/>
                    <a:pt x="1305565" y="682386"/>
                    <a:pt x="1305565" y="767431"/>
                  </a:cubicBezTo>
                  <a:cubicBezTo>
                    <a:pt x="1305573" y="767431"/>
                    <a:pt x="1305649" y="767431"/>
                    <a:pt x="1306325" y="767431"/>
                  </a:cubicBezTo>
                  <a:lnTo>
                    <a:pt x="1311645" y="767431"/>
                  </a:lnTo>
                  <a:cubicBezTo>
                    <a:pt x="1311649" y="767423"/>
                    <a:pt x="1311708" y="767323"/>
                    <a:pt x="1312405" y="766080"/>
                  </a:cubicBezTo>
                  <a:lnTo>
                    <a:pt x="1317725" y="756622"/>
                  </a:lnTo>
                  <a:cubicBezTo>
                    <a:pt x="1317725" y="756629"/>
                    <a:pt x="1317725" y="756728"/>
                    <a:pt x="1317725" y="758514"/>
                  </a:cubicBezTo>
                  <a:lnTo>
                    <a:pt x="1317725" y="771755"/>
                  </a:lnTo>
                  <a:cubicBezTo>
                    <a:pt x="1321778" y="771755"/>
                    <a:pt x="1321778" y="771755"/>
                    <a:pt x="1321778" y="726358"/>
                  </a:cubicBezTo>
                  <a:cubicBezTo>
                    <a:pt x="1321787" y="726358"/>
                    <a:pt x="1321857" y="726358"/>
                    <a:pt x="1322538" y="726358"/>
                  </a:cubicBezTo>
                  <a:lnTo>
                    <a:pt x="1327858" y="726358"/>
                  </a:lnTo>
                  <a:cubicBezTo>
                    <a:pt x="1327858" y="726343"/>
                    <a:pt x="1327858" y="725343"/>
                    <a:pt x="1327858" y="661504"/>
                  </a:cubicBezTo>
                  <a:cubicBezTo>
                    <a:pt x="1327865" y="661504"/>
                    <a:pt x="1327946" y="661504"/>
                    <a:pt x="1328872" y="661504"/>
                  </a:cubicBezTo>
                  <a:lnTo>
                    <a:pt x="1335965" y="661504"/>
                  </a:lnTo>
                  <a:cubicBezTo>
                    <a:pt x="1335971" y="661483"/>
                    <a:pt x="1336235" y="660543"/>
                    <a:pt x="1348125" y="618269"/>
                  </a:cubicBezTo>
                  <a:cubicBezTo>
                    <a:pt x="1348134" y="618269"/>
                    <a:pt x="1348231" y="618269"/>
                    <a:pt x="1349392" y="618269"/>
                  </a:cubicBezTo>
                  <a:lnTo>
                    <a:pt x="1358259" y="618269"/>
                  </a:lnTo>
                  <a:cubicBezTo>
                    <a:pt x="1358264" y="618292"/>
                    <a:pt x="1358490" y="619258"/>
                    <a:pt x="1368392" y="661504"/>
                  </a:cubicBezTo>
                  <a:cubicBezTo>
                    <a:pt x="1368398" y="661504"/>
                    <a:pt x="1368472" y="661504"/>
                    <a:pt x="1369405" y="661504"/>
                  </a:cubicBezTo>
                  <a:lnTo>
                    <a:pt x="1376499" y="661504"/>
                  </a:lnTo>
                  <a:cubicBezTo>
                    <a:pt x="1376499" y="661515"/>
                    <a:pt x="1376499" y="662182"/>
                    <a:pt x="1376499" y="700416"/>
                  </a:cubicBezTo>
                  <a:cubicBezTo>
                    <a:pt x="1376506" y="700416"/>
                    <a:pt x="1376605" y="700416"/>
                    <a:pt x="1378272" y="700416"/>
                  </a:cubicBezTo>
                  <a:lnTo>
                    <a:pt x="1390686" y="700416"/>
                  </a:lnTo>
                  <a:cubicBezTo>
                    <a:pt x="1390686" y="700424"/>
                    <a:pt x="1390686" y="700546"/>
                    <a:pt x="1390686" y="702578"/>
                  </a:cubicBezTo>
                  <a:lnTo>
                    <a:pt x="1390686" y="717710"/>
                  </a:lnTo>
                  <a:cubicBezTo>
                    <a:pt x="1394739" y="717710"/>
                    <a:pt x="1394739" y="717710"/>
                    <a:pt x="1394739" y="715549"/>
                  </a:cubicBezTo>
                  <a:lnTo>
                    <a:pt x="1394739" y="700416"/>
                  </a:lnTo>
                  <a:cubicBezTo>
                    <a:pt x="1394749" y="700416"/>
                    <a:pt x="1394861" y="700416"/>
                    <a:pt x="1396259" y="700416"/>
                  </a:cubicBezTo>
                  <a:lnTo>
                    <a:pt x="1406899" y="700416"/>
                  </a:lnTo>
                  <a:cubicBezTo>
                    <a:pt x="1406899" y="700426"/>
                    <a:pt x="1406899" y="700543"/>
                    <a:pt x="1406899" y="702037"/>
                  </a:cubicBezTo>
                  <a:lnTo>
                    <a:pt x="1406899" y="713387"/>
                  </a:lnTo>
                  <a:cubicBezTo>
                    <a:pt x="1406915" y="713387"/>
                    <a:pt x="1407624" y="713387"/>
                    <a:pt x="1437300" y="713387"/>
                  </a:cubicBezTo>
                  <a:cubicBezTo>
                    <a:pt x="1437300" y="713370"/>
                    <a:pt x="1437300" y="712599"/>
                    <a:pt x="1437300" y="676637"/>
                  </a:cubicBezTo>
                  <a:cubicBezTo>
                    <a:pt x="1437308" y="676637"/>
                    <a:pt x="1437401" y="676637"/>
                    <a:pt x="1438566" y="676637"/>
                  </a:cubicBezTo>
                  <a:lnTo>
                    <a:pt x="1447433" y="676637"/>
                  </a:lnTo>
                  <a:cubicBezTo>
                    <a:pt x="1447433" y="676648"/>
                    <a:pt x="1447433" y="677142"/>
                    <a:pt x="1447433" y="698254"/>
                  </a:cubicBezTo>
                  <a:cubicBezTo>
                    <a:pt x="1449460" y="698254"/>
                    <a:pt x="1449460" y="698254"/>
                    <a:pt x="1449460" y="665828"/>
                  </a:cubicBezTo>
                  <a:cubicBezTo>
                    <a:pt x="1449474" y="665828"/>
                    <a:pt x="1450015" y="665828"/>
                    <a:pt x="1471753" y="665828"/>
                  </a:cubicBezTo>
                  <a:cubicBezTo>
                    <a:pt x="1471753" y="665818"/>
                    <a:pt x="1471753" y="665698"/>
                    <a:pt x="1471753" y="664206"/>
                  </a:cubicBezTo>
                  <a:lnTo>
                    <a:pt x="1471753" y="652857"/>
                  </a:lnTo>
                  <a:cubicBezTo>
                    <a:pt x="1471761" y="652857"/>
                    <a:pt x="1471836" y="652857"/>
                    <a:pt x="1472513" y="652857"/>
                  </a:cubicBezTo>
                  <a:lnTo>
                    <a:pt x="1477833" y="652857"/>
                  </a:lnTo>
                  <a:cubicBezTo>
                    <a:pt x="1477833" y="652851"/>
                    <a:pt x="1477833" y="652738"/>
                    <a:pt x="1477833" y="650966"/>
                  </a:cubicBezTo>
                  <a:lnTo>
                    <a:pt x="1477833" y="637725"/>
                  </a:lnTo>
                  <a:lnTo>
                    <a:pt x="1481887" y="644210"/>
                  </a:lnTo>
                  <a:cubicBezTo>
                    <a:pt x="1481895" y="644210"/>
                    <a:pt x="1482024" y="644210"/>
                    <a:pt x="1484167" y="644210"/>
                  </a:cubicBezTo>
                  <a:lnTo>
                    <a:pt x="1500127" y="644210"/>
                  </a:lnTo>
                  <a:cubicBezTo>
                    <a:pt x="1500127" y="644202"/>
                    <a:pt x="1500127" y="644134"/>
                    <a:pt x="1500127" y="643399"/>
                  </a:cubicBezTo>
                  <a:lnTo>
                    <a:pt x="1500127" y="637725"/>
                  </a:lnTo>
                  <a:cubicBezTo>
                    <a:pt x="1500136" y="637725"/>
                    <a:pt x="1500210" y="637725"/>
                    <a:pt x="1500887" y="637725"/>
                  </a:cubicBezTo>
                  <a:lnTo>
                    <a:pt x="1506207" y="637725"/>
                  </a:lnTo>
                  <a:cubicBezTo>
                    <a:pt x="1506207" y="637734"/>
                    <a:pt x="1506207" y="637834"/>
                    <a:pt x="1506207" y="639076"/>
                  </a:cubicBezTo>
                  <a:lnTo>
                    <a:pt x="1506207" y="648534"/>
                  </a:lnTo>
                  <a:cubicBezTo>
                    <a:pt x="1506222" y="648534"/>
                    <a:pt x="1506955" y="648534"/>
                    <a:pt x="1544714" y="648534"/>
                  </a:cubicBezTo>
                  <a:cubicBezTo>
                    <a:pt x="1544714" y="648552"/>
                    <a:pt x="1544714" y="650062"/>
                    <a:pt x="1544714" y="786887"/>
                  </a:cubicBezTo>
                  <a:cubicBezTo>
                    <a:pt x="1544724" y="786887"/>
                    <a:pt x="1544839" y="786887"/>
                    <a:pt x="1546234" y="786887"/>
                  </a:cubicBezTo>
                  <a:lnTo>
                    <a:pt x="1556874" y="786887"/>
                  </a:lnTo>
                  <a:cubicBezTo>
                    <a:pt x="1556874" y="782564"/>
                    <a:pt x="1556874" y="778240"/>
                    <a:pt x="1556874" y="773917"/>
                  </a:cubicBezTo>
                  <a:cubicBezTo>
                    <a:pt x="1558901" y="773917"/>
                    <a:pt x="1558901" y="773917"/>
                    <a:pt x="1560928" y="773917"/>
                  </a:cubicBezTo>
                  <a:cubicBezTo>
                    <a:pt x="1560928" y="778240"/>
                    <a:pt x="1560928" y="782564"/>
                    <a:pt x="1560928" y="786887"/>
                  </a:cubicBezTo>
                  <a:cubicBezTo>
                    <a:pt x="1571061" y="786887"/>
                    <a:pt x="1581195" y="786887"/>
                    <a:pt x="1591328" y="786887"/>
                  </a:cubicBezTo>
                  <a:cubicBezTo>
                    <a:pt x="1591328" y="776078"/>
                    <a:pt x="1591328" y="767431"/>
                    <a:pt x="1591328" y="756622"/>
                  </a:cubicBezTo>
                  <a:cubicBezTo>
                    <a:pt x="1595382" y="756622"/>
                    <a:pt x="1599435" y="756622"/>
                    <a:pt x="1603488" y="756622"/>
                  </a:cubicBezTo>
                  <a:lnTo>
                    <a:pt x="1615648" y="754461"/>
                  </a:lnTo>
                  <a:cubicBezTo>
                    <a:pt x="1617675" y="754461"/>
                    <a:pt x="1617675" y="756622"/>
                    <a:pt x="1619702" y="756622"/>
                  </a:cubicBezTo>
                  <a:lnTo>
                    <a:pt x="1629835" y="756622"/>
                  </a:lnTo>
                  <a:cubicBezTo>
                    <a:pt x="1629835" y="767431"/>
                    <a:pt x="1629835" y="778240"/>
                    <a:pt x="1629835" y="786887"/>
                  </a:cubicBezTo>
                  <a:cubicBezTo>
                    <a:pt x="1631862" y="786887"/>
                    <a:pt x="1633889" y="786887"/>
                    <a:pt x="1637942" y="786887"/>
                  </a:cubicBezTo>
                  <a:cubicBezTo>
                    <a:pt x="1637942" y="793373"/>
                    <a:pt x="1637942" y="799858"/>
                    <a:pt x="1637942" y="804182"/>
                  </a:cubicBezTo>
                  <a:lnTo>
                    <a:pt x="1647278" y="805087"/>
                  </a:lnTo>
                  <a:lnTo>
                    <a:pt x="1660236" y="805087"/>
                  </a:lnTo>
                  <a:cubicBezTo>
                    <a:pt x="1660236" y="799278"/>
                    <a:pt x="1660236" y="795106"/>
                    <a:pt x="1660236" y="789049"/>
                  </a:cubicBezTo>
                  <a:lnTo>
                    <a:pt x="1728192" y="789049"/>
                  </a:lnTo>
                  <a:lnTo>
                    <a:pt x="1728192" y="703796"/>
                  </a:lnTo>
                  <a:lnTo>
                    <a:pt x="1800200" y="703796"/>
                  </a:lnTo>
                  <a:lnTo>
                    <a:pt x="1800200" y="782564"/>
                  </a:lnTo>
                  <a:cubicBezTo>
                    <a:pt x="1800835" y="782564"/>
                    <a:pt x="1801470" y="782564"/>
                    <a:pt x="1802104" y="782564"/>
                  </a:cubicBezTo>
                  <a:lnTo>
                    <a:pt x="1803346" y="805087"/>
                  </a:lnTo>
                  <a:lnTo>
                    <a:pt x="1813022" y="805087"/>
                  </a:lnTo>
                  <a:cubicBezTo>
                    <a:pt x="1813558" y="797873"/>
                    <a:pt x="1814264" y="790219"/>
                    <a:pt x="1814264" y="782564"/>
                  </a:cubicBezTo>
                  <a:cubicBezTo>
                    <a:pt x="1816291" y="782564"/>
                    <a:pt x="1818318" y="782564"/>
                    <a:pt x="1820344" y="782564"/>
                  </a:cubicBezTo>
                  <a:lnTo>
                    <a:pt x="1821586" y="805087"/>
                  </a:lnTo>
                  <a:lnTo>
                    <a:pt x="1872208" y="805087"/>
                  </a:lnTo>
                  <a:lnTo>
                    <a:pt x="1872208" y="642059"/>
                  </a:lnTo>
                  <a:lnTo>
                    <a:pt x="2069535" y="642059"/>
                  </a:lnTo>
                  <a:lnTo>
                    <a:pt x="2069535" y="805087"/>
                  </a:lnTo>
                  <a:lnTo>
                    <a:pt x="2088232" y="805087"/>
                  </a:lnTo>
                  <a:lnTo>
                    <a:pt x="2088232" y="722394"/>
                  </a:lnTo>
                  <a:lnTo>
                    <a:pt x="2183352" y="722394"/>
                  </a:lnTo>
                  <a:cubicBezTo>
                    <a:pt x="2187427" y="616373"/>
                    <a:pt x="2190805" y="510899"/>
                    <a:pt x="2195282" y="404253"/>
                  </a:cubicBezTo>
                  <a:cubicBezTo>
                    <a:pt x="2185149" y="404253"/>
                    <a:pt x="2160829" y="391282"/>
                    <a:pt x="2183122" y="382635"/>
                  </a:cubicBezTo>
                  <a:cubicBezTo>
                    <a:pt x="2181095" y="380473"/>
                    <a:pt x="2179069" y="378311"/>
                    <a:pt x="2177042" y="378311"/>
                  </a:cubicBezTo>
                  <a:cubicBezTo>
                    <a:pt x="2177042" y="365341"/>
                    <a:pt x="2175015" y="363179"/>
                    <a:pt x="2185149" y="354532"/>
                  </a:cubicBezTo>
                  <a:cubicBezTo>
                    <a:pt x="2185149" y="350208"/>
                    <a:pt x="2185149" y="343723"/>
                    <a:pt x="2185149" y="337238"/>
                  </a:cubicBezTo>
                  <a:cubicBezTo>
                    <a:pt x="2189202" y="337238"/>
                    <a:pt x="2193256" y="337238"/>
                    <a:pt x="2199336" y="337238"/>
                  </a:cubicBezTo>
                  <a:cubicBezTo>
                    <a:pt x="2199336" y="328590"/>
                    <a:pt x="2199336" y="322105"/>
                    <a:pt x="2199336" y="315620"/>
                  </a:cubicBezTo>
                  <a:cubicBezTo>
                    <a:pt x="2199336" y="313458"/>
                    <a:pt x="2201362" y="313458"/>
                    <a:pt x="2201362" y="311296"/>
                  </a:cubicBezTo>
                  <a:cubicBezTo>
                    <a:pt x="2201362" y="285355"/>
                    <a:pt x="2201362" y="259414"/>
                    <a:pt x="2201362" y="233472"/>
                  </a:cubicBezTo>
                  <a:cubicBezTo>
                    <a:pt x="2201362" y="231310"/>
                    <a:pt x="2199336" y="229149"/>
                    <a:pt x="2199336" y="226987"/>
                  </a:cubicBezTo>
                  <a:cubicBezTo>
                    <a:pt x="2201362" y="224825"/>
                    <a:pt x="2203389" y="222663"/>
                    <a:pt x="2205416" y="220501"/>
                  </a:cubicBezTo>
                  <a:cubicBezTo>
                    <a:pt x="2205416" y="201045"/>
                    <a:pt x="2205416" y="181589"/>
                    <a:pt x="2205416" y="162133"/>
                  </a:cubicBezTo>
                  <a:cubicBezTo>
                    <a:pt x="2205416" y="159972"/>
                    <a:pt x="2205416" y="159972"/>
                    <a:pt x="2207442" y="157810"/>
                  </a:cubicBezTo>
                  <a:cubicBezTo>
                    <a:pt x="2207442" y="140516"/>
                    <a:pt x="2207442" y="121060"/>
                    <a:pt x="2207442" y="101604"/>
                  </a:cubicBezTo>
                  <a:cubicBezTo>
                    <a:pt x="2209469" y="92957"/>
                    <a:pt x="2209469" y="88633"/>
                    <a:pt x="2209469" y="82148"/>
                  </a:cubicBezTo>
                  <a:cubicBezTo>
                    <a:pt x="2213523" y="88633"/>
                    <a:pt x="2213523" y="92957"/>
                    <a:pt x="2213523" y="99442"/>
                  </a:cubicBezTo>
                  <a:cubicBezTo>
                    <a:pt x="2215549" y="121060"/>
                    <a:pt x="2215549" y="140516"/>
                    <a:pt x="2215549" y="157810"/>
                  </a:cubicBezTo>
                  <a:cubicBezTo>
                    <a:pt x="2217576" y="181589"/>
                    <a:pt x="2217576" y="201045"/>
                    <a:pt x="2217576" y="220501"/>
                  </a:cubicBezTo>
                  <a:cubicBezTo>
                    <a:pt x="2219603" y="222663"/>
                    <a:pt x="2221629" y="224825"/>
                    <a:pt x="2223656" y="226987"/>
                  </a:cubicBezTo>
                  <a:cubicBezTo>
                    <a:pt x="2223656" y="229149"/>
                    <a:pt x="2221629" y="231310"/>
                    <a:pt x="2221629" y="233472"/>
                  </a:cubicBezTo>
                  <a:cubicBezTo>
                    <a:pt x="2221629" y="259414"/>
                    <a:pt x="2221629" y="285355"/>
                    <a:pt x="2221629" y="311296"/>
                  </a:cubicBezTo>
                  <a:cubicBezTo>
                    <a:pt x="2221629" y="313458"/>
                    <a:pt x="2223656" y="313458"/>
                    <a:pt x="2223656" y="315620"/>
                  </a:cubicBezTo>
                  <a:cubicBezTo>
                    <a:pt x="2223656" y="322105"/>
                    <a:pt x="2223656" y="328590"/>
                    <a:pt x="2223656" y="337238"/>
                  </a:cubicBezTo>
                  <a:cubicBezTo>
                    <a:pt x="2227709" y="337238"/>
                    <a:pt x="2233789" y="337238"/>
                    <a:pt x="2237843" y="337238"/>
                  </a:cubicBezTo>
                  <a:cubicBezTo>
                    <a:pt x="2237843" y="343723"/>
                    <a:pt x="2237843" y="350208"/>
                    <a:pt x="2237843" y="354532"/>
                  </a:cubicBezTo>
                  <a:cubicBezTo>
                    <a:pt x="2245950" y="363179"/>
                    <a:pt x="2245950" y="363179"/>
                    <a:pt x="2245950" y="378311"/>
                  </a:cubicBezTo>
                  <a:cubicBezTo>
                    <a:pt x="2243923" y="378311"/>
                    <a:pt x="2241896" y="380473"/>
                    <a:pt x="2239870" y="382635"/>
                  </a:cubicBezTo>
                  <a:cubicBezTo>
                    <a:pt x="2260136" y="393444"/>
                    <a:pt x="2235816" y="402091"/>
                    <a:pt x="2227709" y="404253"/>
                  </a:cubicBezTo>
                  <a:cubicBezTo>
                    <a:pt x="2229736" y="488562"/>
                    <a:pt x="2233789" y="572871"/>
                    <a:pt x="2235816" y="657181"/>
                  </a:cubicBezTo>
                  <a:cubicBezTo>
                    <a:pt x="2258110" y="657181"/>
                    <a:pt x="2280403" y="657181"/>
                    <a:pt x="2300670" y="657181"/>
                  </a:cubicBezTo>
                  <a:cubicBezTo>
                    <a:pt x="2300670" y="683122"/>
                    <a:pt x="2300670" y="709063"/>
                    <a:pt x="2300670" y="732843"/>
                  </a:cubicBezTo>
                  <a:cubicBezTo>
                    <a:pt x="2304724" y="732843"/>
                    <a:pt x="2306750" y="732843"/>
                    <a:pt x="2308777" y="732843"/>
                  </a:cubicBezTo>
                  <a:cubicBezTo>
                    <a:pt x="2308777" y="730681"/>
                    <a:pt x="2310804" y="728519"/>
                    <a:pt x="2310804" y="726358"/>
                  </a:cubicBezTo>
                  <a:cubicBezTo>
                    <a:pt x="2312830" y="726358"/>
                    <a:pt x="2314857" y="726358"/>
                    <a:pt x="2316884" y="726358"/>
                  </a:cubicBezTo>
                  <a:cubicBezTo>
                    <a:pt x="2316884" y="728519"/>
                    <a:pt x="2316884" y="730681"/>
                    <a:pt x="2318911" y="735005"/>
                  </a:cubicBezTo>
                  <a:cubicBezTo>
                    <a:pt x="2322964" y="735005"/>
                    <a:pt x="2327017" y="735005"/>
                    <a:pt x="2331071" y="735005"/>
                  </a:cubicBezTo>
                  <a:cubicBezTo>
                    <a:pt x="2331071" y="732843"/>
                    <a:pt x="2331071" y="730681"/>
                    <a:pt x="2331071" y="728519"/>
                  </a:cubicBezTo>
                  <a:cubicBezTo>
                    <a:pt x="2339177" y="728519"/>
                    <a:pt x="2345257" y="728519"/>
                    <a:pt x="2353364" y="728519"/>
                  </a:cubicBezTo>
                  <a:cubicBezTo>
                    <a:pt x="2353364" y="730681"/>
                    <a:pt x="2353364" y="732843"/>
                    <a:pt x="2353364" y="735005"/>
                  </a:cubicBezTo>
                  <a:cubicBezTo>
                    <a:pt x="2359444" y="735005"/>
                    <a:pt x="2367551" y="735005"/>
                    <a:pt x="2373631" y="735005"/>
                  </a:cubicBezTo>
                  <a:cubicBezTo>
                    <a:pt x="2373631" y="750137"/>
                    <a:pt x="2373631" y="765270"/>
                    <a:pt x="2373631" y="780402"/>
                  </a:cubicBezTo>
                  <a:cubicBezTo>
                    <a:pt x="2377685" y="780402"/>
                    <a:pt x="2383765" y="780402"/>
                    <a:pt x="2387818" y="780402"/>
                  </a:cubicBezTo>
                  <a:cubicBezTo>
                    <a:pt x="2387818" y="776078"/>
                    <a:pt x="2387818" y="771755"/>
                    <a:pt x="2387818" y="767431"/>
                  </a:cubicBezTo>
                  <a:cubicBezTo>
                    <a:pt x="2393898" y="767431"/>
                    <a:pt x="2399978" y="767431"/>
                    <a:pt x="2404032" y="767431"/>
                  </a:cubicBezTo>
                  <a:cubicBezTo>
                    <a:pt x="2404032" y="706902"/>
                    <a:pt x="2404032" y="648534"/>
                    <a:pt x="2404032" y="588004"/>
                  </a:cubicBezTo>
                  <a:cubicBezTo>
                    <a:pt x="2406058" y="585842"/>
                    <a:pt x="2408085" y="583680"/>
                    <a:pt x="2410112" y="581518"/>
                  </a:cubicBezTo>
                  <a:cubicBezTo>
                    <a:pt x="2434432" y="581518"/>
                    <a:pt x="2458752" y="581518"/>
                    <a:pt x="2483073" y="581518"/>
                  </a:cubicBezTo>
                  <a:lnTo>
                    <a:pt x="2483073" y="590166"/>
                  </a:lnTo>
                  <a:lnTo>
                    <a:pt x="2493206" y="590166"/>
                  </a:lnTo>
                  <a:cubicBezTo>
                    <a:pt x="2493206" y="629078"/>
                    <a:pt x="2493206" y="667990"/>
                    <a:pt x="2493206" y="704740"/>
                  </a:cubicBezTo>
                  <a:cubicBezTo>
                    <a:pt x="2501313" y="704740"/>
                    <a:pt x="2507393" y="704740"/>
                    <a:pt x="2515500" y="704740"/>
                  </a:cubicBezTo>
                  <a:cubicBezTo>
                    <a:pt x="2515500" y="683122"/>
                    <a:pt x="2515500" y="661504"/>
                    <a:pt x="2515500" y="637725"/>
                  </a:cubicBezTo>
                  <a:cubicBezTo>
                    <a:pt x="2523606" y="637725"/>
                    <a:pt x="2533740" y="637725"/>
                    <a:pt x="2541847" y="637725"/>
                  </a:cubicBezTo>
                  <a:cubicBezTo>
                    <a:pt x="2543873" y="637725"/>
                    <a:pt x="2543873" y="635563"/>
                    <a:pt x="2545900" y="633401"/>
                  </a:cubicBezTo>
                  <a:lnTo>
                    <a:pt x="2554007" y="633401"/>
                  </a:lnTo>
                  <a:cubicBezTo>
                    <a:pt x="2556033" y="635563"/>
                    <a:pt x="2556033" y="637725"/>
                    <a:pt x="2558060" y="637725"/>
                  </a:cubicBezTo>
                  <a:cubicBezTo>
                    <a:pt x="2564140" y="637725"/>
                    <a:pt x="2572247" y="637725"/>
                    <a:pt x="2580354" y="637725"/>
                  </a:cubicBezTo>
                  <a:cubicBezTo>
                    <a:pt x="2580354" y="598813"/>
                    <a:pt x="2580354" y="559901"/>
                    <a:pt x="2580354" y="520989"/>
                  </a:cubicBezTo>
                  <a:cubicBezTo>
                    <a:pt x="2580368" y="520986"/>
                    <a:pt x="2581235" y="520822"/>
                    <a:pt x="2637101" y="510180"/>
                  </a:cubicBezTo>
                  <a:cubicBezTo>
                    <a:pt x="2637101" y="510187"/>
                    <a:pt x="2637101" y="510261"/>
                    <a:pt x="2637101" y="511261"/>
                  </a:cubicBezTo>
                  <a:lnTo>
                    <a:pt x="2637101" y="518827"/>
                  </a:lnTo>
                  <a:cubicBezTo>
                    <a:pt x="2637118" y="518827"/>
                    <a:pt x="2637762" y="518827"/>
                    <a:pt x="2663448" y="518827"/>
                  </a:cubicBezTo>
                  <a:cubicBezTo>
                    <a:pt x="2663448" y="518849"/>
                    <a:pt x="2663448" y="521220"/>
                    <a:pt x="2663448" y="773917"/>
                  </a:cubicBezTo>
                  <a:cubicBezTo>
                    <a:pt x="2669528" y="773917"/>
                    <a:pt x="2677635" y="773917"/>
                    <a:pt x="2685742" y="773917"/>
                  </a:cubicBezTo>
                  <a:cubicBezTo>
                    <a:pt x="2685742" y="771755"/>
                    <a:pt x="2685742" y="771755"/>
                    <a:pt x="2685742" y="769593"/>
                  </a:cubicBezTo>
                  <a:cubicBezTo>
                    <a:pt x="2689795" y="769593"/>
                    <a:pt x="2693848" y="769593"/>
                    <a:pt x="2697902" y="769593"/>
                  </a:cubicBezTo>
                  <a:cubicBezTo>
                    <a:pt x="2697902" y="771755"/>
                    <a:pt x="2697902" y="771755"/>
                    <a:pt x="2697902" y="773917"/>
                  </a:cubicBezTo>
                  <a:cubicBezTo>
                    <a:pt x="2706009" y="773917"/>
                    <a:pt x="2714115" y="773917"/>
                    <a:pt x="2722222" y="773917"/>
                  </a:cubicBezTo>
                  <a:cubicBezTo>
                    <a:pt x="2722222" y="769593"/>
                    <a:pt x="2722222" y="765270"/>
                    <a:pt x="2722222" y="760946"/>
                  </a:cubicBezTo>
                  <a:cubicBezTo>
                    <a:pt x="2732356" y="760946"/>
                    <a:pt x="2742489" y="760946"/>
                    <a:pt x="2750596" y="760946"/>
                  </a:cubicBezTo>
                  <a:cubicBezTo>
                    <a:pt x="2754649" y="756622"/>
                    <a:pt x="2758703" y="756622"/>
                    <a:pt x="2762756" y="756622"/>
                  </a:cubicBezTo>
                  <a:cubicBezTo>
                    <a:pt x="2768836" y="760946"/>
                    <a:pt x="2776943" y="760946"/>
                    <a:pt x="2783023" y="760946"/>
                  </a:cubicBezTo>
                  <a:cubicBezTo>
                    <a:pt x="2783023" y="754461"/>
                    <a:pt x="2783023" y="750137"/>
                    <a:pt x="2783023" y="743652"/>
                  </a:cubicBezTo>
                  <a:lnTo>
                    <a:pt x="2791130" y="743652"/>
                  </a:lnTo>
                  <a:cubicBezTo>
                    <a:pt x="2791130" y="739328"/>
                    <a:pt x="2791130" y="735005"/>
                    <a:pt x="2791130" y="730681"/>
                  </a:cubicBezTo>
                  <a:cubicBezTo>
                    <a:pt x="2809370" y="730681"/>
                    <a:pt x="2829637" y="730681"/>
                    <a:pt x="2847877" y="730681"/>
                  </a:cubicBezTo>
                  <a:cubicBezTo>
                    <a:pt x="2847877" y="719872"/>
                    <a:pt x="2847877" y="711225"/>
                    <a:pt x="2847877" y="700416"/>
                  </a:cubicBezTo>
                  <a:cubicBezTo>
                    <a:pt x="2853957" y="700416"/>
                    <a:pt x="2860037" y="700416"/>
                    <a:pt x="2866117" y="700416"/>
                  </a:cubicBezTo>
                  <a:cubicBezTo>
                    <a:pt x="2866117" y="698254"/>
                    <a:pt x="2866117" y="696093"/>
                    <a:pt x="2866117" y="693931"/>
                  </a:cubicBezTo>
                  <a:cubicBezTo>
                    <a:pt x="2870171" y="693931"/>
                    <a:pt x="2874224" y="693931"/>
                    <a:pt x="2878277" y="693931"/>
                  </a:cubicBezTo>
                  <a:cubicBezTo>
                    <a:pt x="2878277" y="696093"/>
                    <a:pt x="2878277" y="698254"/>
                    <a:pt x="2878277" y="700416"/>
                  </a:cubicBezTo>
                  <a:cubicBezTo>
                    <a:pt x="2884357" y="700416"/>
                    <a:pt x="2888411" y="700416"/>
                    <a:pt x="2894491" y="700416"/>
                  </a:cubicBezTo>
                  <a:cubicBezTo>
                    <a:pt x="2894491" y="715549"/>
                    <a:pt x="2894491" y="732843"/>
                    <a:pt x="2894491" y="750137"/>
                  </a:cubicBezTo>
                  <a:cubicBezTo>
                    <a:pt x="2904624" y="750137"/>
                    <a:pt x="2916785" y="750137"/>
                    <a:pt x="2926918" y="750137"/>
                  </a:cubicBezTo>
                  <a:cubicBezTo>
                    <a:pt x="2926918" y="741490"/>
                    <a:pt x="2926918" y="732843"/>
                    <a:pt x="2926918" y="724196"/>
                  </a:cubicBezTo>
                  <a:cubicBezTo>
                    <a:pt x="2939078" y="724196"/>
                    <a:pt x="2953265" y="724196"/>
                    <a:pt x="2965425" y="724196"/>
                  </a:cubicBezTo>
                  <a:cubicBezTo>
                    <a:pt x="2965425" y="713387"/>
                    <a:pt x="2965425" y="704740"/>
                    <a:pt x="2965425" y="693931"/>
                  </a:cubicBezTo>
                  <a:cubicBezTo>
                    <a:pt x="2981639" y="693931"/>
                    <a:pt x="2997852" y="693931"/>
                    <a:pt x="3014066" y="693931"/>
                  </a:cubicBezTo>
                  <a:cubicBezTo>
                    <a:pt x="3014066" y="693960"/>
                    <a:pt x="3014066" y="695735"/>
                    <a:pt x="3014066" y="805087"/>
                  </a:cubicBezTo>
                  <a:lnTo>
                    <a:pt x="3014066" y="818866"/>
                  </a:lnTo>
                  <a:lnTo>
                    <a:pt x="3079941" y="818866"/>
                  </a:lnTo>
                  <a:lnTo>
                    <a:pt x="3079941" y="924638"/>
                  </a:lnTo>
                  <a:lnTo>
                    <a:pt x="3079941" y="1030409"/>
                  </a:lnTo>
                  <a:lnTo>
                    <a:pt x="3079941" y="1160647"/>
                  </a:lnTo>
                  <a:lnTo>
                    <a:pt x="3014066" y="1160647"/>
                  </a:lnTo>
                  <a:lnTo>
                    <a:pt x="2842946" y="1160647"/>
                  </a:lnTo>
                  <a:lnTo>
                    <a:pt x="200958" y="1160647"/>
                  </a:lnTo>
                  <a:lnTo>
                    <a:pt x="200958" y="1126882"/>
                  </a:lnTo>
                  <a:lnTo>
                    <a:pt x="0" y="1126882"/>
                  </a:lnTo>
                  <a:lnTo>
                    <a:pt x="0" y="915339"/>
                  </a:lnTo>
                  <a:lnTo>
                    <a:pt x="103377" y="915339"/>
                  </a:lnTo>
                  <a:lnTo>
                    <a:pt x="103377" y="886329"/>
                  </a:lnTo>
                  <a:lnTo>
                    <a:pt x="55096" y="886329"/>
                  </a:lnTo>
                  <a:cubicBezTo>
                    <a:pt x="55096" y="886306"/>
                    <a:pt x="55096" y="884414"/>
                    <a:pt x="55096" y="724196"/>
                  </a:cubicBezTo>
                  <a:cubicBezTo>
                    <a:pt x="55107" y="724196"/>
                    <a:pt x="55578" y="724196"/>
                    <a:pt x="75363" y="724196"/>
                  </a:cubicBezTo>
                  <a:cubicBezTo>
                    <a:pt x="75367" y="724190"/>
                    <a:pt x="75404" y="724108"/>
                    <a:pt x="75870" y="723115"/>
                  </a:cubicBezTo>
                  <a:lnTo>
                    <a:pt x="79416" y="715549"/>
                  </a:lnTo>
                  <a:cubicBezTo>
                    <a:pt x="79425" y="715550"/>
                    <a:pt x="79538" y="715568"/>
                    <a:pt x="81190" y="715819"/>
                  </a:cubicBezTo>
                  <a:lnTo>
                    <a:pt x="93603" y="717710"/>
                  </a:lnTo>
                  <a:cubicBezTo>
                    <a:pt x="93606" y="717720"/>
                    <a:pt x="93644" y="717821"/>
                    <a:pt x="94110" y="719062"/>
                  </a:cubicBezTo>
                  <a:lnTo>
                    <a:pt x="97656" y="728519"/>
                  </a:lnTo>
                  <a:cubicBezTo>
                    <a:pt x="97670" y="728520"/>
                    <a:pt x="98266" y="728570"/>
                    <a:pt x="124003" y="730681"/>
                  </a:cubicBezTo>
                  <a:cubicBezTo>
                    <a:pt x="124003" y="730661"/>
                    <a:pt x="124003" y="729131"/>
                    <a:pt x="124003" y="607460"/>
                  </a:cubicBezTo>
                  <a:cubicBezTo>
                    <a:pt x="124012" y="607460"/>
                    <a:pt x="124131" y="607460"/>
                    <a:pt x="126030" y="607460"/>
                  </a:cubicBezTo>
                  <a:lnTo>
                    <a:pt x="140217" y="607460"/>
                  </a:lnTo>
                  <a:cubicBezTo>
                    <a:pt x="140217" y="607438"/>
                    <a:pt x="140217" y="605724"/>
                    <a:pt x="140217" y="471268"/>
                  </a:cubicBezTo>
                  <a:cubicBezTo>
                    <a:pt x="140225" y="471268"/>
                    <a:pt x="140333" y="471268"/>
                    <a:pt x="141990" y="471268"/>
                  </a:cubicBezTo>
                  <a:lnTo>
                    <a:pt x="154404" y="471268"/>
                  </a:lnTo>
                  <a:cubicBezTo>
                    <a:pt x="154404" y="471251"/>
                    <a:pt x="154404" y="469845"/>
                    <a:pt x="154404" y="356694"/>
                  </a:cubicBezTo>
                  <a:cubicBezTo>
                    <a:pt x="158457" y="354532"/>
                    <a:pt x="158457" y="354532"/>
                    <a:pt x="158457" y="328590"/>
                  </a:cubicBezTo>
                  <a:cubicBezTo>
                    <a:pt x="158464" y="328590"/>
                    <a:pt x="158584" y="328590"/>
                    <a:pt x="160484" y="328590"/>
                  </a:cubicBezTo>
                  <a:lnTo>
                    <a:pt x="174671" y="328590"/>
                  </a:lnTo>
                  <a:cubicBezTo>
                    <a:pt x="174682" y="328567"/>
                    <a:pt x="175288" y="327200"/>
                    <a:pt x="211151" y="246443"/>
                  </a:cubicBezTo>
                  <a:cubicBezTo>
                    <a:pt x="211151" y="246429"/>
                    <a:pt x="211185" y="244478"/>
                    <a:pt x="215205"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Tree>
    <p:extLst>
      <p:ext uri="{BB962C8B-B14F-4D97-AF65-F5344CB8AC3E}">
        <p14:creationId xmlns:p14="http://schemas.microsoft.com/office/powerpoint/2010/main" val="3228545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Key-on-computer-keyboard-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ver and End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Section Break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Headlines">
  <a:themeElements>
    <a:clrScheme name="Custom 4">
      <a:dk1>
        <a:srgbClr val="214F5B"/>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002060"/>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otalTime>702</TotalTime>
  <Words>438</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9</vt:i4>
      </vt:variant>
    </vt:vector>
  </HeadingPairs>
  <TitlesOfParts>
    <vt:vector size="26" baseType="lpstr">
      <vt:lpstr>맑은 고딕</vt:lpstr>
      <vt:lpstr>Adobe Garamond Pro Bold</vt:lpstr>
      <vt:lpstr>Arial</vt:lpstr>
      <vt:lpstr>Arial Unicode MS</vt:lpstr>
      <vt:lpstr>Calibri</vt:lpstr>
      <vt:lpstr>Century Schoolbook</vt:lpstr>
      <vt:lpstr>Corbel</vt:lpstr>
      <vt:lpstr>HighlandGothicLightFLF</vt:lpstr>
      <vt:lpstr>HY엽서L</vt:lpstr>
      <vt:lpstr>Times New Roman</vt:lpstr>
      <vt:lpstr>Key-on-computer-keyboard-PowerPoint-Templates-Widescreen</vt:lpstr>
      <vt:lpstr>Custom Design</vt:lpstr>
      <vt:lpstr>1_Custom Design</vt:lpstr>
      <vt:lpstr>Cover and End Slide Master</vt:lpstr>
      <vt:lpstr>Contents Slide Master</vt:lpstr>
      <vt:lpstr>Section Break Slide Master</vt:lpstr>
      <vt:lpstr>Headlines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armin saleh</dc:creator>
  <cp:lastModifiedBy>armin saleh</cp:lastModifiedBy>
  <cp:revision>78</cp:revision>
  <dcterms:created xsi:type="dcterms:W3CDTF">2018-12-06T13:05:28Z</dcterms:created>
  <dcterms:modified xsi:type="dcterms:W3CDTF">2018-12-07T00:47:58Z</dcterms:modified>
</cp:coreProperties>
</file>