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9AFE1-4723-44EA-9A6A-C7396620A58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B2D6-B279-40B3-ACC7-7A22C0BEB8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E5A-BAC1-4999-80D5-90B56914A809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8B8F-82D3-4286-BF29-2CC45DB463C6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A70D-BF94-4E84-B9D5-D3F2530B4652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8AD-4624-4DB5-BC9E-867823C728C4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DCA5-C674-4D76-BCAD-6F2366896437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95C7-45F6-4549-B9F9-E40E4D50FB7C}" type="datetime1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F8E8-3310-4AC1-B6B5-24018A4D0201}" type="datetime1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078-4742-4648-9EA9-CF376CCF056C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8022-A70B-43B6-A848-66DF364DBFB1}" type="datetime1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EC1-F0E2-4DF7-AA75-76BA3434AD00}" type="datetime1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9DEA-3E58-4D4B-97AD-EE81CE070153}" type="datetime1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20A2-64E3-4815-9F1F-4C4D18F5F67C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IrfanSB.Bigdata@gmail.com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D22D-B72C-4D76-B0A9-F1243C18F4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124200"/>
            <a:ext cx="8610600" cy="2743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Battle of Neighborhoods - Week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Title: Restaurant Recommender System for Chennai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 descr="C:\Users\IRFAN\Desktop\IBM_Applied_Data_Science_Capston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1" y="533401"/>
            <a:ext cx="2743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Pre-Processing 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Rating Distribution wise - Delivery only Ratings</a:t>
            </a:r>
            <a:endParaRPr lang="en-US" dirty="0"/>
          </a:p>
          <a:p>
            <a:r>
              <a:rPr lang="en-US" sz="2000" dirty="0" smtClean="0"/>
              <a:t>More than 3500 ratings were </a:t>
            </a:r>
            <a:r>
              <a:rPr lang="en-US" sz="2000" i="1" dirty="0" smtClean="0"/>
              <a:t>Bad</a:t>
            </a:r>
            <a:r>
              <a:rPr lang="en-US" sz="2000" dirty="0" smtClean="0"/>
              <a:t> and only few ratings were </a:t>
            </a:r>
            <a:r>
              <a:rPr lang="en-US" sz="2000" i="1" dirty="0" smtClean="0"/>
              <a:t>Good</a:t>
            </a:r>
            <a:r>
              <a:rPr lang="en-US" sz="2000" dirty="0" smtClean="0"/>
              <a:t> and </a:t>
            </a:r>
            <a:r>
              <a:rPr lang="en-US" sz="2000" i="1" dirty="0" smtClean="0"/>
              <a:t>Best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1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IrfanSB.Bigdata@gmail.com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Pre-Processing 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Location wise Ratings - </a:t>
            </a:r>
            <a:r>
              <a:rPr lang="en-US" b="1" dirty="0" smtClean="0"/>
              <a:t>Delivery Rating only</a:t>
            </a:r>
            <a:endParaRPr lang="en-US" dirty="0"/>
          </a:p>
          <a:p>
            <a:r>
              <a:rPr lang="en-US" sz="2000" i="1" dirty="0" err="1" smtClean="0"/>
              <a:t>Velachery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Porur</a:t>
            </a:r>
            <a:r>
              <a:rPr lang="en-US" sz="2000" dirty="0" smtClean="0"/>
              <a:t> have higher number of user ratings.</a:t>
            </a:r>
          </a:p>
          <a:p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599"/>
            <a:ext cx="8686800" cy="434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Pre-Processing 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Price Comparison </a:t>
            </a:r>
            <a:r>
              <a:rPr lang="en-US" b="1" dirty="0" smtClean="0"/>
              <a:t>-  </a:t>
            </a:r>
            <a:r>
              <a:rPr lang="en-US" b="1" dirty="0"/>
              <a:t>Location </a:t>
            </a:r>
            <a:r>
              <a:rPr lang="en-US" b="1" dirty="0" smtClean="0"/>
              <a:t>wise</a:t>
            </a:r>
          </a:p>
          <a:p>
            <a:pPr>
              <a:buNone/>
            </a:pPr>
            <a:r>
              <a:rPr lang="en-US" sz="2000" dirty="0" smtClean="0"/>
              <a:t>More than 10k users have rated the food price as cheap.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Pre-Processing 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Price Comparison - Location wise</a:t>
            </a:r>
            <a:endParaRPr lang="en-US" dirty="0"/>
          </a:p>
          <a:p>
            <a:r>
              <a:rPr lang="en-US" sz="2000" i="1" dirty="0" err="1" smtClean="0"/>
              <a:t>Velachery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Porur</a:t>
            </a:r>
            <a:r>
              <a:rPr lang="en-US" sz="2000" dirty="0" smtClean="0"/>
              <a:t> have higher number of user ratings.</a:t>
            </a:r>
          </a:p>
          <a:p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2052637"/>
            <a:ext cx="8677275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Top Dishes in Chennai</a:t>
            </a:r>
            <a:endParaRPr lang="en-US" dirty="0"/>
          </a:p>
          <a:p>
            <a:pPr>
              <a:buNone/>
            </a:pPr>
            <a:r>
              <a:rPr lang="en-US" sz="2000" i="1" dirty="0" smtClean="0"/>
              <a:t>Chicken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Paratha</a:t>
            </a:r>
            <a:r>
              <a:rPr lang="en-US" sz="2000" dirty="0" smtClean="0"/>
              <a:t> were the top dishes ordered in Chennai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696200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Popular Cuisines served in Chennai</a:t>
            </a:r>
            <a:endParaRPr lang="en-US" dirty="0"/>
          </a:p>
          <a:p>
            <a:pPr>
              <a:buNone/>
            </a:pPr>
            <a:r>
              <a:rPr lang="en-US" sz="2000" i="1" dirty="0" smtClean="0"/>
              <a:t>North Indian </a:t>
            </a:r>
            <a:r>
              <a:rPr lang="en-US" sz="2000" dirty="0" smtClean="0"/>
              <a:t>and </a:t>
            </a:r>
            <a:r>
              <a:rPr lang="en-US" sz="2000" i="1" dirty="0" smtClean="0"/>
              <a:t>South Indian</a:t>
            </a:r>
            <a:r>
              <a:rPr lang="en-US" sz="2000" dirty="0" smtClean="0"/>
              <a:t> were the top cuisines ordered in Chennai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Restaurants which serve Vegetarian food in Chennai</a:t>
            </a:r>
            <a:endParaRPr lang="en-US" sz="2800" dirty="0"/>
          </a:p>
          <a:p>
            <a:r>
              <a:rPr lang="en-US" sz="2000" i="1" dirty="0" err="1" smtClean="0"/>
              <a:t>Amma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Unavagam</a:t>
            </a:r>
            <a:r>
              <a:rPr lang="en-US" sz="2000" i="1" dirty="0" smtClean="0"/>
              <a:t> </a:t>
            </a:r>
            <a:r>
              <a:rPr lang="en-US" sz="2000" dirty="0" smtClean="0"/>
              <a:t>and </a:t>
            </a:r>
            <a:r>
              <a:rPr lang="en-US" sz="2000" i="1" dirty="0" err="1" smtClean="0"/>
              <a:t>Adyar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Anandha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Bhavan</a:t>
            </a:r>
            <a:r>
              <a:rPr lang="en-US" sz="2000" dirty="0" smtClean="0"/>
              <a:t> have higher number of </a:t>
            </a:r>
            <a:r>
              <a:rPr lang="en-US" sz="2000" dirty="0" err="1" smtClean="0"/>
              <a:t>Veg</a:t>
            </a:r>
            <a:r>
              <a:rPr lang="en-US" sz="2000" dirty="0" smtClean="0"/>
              <a:t> restaurants chain.</a:t>
            </a:r>
          </a:p>
          <a:p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199"/>
            <a:ext cx="8077200" cy="419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Locations with maximum Vegetarian Restaurants</a:t>
            </a:r>
            <a:endParaRPr lang="en-US" sz="2800" dirty="0"/>
          </a:p>
          <a:p>
            <a:r>
              <a:rPr lang="en-US" sz="2000" i="1" dirty="0" err="1" smtClean="0"/>
              <a:t>T.Nagar</a:t>
            </a:r>
            <a:r>
              <a:rPr lang="en-US" sz="2000" i="1" dirty="0" smtClean="0"/>
              <a:t> </a:t>
            </a:r>
            <a:r>
              <a:rPr lang="en-US" sz="2000" dirty="0" smtClean="0"/>
              <a:t>and </a:t>
            </a:r>
            <a:r>
              <a:rPr lang="en-US" sz="2000" i="1" dirty="0" err="1" smtClean="0"/>
              <a:t>Mylapore</a:t>
            </a:r>
            <a:r>
              <a:rPr lang="en-US" sz="2000" dirty="0" smtClean="0"/>
              <a:t> have higher number of </a:t>
            </a:r>
            <a:r>
              <a:rPr lang="en-US" sz="2000" dirty="0" err="1" smtClean="0"/>
              <a:t>Veg</a:t>
            </a:r>
            <a:r>
              <a:rPr lang="en-US" sz="2000" dirty="0" smtClean="0"/>
              <a:t> restaurants.</a:t>
            </a:r>
          </a:p>
          <a:p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1905001"/>
            <a:ext cx="76104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Most Popular Restaurants in Chennai</a:t>
            </a:r>
            <a:endParaRPr lang="en-US" sz="2800" dirty="0"/>
          </a:p>
          <a:p>
            <a:r>
              <a:rPr lang="en-US" sz="2000" i="1" dirty="0" smtClean="0"/>
              <a:t>Coal Barbecues </a:t>
            </a:r>
            <a:r>
              <a:rPr lang="en-US" sz="2000" dirty="0" smtClean="0"/>
              <a:t>and </a:t>
            </a:r>
            <a:r>
              <a:rPr lang="en-US" sz="2000" i="1" dirty="0" smtClean="0"/>
              <a:t>Barbeque Nation</a:t>
            </a:r>
            <a:r>
              <a:rPr lang="en-US" sz="2000" dirty="0" smtClean="0"/>
              <a:t> were the most popular Restaurants in Chennai.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286001"/>
            <a:ext cx="80676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Chennai have most varieties of restaurants which serves North Indian to South Indian, Continental to Chinese food.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All major Restaurant chains have restaurants in all parts of Chennai.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Chennai have both cheap Restaurant food and also have expensive Restaurant food.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Due to wide range in price </a:t>
            </a:r>
            <a:r>
              <a:rPr lang="en-US" sz="2400" b="1" smtClean="0"/>
              <a:t>and cuisines, </a:t>
            </a:r>
            <a:r>
              <a:rPr lang="en-US" sz="2400" b="1" dirty="0" smtClean="0"/>
              <a:t>Chennai is the best place to dine.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build a Restaurant Recommender model for Chennai location, we need below data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Chennai’s geographical coordinates (latitude and longitude) to find neighborhood details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Population of the neighborhood where the restaurant is located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Restaurant details in locality and its cuisines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 (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contd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)..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2000" dirty="0"/>
              <a:t>Let’s take detail look at each of these</a:t>
            </a:r>
            <a:r>
              <a:rPr lang="en-US" sz="2000" dirty="0" smtClean="0"/>
              <a:t>:</a:t>
            </a:r>
          </a:p>
          <a:p>
            <a:pPr>
              <a:buNone/>
            </a:pPr>
            <a:endParaRPr lang="en-US" sz="2000" dirty="0"/>
          </a:p>
          <a:p>
            <a:pPr lvl="0"/>
            <a:r>
              <a:rPr lang="en-US" sz="2000" dirty="0"/>
              <a:t>To access each restaurants in neighborhood location, we need it’s Latitude and Longitude so that we can point at its coordinates and create a map displaying all the restaurants with its labels respectively</a:t>
            </a:r>
            <a:r>
              <a:rPr lang="en-US" sz="2000" dirty="0" smtClean="0"/>
              <a:t>.</a:t>
            </a:r>
          </a:p>
          <a:p>
            <a:pPr lvl="0">
              <a:buNone/>
            </a:pPr>
            <a:endParaRPr lang="en-US" sz="2000" dirty="0"/>
          </a:p>
          <a:p>
            <a:pPr lvl="0"/>
            <a:r>
              <a:rPr lang="en-US" sz="2000" dirty="0"/>
              <a:t>Population of a neighborhood is very important factor to determine a restaurant's growth. More people visit, better the restaurant will be rated because it is accessed by different people with different taste</a:t>
            </a:r>
            <a:r>
              <a:rPr lang="en-US" sz="2000" dirty="0" smtClean="0"/>
              <a:t>.</a:t>
            </a:r>
          </a:p>
          <a:p>
            <a:pPr lvl="0">
              <a:buNone/>
            </a:pPr>
            <a:endParaRPr lang="en-US" sz="2000" dirty="0"/>
          </a:p>
          <a:p>
            <a:pPr lvl="0"/>
            <a:r>
              <a:rPr lang="en-US" sz="2000" dirty="0"/>
              <a:t>Income level of a neighborhood is also very important factor. If people in a neighborhood earns more than an average income, then it is likely that they will spend more. So restaurant can access market demand to income of a neighborhood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Collection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000" dirty="0"/>
              <a:t>I have used </a:t>
            </a:r>
            <a:r>
              <a:rPr lang="en-US" sz="2000" dirty="0" err="1"/>
              <a:t>Zomato's</a:t>
            </a:r>
            <a:r>
              <a:rPr lang="en-US" sz="2000" dirty="0"/>
              <a:t> Chennai restaurant 2020 details for this project.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dataset have list of all restaurants which were served by </a:t>
            </a:r>
            <a:r>
              <a:rPr lang="en-US" sz="2000" dirty="0" err="1"/>
              <a:t>zomato</a:t>
            </a:r>
            <a:r>
              <a:rPr lang="en-US" sz="2000" dirty="0"/>
              <a:t> delivery team along with location and ratings details.</a:t>
            </a:r>
            <a:endParaRPr lang="en-US" sz="2000" b="1" dirty="0"/>
          </a:p>
          <a:p>
            <a:r>
              <a:rPr lang="en-US" sz="2000" dirty="0"/>
              <a:t>Dataset will looks like below</a:t>
            </a:r>
            <a:r>
              <a:rPr lang="en-US" sz="2000" dirty="0" smtClean="0"/>
              <a:t>:</a:t>
            </a:r>
          </a:p>
          <a:p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81200"/>
            <a:ext cx="8763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Pre-Processing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000" dirty="0"/>
              <a:t>Preprocess the Data to clean the dataset and impute with </a:t>
            </a:r>
            <a:r>
              <a:rPr lang="en-US" sz="2000" dirty="0" err="1"/>
              <a:t>NaN</a:t>
            </a:r>
            <a:r>
              <a:rPr lang="en-US" sz="2000" dirty="0"/>
              <a:t> values. </a:t>
            </a:r>
          </a:p>
          <a:p>
            <a:r>
              <a:rPr lang="en-US" sz="2000" dirty="0"/>
              <a:t>Preprocess summary was shown below:</a:t>
            </a:r>
          </a:p>
          <a:p>
            <a:endParaRPr lang="en-US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81200"/>
            <a:ext cx="335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Pre-Processing 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Chennai Restaurants - Location wise</a:t>
            </a:r>
            <a:endParaRPr lang="en-US" dirty="0"/>
          </a:p>
          <a:p>
            <a:r>
              <a:rPr lang="en-US" sz="2000" i="1" dirty="0" err="1" smtClean="0"/>
              <a:t>Porur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Velachery</a:t>
            </a:r>
            <a:r>
              <a:rPr lang="en-US" sz="2000" dirty="0" smtClean="0"/>
              <a:t> have highest  number of restaurants.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33600"/>
            <a:ext cx="89154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Pre-Processing 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Chennai Restaurants </a:t>
            </a:r>
            <a:r>
              <a:rPr lang="en-US" b="1" dirty="0" smtClean="0"/>
              <a:t>– Franchise wise</a:t>
            </a:r>
            <a:endParaRPr lang="en-US" dirty="0"/>
          </a:p>
          <a:p>
            <a:r>
              <a:rPr lang="en-US" sz="2000" i="1" dirty="0" err="1" smtClean="0"/>
              <a:t>Ck’s</a:t>
            </a:r>
            <a:r>
              <a:rPr lang="en-US" sz="2000" i="1" dirty="0" smtClean="0"/>
              <a:t> Bakery </a:t>
            </a:r>
            <a:r>
              <a:rPr lang="en-US" sz="2000" dirty="0" smtClean="0"/>
              <a:t>and </a:t>
            </a:r>
            <a:r>
              <a:rPr lang="en-US" sz="2000" i="1" dirty="0" err="1" smtClean="0"/>
              <a:t>Amma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Unavagam</a:t>
            </a:r>
            <a:r>
              <a:rPr lang="en-US" sz="2000" dirty="0" smtClean="0"/>
              <a:t> have highest  number of restaurant outlets.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44672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Pre-Processing 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Rating Distribution wise - Dine only Ratings</a:t>
            </a:r>
            <a:endParaRPr lang="en-US" dirty="0"/>
          </a:p>
          <a:p>
            <a:r>
              <a:rPr lang="en-US" sz="2000" dirty="0" smtClean="0"/>
              <a:t>More than 5000 ratings were </a:t>
            </a:r>
            <a:r>
              <a:rPr lang="en-US" sz="2000" i="1" dirty="0" smtClean="0"/>
              <a:t>Bad</a:t>
            </a:r>
            <a:r>
              <a:rPr lang="en-US" sz="2000" dirty="0" smtClean="0"/>
              <a:t> and only few ratings were </a:t>
            </a:r>
            <a:r>
              <a:rPr lang="en-US" sz="2000" i="1" dirty="0" smtClean="0"/>
              <a:t>Good</a:t>
            </a:r>
            <a:r>
              <a:rPr lang="en-US" sz="2000" dirty="0" smtClean="0"/>
              <a:t> and </a:t>
            </a:r>
            <a:r>
              <a:rPr lang="en-US" sz="2000" i="1" dirty="0" smtClean="0"/>
              <a:t>Best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0772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Pre-Processing Reports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Location wise Ratings - Dine only Ratings</a:t>
            </a:r>
            <a:endParaRPr lang="en-US" dirty="0"/>
          </a:p>
          <a:p>
            <a:r>
              <a:rPr lang="en-US" sz="2000" i="1" dirty="0" err="1" smtClean="0"/>
              <a:t>Velachery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Porur</a:t>
            </a:r>
            <a:r>
              <a:rPr lang="en-US" sz="2000" dirty="0" smtClean="0"/>
              <a:t> have higher number of user ratings.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68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D22D-B72C-4D76-B0A9-F1243C18F45B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IrfanSB.Bigdata@gmail.com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593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The Battle of Neighborhoods - Week 5  Title: Restaurant Recommender System for Chennai </vt:lpstr>
      <vt:lpstr>Data Requirements</vt:lpstr>
      <vt:lpstr>Data Requirements (contd)..</vt:lpstr>
      <vt:lpstr>Data Collection</vt:lpstr>
      <vt:lpstr>Data Pre-Processing</vt:lpstr>
      <vt:lpstr>Pre-Processing Reports</vt:lpstr>
      <vt:lpstr>Pre-Processing Reports</vt:lpstr>
      <vt:lpstr>Pre-Processing Reports</vt:lpstr>
      <vt:lpstr>Pre-Processing Reports</vt:lpstr>
      <vt:lpstr>Pre-Processing Reports</vt:lpstr>
      <vt:lpstr>Pre-Processing Reports</vt:lpstr>
      <vt:lpstr>Pre-Processing Reports</vt:lpstr>
      <vt:lpstr>Pre-Processing Reports</vt:lpstr>
      <vt:lpstr>Reports</vt:lpstr>
      <vt:lpstr>Reports</vt:lpstr>
      <vt:lpstr>Reports</vt:lpstr>
      <vt:lpstr>Reports</vt:lpstr>
      <vt:lpstr>Reports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IRFAN</dc:creator>
  <cp:lastModifiedBy>IRFAN</cp:lastModifiedBy>
  <cp:revision>35</cp:revision>
  <dcterms:created xsi:type="dcterms:W3CDTF">2020-08-05T05:46:21Z</dcterms:created>
  <dcterms:modified xsi:type="dcterms:W3CDTF">2020-08-05T06:25:44Z</dcterms:modified>
</cp:coreProperties>
</file>