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70" r:id="rId6"/>
    <p:sldId id="261" r:id="rId7"/>
    <p:sldId id="262" r:id="rId8"/>
    <p:sldId id="267" r:id="rId9"/>
    <p:sldId id="268" r:id="rId10"/>
    <p:sldId id="269" r:id="rId11"/>
    <p:sldId id="265" r:id="rId12"/>
    <p:sldId id="263" r:id="rId13"/>
    <p:sldId id="260" r:id="rId14"/>
    <p:sldId id="264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EF682-B06F-4315-8E00-EC41E8B99A1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C475B-FFA4-4A63-A14A-6E92A388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C475B-FFA4-4A63-A14A-6E92A388F7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4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FYP-1 Mid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Words In Action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603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5572"/>
            <a:ext cx="7772400" cy="396323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2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Pipeline of text to animation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744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3D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Pipeline</a:t>
            </a:r>
          </a:p>
          <a:p>
            <a:r>
              <a:rPr lang="en-US" dirty="0" smtClean="0"/>
              <a:t>Control </a:t>
            </a:r>
            <a:r>
              <a:rPr lang="en-US" dirty="0" err="1" smtClean="0"/>
              <a:t>Chararter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52400"/>
            <a:ext cx="7543800" cy="914400"/>
          </a:xfrm>
        </p:spPr>
        <p:txBody>
          <a:bodyPr/>
          <a:lstStyle/>
          <a:p>
            <a:r>
              <a:rPr lang="en-US" dirty="0" smtClean="0"/>
              <a:t>Poster </a:t>
            </a:r>
            <a:endParaRPr lang="en-US" dirty="0"/>
          </a:p>
        </p:txBody>
      </p:sp>
      <p:pic>
        <p:nvPicPr>
          <p:cNvPr id="2050" name="Picture 2" descr="C:\Users\Irfan ULLAH\Downloads\FYPPoster-F19-18-D-WordsInA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55" y="76200"/>
            <a:ext cx="5257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5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till FYP-1 Final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Implementation of NLP model 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662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895600"/>
            <a:ext cx="6172200" cy="3047999"/>
          </a:xfrm>
        </p:spPr>
        <p:txBody>
          <a:bodyPr>
            <a:norm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dirty="0" smtClean="0"/>
              <a:t>Input Text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dirty="0" smtClean="0"/>
              <a:t>View Animation</a:t>
            </a:r>
          </a:p>
          <a:p>
            <a:r>
              <a:rPr lang="en-US" dirty="0" smtClean="0"/>
              <a:t>	Replay</a:t>
            </a:r>
          </a:p>
          <a:p>
            <a:r>
              <a:rPr lang="en-US" dirty="0"/>
              <a:t>	</a:t>
            </a:r>
            <a:r>
              <a:rPr lang="en-US" dirty="0" smtClean="0"/>
              <a:t>Pause</a:t>
            </a:r>
          </a:p>
          <a:p>
            <a:r>
              <a:rPr lang="en-US" dirty="0"/>
              <a:t>	</a:t>
            </a:r>
            <a:r>
              <a:rPr lang="en-US" dirty="0" smtClean="0"/>
              <a:t>Resume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200400"/>
            <a:ext cx="6172200" cy="2263310"/>
          </a:xfrm>
        </p:spPr>
        <p:txBody>
          <a:bodyPr>
            <a:normAutofit/>
          </a:bodyPr>
          <a:lstStyle/>
          <a:p>
            <a:r>
              <a:rPr lang="en-US" dirty="0" err="1" smtClean="0"/>
              <a:t>Hamza</a:t>
            </a:r>
            <a:r>
              <a:rPr lang="en-US" dirty="0" smtClean="0"/>
              <a:t> Tariq   (I16-0134)</a:t>
            </a:r>
          </a:p>
          <a:p>
            <a:r>
              <a:rPr lang="en-US" dirty="0" smtClean="0"/>
              <a:t>Shan </a:t>
            </a:r>
            <a:r>
              <a:rPr lang="en-US" dirty="0" err="1" smtClean="0"/>
              <a:t>Akber</a:t>
            </a:r>
            <a:r>
              <a:rPr lang="en-US" dirty="0" smtClean="0"/>
              <a:t>     (I16-0149)</a:t>
            </a:r>
          </a:p>
          <a:p>
            <a:r>
              <a:rPr lang="en-US" dirty="0" smtClean="0"/>
              <a:t>Irfan ULLAH  (I16-0533)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	Supervisor (Dr. Omer </a:t>
            </a:r>
            <a:r>
              <a:rPr lang="en-US" dirty="0" err="1" smtClean="0"/>
              <a:t>Baig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Words In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Basic Idea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404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Modifications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124200"/>
            <a:ext cx="6172200" cy="1196510"/>
          </a:xfrm>
        </p:spPr>
        <p:txBody>
          <a:bodyPr>
            <a:normAutofit/>
          </a:bodyPr>
          <a:lstStyle/>
          <a:p>
            <a:r>
              <a:rPr lang="en-US" sz="2600" dirty="0"/>
              <a:t>A</a:t>
            </a:r>
            <a:r>
              <a:rPr lang="en-US" sz="2600" dirty="0" smtClean="0"/>
              <a:t> development project </a:t>
            </a:r>
            <a:endParaRPr lang="en-US" sz="2600" dirty="0" smtClean="0"/>
          </a:p>
          <a:p>
            <a:r>
              <a:rPr lang="en-US" sz="2600" dirty="0" smtClean="0"/>
              <a:t>Redefined Scope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388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4709160" cy="1009650"/>
          </a:xfrm>
        </p:spPr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124200"/>
            <a:ext cx="6187440" cy="1196509"/>
          </a:xfrm>
        </p:spPr>
        <p:txBody>
          <a:bodyPr>
            <a:normAutofit/>
          </a:bodyPr>
          <a:lstStyle/>
          <a:p>
            <a:r>
              <a:rPr lang="en-US" dirty="0" smtClean="0"/>
              <a:t>Story length</a:t>
            </a:r>
          </a:p>
          <a:p>
            <a:r>
              <a:rPr lang="en-US" dirty="0" smtClean="0"/>
              <a:t>Animation length</a:t>
            </a:r>
          </a:p>
          <a:p>
            <a:r>
              <a:rPr lang="en-US" dirty="0" smtClean="0"/>
              <a:t>Desktop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4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Iteration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Studying </a:t>
            </a:r>
            <a:r>
              <a:rPr lang="en-US" sz="2600" dirty="0"/>
              <a:t>NLP strategies </a:t>
            </a:r>
            <a:r>
              <a:rPr lang="en-US" sz="2600" dirty="0" smtClean="0"/>
              <a:t>and Unity 3D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98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of NLP techniques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NLTK(Natural Language </a:t>
            </a:r>
            <a:r>
              <a:rPr lang="en-US" dirty="0" err="1" smtClean="0"/>
              <a:t>ToolKit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SpaCy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7" y="609600"/>
            <a:ext cx="8145643" cy="40009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3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52400"/>
            <a:ext cx="7205949" cy="437096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91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446</TotalTime>
  <Words>91</Words>
  <Application>Microsoft Office PowerPoint</Application>
  <PresentationFormat>On-screen Show (4:3)</PresentationFormat>
  <Paragraphs>41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Courier New</vt:lpstr>
      <vt:lpstr>Palatino Linotype</vt:lpstr>
      <vt:lpstr>Wingdings</vt:lpstr>
      <vt:lpstr>Elemental</vt:lpstr>
      <vt:lpstr>FYP-1 Mid Evaluation</vt:lpstr>
      <vt:lpstr>Team members</vt:lpstr>
      <vt:lpstr>Words In Action</vt:lpstr>
      <vt:lpstr>Modifications </vt:lpstr>
      <vt:lpstr>Constraints</vt:lpstr>
      <vt:lpstr>First Iteration </vt:lpstr>
      <vt:lpstr>Implementation of NLP techniques </vt:lpstr>
      <vt:lpstr>Code</vt:lpstr>
      <vt:lpstr>Results</vt:lpstr>
      <vt:lpstr>Results(cont)</vt:lpstr>
      <vt:lpstr>Demo</vt:lpstr>
      <vt:lpstr>Unity 3D work</vt:lpstr>
      <vt:lpstr>Poster </vt:lpstr>
      <vt:lpstr>Work till FYP-1 Final 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 ULLAH</dc:creator>
  <cp:lastModifiedBy>Shan Akbar</cp:lastModifiedBy>
  <cp:revision>19</cp:revision>
  <dcterms:created xsi:type="dcterms:W3CDTF">2006-08-16T00:00:00Z</dcterms:created>
  <dcterms:modified xsi:type="dcterms:W3CDTF">2019-10-04T09:41:59Z</dcterms:modified>
</cp:coreProperties>
</file>