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8884-C067-4677-9D56-98C346A5844D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113-D194-4BAC-99E3-6AB196C3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CREATE YOUR AWS ACCOUNT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/>
          </a:bodyPr>
          <a:lstStyle/>
          <a:p>
            <a:r>
              <a:rPr lang="en-US" b="1" dirty="0"/>
              <a:t>In this module, </a:t>
            </a:r>
            <a:r>
              <a:rPr lang="en-US" b="1" dirty="0" smtClean="0"/>
              <a:t>we will </a:t>
            </a:r>
            <a:r>
              <a:rPr lang="en-US" b="1" dirty="0"/>
              <a:t>create </a:t>
            </a:r>
            <a:r>
              <a:rPr lang="en-US" b="1" dirty="0" smtClean="0"/>
              <a:t>our  </a:t>
            </a:r>
            <a:r>
              <a:rPr lang="en-US" b="1" dirty="0"/>
              <a:t>root AWS account</a:t>
            </a:r>
          </a:p>
        </p:txBody>
      </p:sp>
      <p:pic>
        <p:nvPicPr>
          <p:cNvPr id="4" name="Picture 3" descr="AMAZON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609601"/>
            <a:ext cx="3048000" cy="1600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</a:rPr>
              <a:t>SELECT EMAIL, ACCOUNT NAME, AND PASSWORD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PASSWORD: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39094"/>
            <a:ext cx="84582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ADD CONTACT INFORMATION: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Add a payment method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1534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Confirm your identity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Select a support plan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3820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CREATE YOUR AWS ACCOUNT </vt:lpstr>
      <vt:lpstr>SELECT EMAIL, ACCOUNT NAME, AND PASSWORD </vt:lpstr>
      <vt:lpstr>PASSWORD: </vt:lpstr>
      <vt:lpstr>ADD CONTACT INFORMATION: </vt:lpstr>
      <vt:lpstr>Add a payment method </vt:lpstr>
      <vt:lpstr>Confirm your identity </vt:lpstr>
      <vt:lpstr>Select a support plan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City Computer</dc:creator>
  <cp:lastModifiedBy>City Computer</cp:lastModifiedBy>
  <cp:revision>5</cp:revision>
  <dcterms:created xsi:type="dcterms:W3CDTF">2023-06-15T16:20:39Z</dcterms:created>
  <dcterms:modified xsi:type="dcterms:W3CDTF">2023-06-15T18:16:20Z</dcterms:modified>
</cp:coreProperties>
</file>