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0F24-7FA3-460F-8904-716A21032AEE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A30E-D218-4B1A-A289-EAF8C021AF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2192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NAVTTC ASSIGMENT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				By </a:t>
            </a:r>
            <a:r>
              <a:rPr lang="en-US" b="1" dirty="0" smtClean="0"/>
              <a:t>IRFAN ALI</a:t>
            </a:r>
            <a:endParaRPr lang="en-US" b="1" dirty="0"/>
          </a:p>
        </p:txBody>
      </p:sp>
      <p:pic>
        <p:nvPicPr>
          <p:cNvPr id="4" name="Picture 3" descr="computer-4674870_12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68580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FF0000"/>
                </a:solidFill>
              </a:rPr>
              <a:t>WELL</a:t>
            </a:r>
            <a:r>
              <a:rPr lang="en-US" sz="6000" b="1" dirty="0" smtClean="0">
                <a:solidFill>
                  <a:srgbClr val="00B050"/>
                </a:solidFill>
              </a:rPr>
              <a:t>COME: </a:t>
            </a:r>
            <a:endParaRPr lang="en-US" sz="6000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clouds-7899616_12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8077199" cy="4876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1000"/>
            <a:ext cx="8077200" cy="57451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ou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70" y="228600"/>
            <a:ext cx="7209059" cy="6172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METHOD:</a:t>
            </a:r>
            <a:endParaRPr lang="en-US" dirty="0"/>
          </a:p>
        </p:txBody>
      </p:sp>
      <p:pic>
        <p:nvPicPr>
          <p:cNvPr id="4" name="Content Placeholder 3" descr="cloud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75651"/>
            <a:ext cx="8229600" cy="33750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229600" cy="58213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SERVICE MODEL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2" y="2133600"/>
            <a:ext cx="8030696" cy="4114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229600" cy="601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 FOR WATCHING </a:t>
            </a:r>
            <a:endParaRPr lang="en-US" dirty="0"/>
          </a:p>
        </p:txBody>
      </p:sp>
      <p:pic>
        <p:nvPicPr>
          <p:cNvPr id="4" name="Content Placeholder 3" descr="red-1646027_128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934200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NAVTTC ASSIGMENT</vt:lpstr>
      <vt:lpstr>WELLCOME: </vt:lpstr>
      <vt:lpstr>Slide 3</vt:lpstr>
      <vt:lpstr>Slide 4</vt:lpstr>
      <vt:lpstr>DEPLOYMENT METHOD:</vt:lpstr>
      <vt:lpstr>Slide 6</vt:lpstr>
      <vt:lpstr>SERVICE MODEL</vt:lpstr>
      <vt:lpstr>Slide 8</vt:lpstr>
      <vt:lpstr>THANK YOU FOR WATCHING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NAVTTC ASSIGMENT</dc:title>
  <dc:creator>City Computer</dc:creator>
  <cp:lastModifiedBy>City Computer</cp:lastModifiedBy>
  <cp:revision>2</cp:revision>
  <dcterms:created xsi:type="dcterms:W3CDTF">2023-06-05T20:39:14Z</dcterms:created>
  <dcterms:modified xsi:type="dcterms:W3CDTF">2023-06-05T20:55:28Z</dcterms:modified>
</cp:coreProperties>
</file>