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CFBA-AE82-42F8-BE23-648BFAB1A3B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FFBB-58B2-481A-8B3F-3CEBD0C0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2076451" y="1400176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updates routing info, recalculates 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DV changes, notify neighbors</a:t>
            </a:r>
            <a:r>
              <a:rPr lang="en-US" sz="2200">
                <a:latin typeface="Gill Sans MT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99161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sz="1600">
              <a:solidFill>
                <a:srgbClr val="CC0000"/>
              </a:solidFill>
              <a:latin typeface="Gill Sans MT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768617"/>
            <a:ext cx="6691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/>
              <a:t>examples: h</a:t>
            </a:r>
            <a:r>
              <a:rPr lang="en-US" sz="1200" dirty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33242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2076451" y="1400176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bad news travels slow</a:t>
            </a:r>
            <a:r>
              <a:rPr lang="en-US" sz="2400">
                <a:latin typeface="Gill Sans MT" charset="0"/>
              </a:rPr>
              <a:t> -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count to infinity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2128839" y="37877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poisoned reverse:</a:t>
            </a:r>
            <a:r>
              <a:rPr lang="en-US" sz="2000">
                <a:latin typeface="Gill Sans MT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>
                <a:latin typeface="Gill Sans MT" charset="0"/>
              </a:rPr>
              <a:t>Z tells Y its (Z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s) distance to X is infinite (so Y won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will this completely solve count to infinity problem?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Distance vector: link cost changes</vt:lpstr>
      <vt:lpstr>Distance vector: link cost changes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vector: link cost changes</dc:title>
  <dc:creator>bayu anggorojati</dc:creator>
  <cp:lastModifiedBy>bayu anggorojati</cp:lastModifiedBy>
  <cp:revision>1</cp:revision>
  <dcterms:created xsi:type="dcterms:W3CDTF">2019-10-31T01:03:02Z</dcterms:created>
  <dcterms:modified xsi:type="dcterms:W3CDTF">2019-10-31T01:03:20Z</dcterms:modified>
</cp:coreProperties>
</file>