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2" d="100"/>
          <a:sy n="12" d="100"/>
        </p:scale>
        <p:origin x="2292" y="5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19201732"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Model free adaptive control</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k  . George</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0426431" cy="3477875"/>
          </a:xfrm>
          <a:prstGeom prst="rect">
            <a:avLst/>
          </a:prstGeom>
          <a:noFill/>
        </p:spPr>
        <p:txBody>
          <a:bodyPr wrap="square" rtlCol="0">
            <a:spAutoFit/>
          </a:bodyPr>
          <a:lstStyle/>
          <a:p>
            <a:r>
              <a:rPr lang="en-US" sz="5500" dirty="0"/>
              <a:t>Model-free adaptive control (MFAC) is a rapidly evolving field with numerous opportunities for future research and development. Here are some key areas of focus:  1. Integration with Artificial Intelligence     2 . Real-Time Implementation:</a:t>
            </a:r>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9865218" cy="4324261"/>
          </a:xfrm>
          <a:prstGeom prst="rect">
            <a:avLst/>
          </a:prstGeom>
          <a:noFill/>
        </p:spPr>
        <p:txBody>
          <a:bodyPr wrap="square" rtlCol="0">
            <a:spAutoFit/>
          </a:bodyPr>
          <a:lstStyle/>
          <a:p>
            <a:r>
              <a:rPr lang="en-IN" sz="5500" dirty="0"/>
              <a:t>I</a:t>
            </a:r>
            <a:r>
              <a:rPr lang="en-US" sz="5500" dirty="0"/>
              <a:t>MFAC represents a promising approach for addressing the limitations of traditional model-based control methods. As research continues to advance, we can expect MFAC to play an increasingly important role in various fields, from robotics and aerospace to process control and power systems.</a:t>
            </a:r>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8577763" cy="18712815"/>
          </a:xfrm>
          <a:prstGeom prst="rect">
            <a:avLst/>
          </a:prstGeom>
          <a:noFill/>
        </p:spPr>
        <p:txBody>
          <a:bodyPr wrap="square" rtlCol="0">
            <a:spAutoFit/>
          </a:bodyPr>
          <a:lstStyle/>
          <a:p>
            <a:r>
              <a:rPr lang="en-US" sz="5500" dirty="0"/>
              <a:t>1.Virtual Reference Feedback Tuning (VRFT):</a:t>
            </a:r>
          </a:p>
          <a:p>
            <a:r>
              <a:rPr lang="en-US" sz="5500" dirty="0"/>
              <a:t>Principle: Estimates the system dynamics indirectly by comparing the actual output to a desired virtual reference signal.</a:t>
            </a:r>
          </a:p>
          <a:p>
            <a:endParaRPr lang="en-US" sz="5500" dirty="0"/>
          </a:p>
          <a:p>
            <a:r>
              <a:rPr lang="en-US" sz="5500" dirty="0"/>
              <a:t>Command Filtered Adaptive Control (CFAC):</a:t>
            </a:r>
          </a:p>
          <a:p>
            <a:r>
              <a:rPr lang="en-US" sz="5500" dirty="0"/>
              <a:t>Principle: Uses a command filter to generate a filtered command signal, reducing the impact of noise and disturbances.</a:t>
            </a:r>
          </a:p>
          <a:p>
            <a:endParaRPr lang="en-US" sz="5500" dirty="0"/>
          </a:p>
          <a:p>
            <a:r>
              <a:rPr lang="en-US" sz="5500" dirty="0"/>
              <a:t>Reinforcement Learning (RL) for Control : Principle: Trains an agent to learn optimal control policies through interaction with the environment.</a:t>
            </a:r>
            <a:endParaRPr lang="en-IN" sz="55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10318891" cy="17866429"/>
          </a:xfrm>
          <a:prstGeom prst="rect">
            <a:avLst/>
          </a:prstGeom>
          <a:noFill/>
        </p:spPr>
        <p:txBody>
          <a:bodyPr wrap="square" rtlCol="0">
            <a:spAutoFit/>
          </a:bodyPr>
          <a:lstStyle/>
          <a:p>
            <a:r>
              <a:rPr lang="en-IN" sz="5500" dirty="0"/>
              <a:t>I</a:t>
            </a:r>
            <a:r>
              <a:rPr lang="en-US" sz="5500" dirty="0"/>
              <a:t>Model-free adaptive control (MFAC) has demonstrated significant success in various applications, offering advantages over traditional model-based control methods. Here are some key results and benefits:</a:t>
            </a:r>
          </a:p>
          <a:p>
            <a:endParaRPr lang="en-US" sz="5500" dirty="0"/>
          </a:p>
          <a:p>
            <a:r>
              <a:rPr lang="en-US" sz="5500" dirty="0"/>
              <a:t>Improved Performance </a:t>
            </a:r>
          </a:p>
          <a:p>
            <a:r>
              <a:rPr lang="en-US" sz="5500" dirty="0"/>
              <a:t>Enhanced Tracking: MFAC can achieve better tracking performance compared to model-based controllers, especially in the presence of uncertainties and disturbances.</a:t>
            </a:r>
          </a:p>
          <a:p>
            <a:endParaRPr lang="en-US" sz="5500" dirty="0"/>
          </a:p>
          <a:p>
            <a:r>
              <a:rPr lang="en-US" sz="5500" dirty="0"/>
              <a:t>Computational Efficiency Reduced Complexity: MFAC methods often require less computational effort compared to model-based approaches.</a:t>
            </a:r>
            <a:endParaRPr lang="en-IN" sz="55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4"/>
            <a:ext cx="10334686" cy="11941731"/>
          </a:xfrm>
          <a:prstGeom prst="rect">
            <a:avLst/>
          </a:prstGeom>
          <a:noFill/>
        </p:spPr>
        <p:txBody>
          <a:bodyPr wrap="square" rtlCol="0">
            <a:spAutoFit/>
          </a:bodyPr>
          <a:lstStyle/>
          <a:p>
            <a:r>
              <a:rPr lang="en-US" sz="5500" dirty="0"/>
              <a:t>The design of control systems has evolved over the past one hundred years. The early years was called the classical design era wherein the focus was on single-input single-output (SISO) linear time-invariant (LTI) systems and examples of compensators include P, PI, PD, PID, lead and lag controllers. The introduction of state-space led to the modern control era and predominant design is the linear quadratic regulator, an optimized with respect to the energy . </a:t>
            </a:r>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9744406" cy="17020044"/>
          </a:xfrm>
          <a:prstGeom prst="rect">
            <a:avLst/>
          </a:prstGeom>
          <a:noFill/>
        </p:spPr>
        <p:txBody>
          <a:bodyPr wrap="square" rtlCol="0">
            <a:spAutoFit/>
          </a:bodyPr>
          <a:lstStyle/>
          <a:p>
            <a:r>
              <a:rPr lang="en-US" sz="5500" dirty="0"/>
              <a:t>Model-free adaptive control (MFAC) emerged as a response to the limitations of traditional control methods that rely on accurate mathematical models. These limitations become particularly evident in complex systems with unknown dynamics, time-varying parameters, or nonlinearities.</a:t>
            </a:r>
          </a:p>
          <a:p>
            <a:endParaRPr lang="en-US" sz="5500" dirty="0"/>
          </a:p>
          <a:p>
            <a:r>
              <a:rPr lang="en-US" sz="5500" dirty="0"/>
              <a:t>Adaptive Control: Early adaptive control methods focused on adjusting controller parameters based on system identification techniques.</a:t>
            </a:r>
          </a:p>
          <a:p>
            <a:endParaRPr lang="en-US" sz="5500" dirty="0"/>
          </a:p>
          <a:p>
            <a:r>
              <a:rPr lang="en-US" sz="5500" dirty="0"/>
              <a:t>Aerospace: Flight control systems for drones, aircraft, and spacecraft</a:t>
            </a:r>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Irfan P (BU21EECE0100500)  Hidayathullah  P (BU21EECE0100500) Yashwanth Y . V (BU21EECE0100450)</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6545</TotalTime>
  <Words>450</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Kiran Vadde</cp:lastModifiedBy>
  <cp:revision>200</cp:revision>
  <cp:lastPrinted>2013-08-04T02:58:23Z</cp:lastPrinted>
  <dcterms:created xsi:type="dcterms:W3CDTF">2011-10-21T15:46:33Z</dcterms:created>
  <dcterms:modified xsi:type="dcterms:W3CDTF">2024-10-18T04:08:23Z</dcterms:modified>
</cp:coreProperties>
</file>