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24A6A-357A-4B9C-98AC-89BF2A54B740}" v="362" dt="2024-05-20T14:54:01.4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2405" y="494323"/>
            <a:ext cx="3039188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958" y="783608"/>
            <a:ext cx="8370082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linkedin.com/in/irfan-khan-patan-8007451aa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21236"/>
              </p:ext>
            </p:extLst>
          </p:nvPr>
        </p:nvGraphicFramePr>
        <p:xfrm>
          <a:off x="470647" y="3504639"/>
          <a:ext cx="7663179" cy="118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2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Done By</a:t>
                      </a:r>
                      <a:endParaRPr sz="2800" spc="-5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0" marR="0" marT="36195" marB="0">
                    <a:solidFill>
                      <a:srgbClr val="21212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23">
                <a:tc>
                  <a:txBody>
                    <a:bodyPr/>
                    <a:lstStyle/>
                    <a:p>
                      <a:pPr marL="31750">
                        <a:lnSpc>
                          <a:spcPts val="2115"/>
                        </a:lnSpc>
                        <a:spcBef>
                          <a:spcPts val="1465"/>
                        </a:spcBef>
                      </a:pPr>
                      <a:r>
                        <a:rPr lang="en-US" sz="1800" u="sng" spc="5" dirty="0">
                          <a:solidFill>
                            <a:schemeClr val="accent1"/>
                          </a:solidFill>
                          <a:latin typeface="Roboto"/>
                          <a:cs typeface="Roboto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Irfan Khan Patan</a:t>
                      </a:r>
                      <a:endParaRPr sz="1800" u="sng" spc="5">
                        <a:solidFill>
                          <a:schemeClr val="accent1"/>
                        </a:solidFill>
                        <a:latin typeface="Roboto"/>
                        <a:cs typeface="Roboto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0" marR="0" marT="18605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5"/>
                        </a:lnSpc>
                        <a:spcBef>
                          <a:spcPts val="1465"/>
                        </a:spcBef>
                      </a:pPr>
                      <a:endParaRPr sz="1800" spc="-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18605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115"/>
                        </a:lnSpc>
                        <a:spcBef>
                          <a:spcPts val="1465"/>
                        </a:spcBef>
                      </a:pPr>
                      <a:endParaRPr sz="1800" spc="-20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18605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15"/>
                        </a:lnSpc>
                        <a:spcBef>
                          <a:spcPts val="1465"/>
                        </a:spcBef>
                      </a:pPr>
                      <a:endParaRPr sz="1800" spc="-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186055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15"/>
                        </a:lnSpc>
                        <a:spcBef>
                          <a:spcPts val="1465"/>
                        </a:spcBef>
                      </a:pPr>
                      <a:endParaRPr sz="1700" spc="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186055" marB="0"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endParaRPr sz="1900" spc="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135"/>
                        </a:lnSpc>
                      </a:pPr>
                      <a:endParaRPr sz="1900" spc="-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135"/>
                        </a:lnSpc>
                      </a:pPr>
                      <a:endParaRPr sz="1900" spc="-30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125"/>
                        </a:lnSpc>
                      </a:pPr>
                      <a:endParaRPr sz="1800" spc="-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125"/>
                        </a:lnSpc>
                      </a:pPr>
                      <a:endParaRPr sz="1800" spc="15" dirty="0">
                        <a:solidFill>
                          <a:srgbClr val="FFFFFF"/>
                        </a:solidFill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31" y="155677"/>
            <a:ext cx="5208270" cy="130548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200" u="heavy" spc="-10" dirty="0"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Movie TICKET</a:t>
            </a:r>
            <a:r>
              <a:rPr lang="en-GB" sz="4200" u="heavy" spc="-50" dirty="0"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 </a:t>
            </a:r>
            <a:r>
              <a:rPr lang="en-GB" sz="4200" u="heavy" spc="-5" dirty="0"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BOOKING</a:t>
            </a:r>
            <a:r>
              <a:rPr lang="en-GB" sz="4200" u="heavy" spc="-45" dirty="0"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 </a:t>
            </a:r>
            <a:r>
              <a:rPr lang="en-GB" sz="4200" u="heavy" spc="-5" dirty="0"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SYSTEM</a:t>
            </a:r>
            <a:endParaRPr lang="en-GB" sz="4200">
              <a:latin typeface="Impact"/>
              <a:cs typeface="Impac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8316" y="1184110"/>
            <a:ext cx="4448499" cy="2224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50" y="203873"/>
            <a:ext cx="41808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-5" dirty="0">
                <a:uFill>
                  <a:solidFill>
                    <a:srgbClr val="FFFFFF"/>
                  </a:solidFill>
                </a:uFill>
              </a:rPr>
              <a:t>TOOLS/SOFTWARES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008" y="725738"/>
            <a:ext cx="5043805" cy="11887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869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Front</a:t>
            </a:r>
            <a:r>
              <a:rPr sz="19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End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MS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sz="1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190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  <a:spcBef>
                <a:spcPts val="77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flask</a:t>
            </a:r>
            <a:r>
              <a:rPr sz="19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900">
              <a:latin typeface="Arial MT"/>
              <a:cs typeface="Arial MT"/>
            </a:endParaRPr>
          </a:p>
          <a:p>
            <a:pPr marL="386715" indent="-374650">
              <a:lnSpc>
                <a:spcPct val="100000"/>
              </a:lnSpc>
              <a:spcBef>
                <a:spcPts val="77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Back</a:t>
            </a:r>
            <a:r>
              <a:rPr sz="19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End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MySQL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9399" y="143649"/>
            <a:ext cx="2133872" cy="2133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25" y="2196350"/>
            <a:ext cx="2857497" cy="28574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222" y="2029778"/>
            <a:ext cx="1887562" cy="26710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5827" y="2571752"/>
            <a:ext cx="2493199" cy="249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924" y="112026"/>
            <a:ext cx="18408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OUTCOME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80" y="756244"/>
            <a:ext cx="4618990" cy="36118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marR="5080" indent="-317500" algn="just">
              <a:lnSpc>
                <a:spcPts val="1110"/>
              </a:lnSpc>
              <a:spcBef>
                <a:spcPts val="365"/>
              </a:spcBef>
              <a:buChar char="●"/>
              <a:tabLst>
                <a:tab pos="330200" algn="l"/>
              </a:tabLst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entertainment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sector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modernised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innovated in such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it becomes reliable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consistent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and promising.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29565" marR="6985" indent="-317500" algn="just">
              <a:lnSpc>
                <a:spcPts val="1110"/>
              </a:lnSpc>
              <a:buChar char="●"/>
              <a:tabLst>
                <a:tab pos="330200" algn="l"/>
              </a:tabLst>
            </a:pP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ways of booking movie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tickets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is quite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tiresome,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have entered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new age where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dominates and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improves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human life.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29565" marR="8255" indent="-317500" algn="just">
              <a:lnSpc>
                <a:spcPts val="1110"/>
              </a:lnSpc>
              <a:buChar char="●"/>
              <a:tabLst>
                <a:tab pos="330200" algn="l"/>
              </a:tabLst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we</a:t>
            </a:r>
            <a:r>
              <a:rPr sz="115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150" b="1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implemented,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reduced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in most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terminated.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29565" marR="7620" indent="-317500" algn="just">
              <a:lnSpc>
                <a:spcPts val="1110"/>
              </a:lnSpc>
              <a:spcBef>
                <a:spcPts val="5"/>
              </a:spcBef>
              <a:buChar char="●"/>
              <a:tabLst>
                <a:tab pos="33020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platform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are hoping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spent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on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process,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flow,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customer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pleasure and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misunderstandings.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29565" marR="8255" indent="-317500" algn="just">
              <a:lnSpc>
                <a:spcPts val="1110"/>
              </a:lnSpc>
              <a:buChar char="●"/>
              <a:tabLst>
                <a:tab pos="330200" algn="l"/>
              </a:tabLst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,support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portals</a:t>
            </a:r>
            <a:r>
              <a:rPr sz="115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 the 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same server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are able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handle large scale operations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effectively.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75" y="244048"/>
            <a:ext cx="47307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5" dirty="0">
                <a:uFill>
                  <a:solidFill>
                    <a:srgbClr val="FFFFFF"/>
                  </a:solidFill>
                </a:uFill>
              </a:rPr>
              <a:t>Need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10" dirty="0">
                <a:uFill>
                  <a:solidFill>
                    <a:srgbClr val="FFFFFF"/>
                  </a:solidFill>
                </a:uFill>
              </a:rPr>
              <a:t>a</a:t>
            </a:r>
            <a:r>
              <a:rPr u="heavy" spc="-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5" dirty="0">
                <a:uFill>
                  <a:solidFill>
                    <a:srgbClr val="FFFFFF"/>
                  </a:solidFill>
                </a:uFill>
              </a:rPr>
              <a:t>Ticket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Booking</a:t>
            </a:r>
            <a:r>
              <a:rPr u="heavy" spc="-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4773409" y="1455229"/>
            <a:ext cx="4013835" cy="2221865"/>
          </a:xfrm>
          <a:custGeom>
            <a:avLst/>
            <a:gdLst/>
            <a:ahLst/>
            <a:cxnLst/>
            <a:rect l="l" t="t" r="r" b="b"/>
            <a:pathLst>
              <a:path w="4013834" h="2221865">
                <a:moveTo>
                  <a:pt x="4013657" y="0"/>
                </a:moveTo>
                <a:lnTo>
                  <a:pt x="0" y="0"/>
                </a:lnTo>
                <a:lnTo>
                  <a:pt x="0" y="201968"/>
                </a:lnTo>
                <a:lnTo>
                  <a:pt x="341515" y="201968"/>
                </a:lnTo>
                <a:lnTo>
                  <a:pt x="341515" y="403936"/>
                </a:lnTo>
                <a:lnTo>
                  <a:pt x="341515" y="605904"/>
                </a:lnTo>
                <a:lnTo>
                  <a:pt x="0" y="605904"/>
                </a:lnTo>
                <a:lnTo>
                  <a:pt x="0" y="807872"/>
                </a:lnTo>
                <a:lnTo>
                  <a:pt x="341515" y="807872"/>
                </a:lnTo>
                <a:lnTo>
                  <a:pt x="341515" y="1009840"/>
                </a:lnTo>
                <a:lnTo>
                  <a:pt x="341515" y="1211808"/>
                </a:lnTo>
                <a:lnTo>
                  <a:pt x="0" y="1211808"/>
                </a:lnTo>
                <a:lnTo>
                  <a:pt x="0" y="1413776"/>
                </a:lnTo>
                <a:lnTo>
                  <a:pt x="341515" y="1413776"/>
                </a:lnTo>
                <a:lnTo>
                  <a:pt x="341515" y="1615744"/>
                </a:lnTo>
                <a:lnTo>
                  <a:pt x="341515" y="1817712"/>
                </a:lnTo>
                <a:lnTo>
                  <a:pt x="0" y="1817712"/>
                </a:lnTo>
                <a:lnTo>
                  <a:pt x="0" y="2019681"/>
                </a:lnTo>
                <a:lnTo>
                  <a:pt x="341515" y="2019681"/>
                </a:lnTo>
                <a:lnTo>
                  <a:pt x="341515" y="2221649"/>
                </a:lnTo>
                <a:lnTo>
                  <a:pt x="3905643" y="2221649"/>
                </a:lnTo>
                <a:lnTo>
                  <a:pt x="3905643" y="2019681"/>
                </a:lnTo>
                <a:lnTo>
                  <a:pt x="3999776" y="2019681"/>
                </a:lnTo>
                <a:lnTo>
                  <a:pt x="3999776" y="1817712"/>
                </a:lnTo>
                <a:lnTo>
                  <a:pt x="2821406" y="1817712"/>
                </a:lnTo>
                <a:lnTo>
                  <a:pt x="2821406" y="1615744"/>
                </a:lnTo>
                <a:lnTo>
                  <a:pt x="4013657" y="1615744"/>
                </a:lnTo>
                <a:lnTo>
                  <a:pt x="4013657" y="1413776"/>
                </a:lnTo>
                <a:lnTo>
                  <a:pt x="4013657" y="1211808"/>
                </a:lnTo>
                <a:lnTo>
                  <a:pt x="3219539" y="1211808"/>
                </a:lnTo>
                <a:lnTo>
                  <a:pt x="3219539" y="1009840"/>
                </a:lnTo>
                <a:lnTo>
                  <a:pt x="4013657" y="1009840"/>
                </a:lnTo>
                <a:lnTo>
                  <a:pt x="4013657" y="807872"/>
                </a:lnTo>
                <a:lnTo>
                  <a:pt x="4013657" y="605904"/>
                </a:lnTo>
                <a:lnTo>
                  <a:pt x="3022396" y="605904"/>
                </a:lnTo>
                <a:lnTo>
                  <a:pt x="3022396" y="403936"/>
                </a:lnTo>
                <a:lnTo>
                  <a:pt x="4013657" y="403936"/>
                </a:lnTo>
                <a:lnTo>
                  <a:pt x="4013657" y="201968"/>
                </a:lnTo>
                <a:lnTo>
                  <a:pt x="4013657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0719" y="1417091"/>
            <a:ext cx="4037965" cy="22694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3695" marR="5080" indent="-341630" algn="just">
              <a:lnSpc>
                <a:spcPts val="1590"/>
              </a:lnSpc>
              <a:spcBef>
                <a:spcPts val="300"/>
              </a:spcBef>
              <a:buChar char="●"/>
              <a:tabLst>
                <a:tab pos="354330" algn="l"/>
              </a:tabLst>
            </a:pP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 an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online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ticket</a:t>
            </a:r>
            <a:r>
              <a:rPr sz="145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booking 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system,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have to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manually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adjust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your resources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accommodate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change.</a:t>
            </a:r>
            <a:endParaRPr sz="1450">
              <a:latin typeface="Arial MT"/>
              <a:cs typeface="Arial MT"/>
            </a:endParaRPr>
          </a:p>
          <a:p>
            <a:pPr marL="353695" marR="5715" indent="-341630" algn="just">
              <a:lnSpc>
                <a:spcPts val="1590"/>
              </a:lnSpc>
              <a:buChar char="●"/>
              <a:tabLst>
                <a:tab pos="354330" algn="l"/>
              </a:tabLst>
            </a:pP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Without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online booking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system, you run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the risk of overbooking without which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lead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limited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deliver.</a:t>
            </a:r>
            <a:endParaRPr sz="1450">
              <a:latin typeface="Arial MT"/>
              <a:cs typeface="Arial MT"/>
            </a:endParaRPr>
          </a:p>
          <a:p>
            <a:pPr marL="353695" marR="5080" indent="-341630" algn="just">
              <a:lnSpc>
                <a:spcPts val="1590"/>
              </a:lnSpc>
              <a:buChar char="●"/>
              <a:tabLst>
                <a:tab pos="354330" algn="l"/>
              </a:tabLst>
            </a:pP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someone makes a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booking while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you’re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out,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can’t immediately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see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the booking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prepare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accordingly.</a:t>
            </a:r>
            <a:endParaRPr sz="1450">
              <a:latin typeface="Arial MT"/>
              <a:cs typeface="Arial MT"/>
            </a:endParaRPr>
          </a:p>
          <a:p>
            <a:pPr marL="353695" marR="21590" indent="-341630" algn="just">
              <a:lnSpc>
                <a:spcPts val="1590"/>
              </a:lnSpc>
              <a:buChar char="●"/>
              <a:tabLst>
                <a:tab pos="354330" algn="l"/>
              </a:tabLst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Administratively,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 requires </a:t>
            </a: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paperwork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results in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getting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late.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50" y="1279450"/>
            <a:ext cx="4267149" cy="3006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50" y="113473"/>
            <a:ext cx="24758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5" dirty="0">
                <a:uFill>
                  <a:solidFill>
                    <a:srgbClr val="FFFFFF"/>
                  </a:solidFill>
                </a:u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958" y="783608"/>
            <a:ext cx="8154034" cy="4111382"/>
          </a:xfrm>
          <a:prstGeom prst="rect">
            <a:avLst/>
          </a:prstGeom>
        </p:spPr>
        <p:txBody>
          <a:bodyPr vert="horz" wrap="square" lIns="0" tIns="45720" rIns="0" bIns="0" rtlCol="0" anchor="t">
            <a:spAutoFit/>
          </a:bodyPr>
          <a:lstStyle/>
          <a:p>
            <a:pPr marL="386715" marR="6350" indent="-374650" algn="just">
              <a:lnSpc>
                <a:spcPts val="2050"/>
              </a:lnSpc>
              <a:spcBef>
                <a:spcPts val="360"/>
              </a:spcBef>
              <a:buChar char="●"/>
              <a:tabLst>
                <a:tab pos="387350" algn="l"/>
              </a:tabLst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Our online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movie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ticket booking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is basically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made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for providing</a:t>
            </a:r>
            <a:r>
              <a:rPr lang="en-GB" sz="19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customers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an anytime and anywhere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for booking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movie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tickets</a:t>
            </a:r>
            <a:r>
              <a:rPr lang="en-GB" sz="19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providing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movies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online.</a:t>
            </a:r>
            <a:endParaRPr sz="1900">
              <a:latin typeface="Arial MT"/>
              <a:cs typeface="Arial MT"/>
            </a:endParaRPr>
          </a:p>
          <a:p>
            <a:pPr marL="386715" marR="5080" indent="-374650" algn="just">
              <a:lnSpc>
                <a:spcPts val="2050"/>
              </a:lnSpc>
              <a:spcBef>
                <a:spcPts val="5"/>
              </a:spcBef>
              <a:buChar char="●"/>
              <a:tabLst>
                <a:tab pos="387350" algn="l"/>
              </a:tabLst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Admin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manages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to insert and delete data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movie</a:t>
            </a:r>
            <a:r>
              <a:rPr lang="en-GB" sz="1900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description,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movie schedule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which will update the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related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webpage and</a:t>
            </a:r>
            <a:r>
              <a:rPr lang="en-GB" sz="19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be accessible by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customers.</a:t>
            </a:r>
            <a:endParaRPr sz="1900">
              <a:latin typeface="Arial MT"/>
              <a:cs typeface="Arial MT"/>
            </a:endParaRPr>
          </a:p>
          <a:p>
            <a:pPr marL="386715" indent="-374650" algn="just">
              <a:lnSpc>
                <a:spcPts val="1910"/>
              </a:lnSpc>
              <a:buChar char="●"/>
              <a:tabLst>
                <a:tab pos="387350" algn="l"/>
              </a:tabLst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workload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automatic.</a:t>
            </a:r>
            <a:endParaRPr sz="1900">
              <a:latin typeface="Arial MT"/>
              <a:cs typeface="Arial MT"/>
            </a:endParaRPr>
          </a:p>
          <a:p>
            <a:pPr marL="386715" marR="5080" indent="-374650" algn="just">
              <a:lnSpc>
                <a:spcPts val="2050"/>
              </a:lnSpc>
              <a:spcBef>
                <a:spcPts val="145"/>
              </a:spcBef>
              <a:buChar char="●"/>
              <a:tabLst>
                <a:tab pos="387350" algn="l"/>
              </a:tabLst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system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complete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movie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lang="en-GB" sz="19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schedule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to the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customer,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according to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which he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book the tickets.</a:t>
            </a:r>
          </a:p>
          <a:p>
            <a:pPr marL="386715" marR="5080" indent="-374650" algn="just">
              <a:lnSpc>
                <a:spcPts val="2050"/>
              </a:lnSpc>
              <a:spcBef>
                <a:spcPts val="145"/>
              </a:spcBef>
              <a:buChar char="●"/>
              <a:tabLst>
                <a:tab pos="387350" algn="l"/>
              </a:tabLst>
            </a:pPr>
            <a:r>
              <a:rPr lang="en-GB" sz="1900" spc="-5" dirty="0" err="1">
                <a:solidFill>
                  <a:srgbClr val="FFFFFF"/>
                </a:solidFill>
                <a:latin typeface="Arial MT"/>
                <a:cs typeface="Arial MT"/>
              </a:rPr>
              <a:t>Theater</a:t>
            </a:r>
            <a:r>
              <a:rPr lang="en-GB" sz="1900" spc="-5" dirty="0">
                <a:solidFill>
                  <a:srgbClr val="FFFFFF"/>
                </a:solidFill>
                <a:latin typeface="Arial MT"/>
                <a:cs typeface="Arial MT"/>
              </a:rPr>
              <a:t> Owner can login and block the tickets for customers who came at </a:t>
            </a:r>
            <a:r>
              <a:rPr lang="en-GB" sz="1900" spc="-5" dirty="0" err="1">
                <a:solidFill>
                  <a:srgbClr val="FFFFFF"/>
                </a:solidFill>
                <a:latin typeface="Arial MT"/>
                <a:cs typeface="Arial MT"/>
              </a:rPr>
              <a:t>theater</a:t>
            </a:r>
            <a:endParaRPr lang="en-GB" sz="19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065" marR="5080" algn="just">
              <a:lnSpc>
                <a:spcPts val="2050"/>
              </a:lnSpc>
              <a:spcBef>
                <a:spcPts val="145"/>
              </a:spcBef>
              <a:tabLst>
                <a:tab pos="387350" algn="l"/>
              </a:tabLst>
            </a:pPr>
            <a:endParaRPr lang="en-GB" sz="19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386715" marR="5080" indent="-374650" algn="just">
              <a:lnSpc>
                <a:spcPts val="2050"/>
              </a:lnSpc>
              <a:spcBef>
                <a:spcPts val="145"/>
              </a:spcBef>
              <a:buChar char="●"/>
              <a:tabLst>
                <a:tab pos="387350" algn="l"/>
              </a:tabLst>
            </a:pPr>
            <a:endParaRPr lang="en-GB" sz="19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03423"/>
            <a:ext cx="2959100" cy="793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5" dirty="0">
                <a:uFill>
                  <a:solidFill>
                    <a:srgbClr val="FFFFFF"/>
                  </a:solidFill>
                </a:uFill>
              </a:rPr>
              <a:t>Data</a:t>
            </a:r>
            <a:r>
              <a:rPr u="heavy" spc="-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10" dirty="0">
                <a:uFill>
                  <a:solidFill>
                    <a:srgbClr val="FFFFFF"/>
                  </a:solidFill>
                </a:uFill>
              </a:rPr>
              <a:t>Model</a:t>
            </a:r>
            <a:r>
              <a:rPr u="heavy" spc="-3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Diagram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`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625" y="738150"/>
            <a:ext cx="6235582" cy="422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00" y="143598"/>
            <a:ext cx="34067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5" dirty="0">
                <a:uFill>
                  <a:solidFill>
                    <a:srgbClr val="FFFFFF"/>
                  </a:solidFill>
                </a:uFill>
              </a:rPr>
              <a:t>D</a:t>
            </a:r>
            <a:r>
              <a:rPr u="heavy" spc="-180" dirty="0">
                <a:uFill>
                  <a:solidFill>
                    <a:srgbClr val="FFFFFF"/>
                  </a:solidFill>
                </a:uFill>
              </a:rPr>
              <a:t>AT</a:t>
            </a:r>
            <a:r>
              <a:rPr u="heavy" spc="10" dirty="0">
                <a:uFill>
                  <a:solidFill>
                    <a:srgbClr val="FFFFFF"/>
                  </a:solidFill>
                </a:uFill>
              </a:rPr>
              <a:t>A</a:t>
            </a:r>
            <a:r>
              <a:rPr u="heavy" spc="-1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FLO</a:t>
            </a:r>
            <a:r>
              <a:rPr u="heavy" spc="15" dirty="0">
                <a:uFill>
                  <a:solidFill>
                    <a:srgbClr val="FFFFFF"/>
                  </a:solidFill>
                </a:uFill>
              </a:rPr>
              <a:t>W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815552"/>
            <a:ext cx="9144000" cy="3512820"/>
            <a:chOff x="0" y="815552"/>
            <a:chExt cx="9144000" cy="3512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15552"/>
              <a:ext cx="9143999" cy="35123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96907"/>
              <a:ext cx="9143998" cy="3349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50" y="113473"/>
            <a:ext cx="21545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heavy" spc="5" dirty="0">
                <a:uFill>
                  <a:solidFill>
                    <a:srgbClr val="FFFFFF"/>
                  </a:solidFill>
                </a:uFill>
              </a:rPr>
              <a:t>Theater</a:t>
            </a:r>
            <a:r>
              <a:rPr u="heavy" spc="-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FFFFFF"/>
                  </a:solidFill>
                </a:uFill>
              </a:rPr>
              <a:t>Owner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074" y="691761"/>
            <a:ext cx="8229600" cy="29305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capabilities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theater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owner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include:</a:t>
            </a:r>
            <a:endParaRPr sz="2300">
              <a:latin typeface="Arial MT"/>
              <a:cs typeface="Arial MT"/>
            </a:endParaRPr>
          </a:p>
          <a:p>
            <a:pPr marL="469900" indent="-405130">
              <a:lnSpc>
                <a:spcPts val="2485"/>
              </a:lnSpc>
              <a:spcBef>
                <a:spcPts val="450"/>
              </a:spcBef>
              <a:buChar char="●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Movie</a:t>
            </a:r>
            <a:endParaRPr sz="2300">
              <a:latin typeface="Arial MT"/>
              <a:cs typeface="Arial MT"/>
            </a:endParaRPr>
          </a:p>
          <a:p>
            <a:pPr marL="469900" indent="-405130">
              <a:lnSpc>
                <a:spcPts val="2210"/>
              </a:lnSpc>
              <a:buChar char="●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endParaRPr sz="2300">
              <a:latin typeface="Arial MT"/>
              <a:cs typeface="Arial MT"/>
            </a:endParaRPr>
          </a:p>
          <a:p>
            <a:pPr marL="469900" indent="-405130">
              <a:lnSpc>
                <a:spcPts val="2210"/>
              </a:lnSpc>
              <a:buChar char="●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Enable</a:t>
            </a:r>
            <a:r>
              <a:rPr sz="23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endParaRPr sz="2300">
              <a:latin typeface="Arial MT"/>
              <a:cs typeface="Arial MT"/>
            </a:endParaRPr>
          </a:p>
          <a:p>
            <a:pPr marL="469900" indent="-405130">
              <a:lnSpc>
                <a:spcPts val="2210"/>
              </a:lnSpc>
              <a:buChar char="●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Cancel</a:t>
            </a:r>
            <a:r>
              <a:rPr sz="23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endParaRPr sz="2300">
              <a:latin typeface="Arial MT"/>
              <a:cs typeface="Arial MT"/>
            </a:endParaRPr>
          </a:p>
          <a:p>
            <a:pPr marL="469900" indent="-405130">
              <a:lnSpc>
                <a:spcPts val="2485"/>
              </a:lnSpc>
              <a:buChar char="●"/>
              <a:tabLst>
                <a:tab pos="469265" algn="l"/>
                <a:tab pos="469900" algn="l"/>
              </a:tabLst>
            </a:pP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2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Bookings</a:t>
            </a:r>
            <a:endParaRPr sz="2300">
              <a:latin typeface="Arial MT"/>
              <a:cs typeface="Arial MT"/>
            </a:endParaRPr>
          </a:p>
          <a:p>
            <a:pPr marL="12700" marR="5080" algn="just">
              <a:lnSpc>
                <a:spcPct val="80000"/>
              </a:lnSpc>
              <a:spcBef>
                <a:spcPts val="1000"/>
              </a:spcBef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Using these given tools and techniques the theater owner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modify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functioning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theater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particular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city </a:t>
            </a:r>
            <a:r>
              <a:rPr sz="2300" spc="-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operates.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13473"/>
            <a:ext cx="10534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ADMIN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150" y="650800"/>
            <a:ext cx="3737073" cy="21021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548" y="2925401"/>
            <a:ext cx="3708086" cy="20857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4648" y="2925401"/>
            <a:ext cx="3708086" cy="2085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063" y="704525"/>
            <a:ext cx="3641563" cy="2048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5" y="133573"/>
            <a:ext cx="28067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THEATRE</a:t>
            </a:r>
            <a:r>
              <a:rPr spc="-75" dirty="0"/>
              <a:t> </a:t>
            </a:r>
            <a:r>
              <a:rPr spc="10" dirty="0"/>
              <a:t>OWNER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275" y="950825"/>
            <a:ext cx="3967027" cy="22314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00" y="950825"/>
            <a:ext cx="3967027" cy="223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75" y="113473"/>
            <a:ext cx="28098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BOOKING</a:t>
            </a:r>
            <a:r>
              <a:rPr spc="-70" dirty="0"/>
              <a:t> </a:t>
            </a:r>
            <a:r>
              <a:rPr spc="10" dirty="0"/>
              <a:t>SHOWS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4450" y="576725"/>
            <a:ext cx="3852964" cy="2167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00" y="625950"/>
            <a:ext cx="3765475" cy="2118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500" y="2886399"/>
            <a:ext cx="3723868" cy="20946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4443" y="2936625"/>
            <a:ext cx="3723863" cy="20946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Movie TICKET BOOKING SYSTEM</vt:lpstr>
      <vt:lpstr>Need of a Ticket Booking System</vt:lpstr>
      <vt:lpstr>INTRODUCTION</vt:lpstr>
      <vt:lpstr>Data Model Diagram `</vt:lpstr>
      <vt:lpstr>DATA FLOW DIAGRAM</vt:lpstr>
      <vt:lpstr>Theater Owner</vt:lpstr>
      <vt:lpstr>ADMIN</vt:lpstr>
      <vt:lpstr>THEATRE OWNER</vt:lpstr>
      <vt:lpstr>BOOKING SHOWS</vt:lpstr>
      <vt:lpstr>TOOLS/SOFTWARES USED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System</dc:title>
  <cp:revision>66</cp:revision>
  <dcterms:created xsi:type="dcterms:W3CDTF">2024-05-20T14:43:08Z</dcterms:created>
  <dcterms:modified xsi:type="dcterms:W3CDTF">2024-05-20T14:54:23Z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