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75D6-19B9-45E3-BB6D-56A389A2354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416676"/>
            <a:ext cx="7662929" cy="4760287"/>
          </a:xfrm>
        </p:spPr>
      </p:pic>
    </p:spTree>
    <p:extLst>
      <p:ext uri="{BB962C8B-B14F-4D97-AF65-F5344CB8AC3E}">
        <p14:creationId xmlns:p14="http://schemas.microsoft.com/office/powerpoint/2010/main" val="2623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7" y="1825625"/>
            <a:ext cx="6411525" cy="4351338"/>
          </a:xfrm>
        </p:spPr>
      </p:pic>
    </p:spTree>
    <p:extLst>
      <p:ext uri="{BB962C8B-B14F-4D97-AF65-F5344CB8AC3E}">
        <p14:creationId xmlns:p14="http://schemas.microsoft.com/office/powerpoint/2010/main" val="40898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1825625"/>
            <a:ext cx="5993317" cy="4351338"/>
          </a:xfrm>
        </p:spPr>
      </p:pic>
    </p:spTree>
    <p:extLst>
      <p:ext uri="{BB962C8B-B14F-4D97-AF65-F5344CB8AC3E}">
        <p14:creationId xmlns:p14="http://schemas.microsoft.com/office/powerpoint/2010/main" val="6729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" y="1313645"/>
            <a:ext cx="7344887" cy="4863318"/>
          </a:xfrm>
        </p:spPr>
      </p:pic>
    </p:spTree>
    <p:extLst>
      <p:ext uri="{BB962C8B-B14F-4D97-AF65-F5344CB8AC3E}">
        <p14:creationId xmlns:p14="http://schemas.microsoft.com/office/powerpoint/2010/main" val="26604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queries</vt:lpstr>
      <vt:lpstr>1.</vt:lpstr>
      <vt:lpstr>2.</vt:lpstr>
      <vt:lpstr>3.</vt:lpstr>
      <vt:lpstr>4.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queries</dc:title>
  <dc:creator>Microsoft account</dc:creator>
  <cp:lastModifiedBy>Microsoft account</cp:lastModifiedBy>
  <cp:revision>1</cp:revision>
  <dcterms:created xsi:type="dcterms:W3CDTF">2022-12-19T14:49:10Z</dcterms:created>
  <dcterms:modified xsi:type="dcterms:W3CDTF">2022-12-19T14:49:19Z</dcterms:modified>
</cp:coreProperties>
</file>