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975D6-19B9-45E3-BB6D-56A389A23543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13A43-FE22-4B6D-8469-38A78A200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249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975D6-19B9-45E3-BB6D-56A389A23543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13A43-FE22-4B6D-8469-38A78A200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665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975D6-19B9-45E3-BB6D-56A389A23543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13A43-FE22-4B6D-8469-38A78A200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633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975D6-19B9-45E3-BB6D-56A389A23543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13A43-FE22-4B6D-8469-38A78A200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386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975D6-19B9-45E3-BB6D-56A389A23543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13A43-FE22-4B6D-8469-38A78A200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446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975D6-19B9-45E3-BB6D-56A389A23543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13A43-FE22-4B6D-8469-38A78A200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328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975D6-19B9-45E3-BB6D-56A389A23543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13A43-FE22-4B6D-8469-38A78A200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849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975D6-19B9-45E3-BB6D-56A389A23543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13A43-FE22-4B6D-8469-38A78A200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138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975D6-19B9-45E3-BB6D-56A389A23543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13A43-FE22-4B6D-8469-38A78A200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684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975D6-19B9-45E3-BB6D-56A389A23543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13A43-FE22-4B6D-8469-38A78A200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110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975D6-19B9-45E3-BB6D-56A389A23543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13A43-FE22-4B6D-8469-38A78A200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047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5975D6-19B9-45E3-BB6D-56A389A23543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C13A43-FE22-4B6D-8469-38A78A200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533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260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7893" y="1416676"/>
            <a:ext cx="7662929" cy="4760287"/>
          </a:xfrm>
        </p:spPr>
      </p:pic>
    </p:spTree>
    <p:extLst>
      <p:ext uri="{BB962C8B-B14F-4D97-AF65-F5344CB8AC3E}">
        <p14:creationId xmlns:p14="http://schemas.microsoft.com/office/powerpoint/2010/main" val="2623902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0237" y="1825625"/>
            <a:ext cx="6411525" cy="4351338"/>
          </a:xfrm>
        </p:spPr>
      </p:pic>
    </p:spTree>
    <p:extLst>
      <p:ext uri="{BB962C8B-B14F-4D97-AF65-F5344CB8AC3E}">
        <p14:creationId xmlns:p14="http://schemas.microsoft.com/office/powerpoint/2010/main" val="4089812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4868" y="1825625"/>
            <a:ext cx="5993317" cy="4351338"/>
          </a:xfrm>
        </p:spPr>
      </p:pic>
    </p:spTree>
    <p:extLst>
      <p:ext uri="{BB962C8B-B14F-4D97-AF65-F5344CB8AC3E}">
        <p14:creationId xmlns:p14="http://schemas.microsoft.com/office/powerpoint/2010/main" val="672974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556" y="1313645"/>
            <a:ext cx="7344887" cy="4863318"/>
          </a:xfrm>
        </p:spPr>
      </p:pic>
    </p:spTree>
    <p:extLst>
      <p:ext uri="{BB962C8B-B14F-4D97-AF65-F5344CB8AC3E}">
        <p14:creationId xmlns:p14="http://schemas.microsoft.com/office/powerpoint/2010/main" val="2660473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1527" y="1429555"/>
            <a:ext cx="7798347" cy="4747408"/>
          </a:xfrm>
        </p:spPr>
      </p:pic>
    </p:spTree>
    <p:extLst>
      <p:ext uri="{BB962C8B-B14F-4D97-AF65-F5344CB8AC3E}">
        <p14:creationId xmlns:p14="http://schemas.microsoft.com/office/powerpoint/2010/main" val="2178998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6.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2136" y="1339403"/>
            <a:ext cx="6983034" cy="4837560"/>
          </a:xfrm>
        </p:spPr>
      </p:pic>
    </p:spTree>
    <p:extLst>
      <p:ext uri="{BB962C8B-B14F-4D97-AF65-F5344CB8AC3E}">
        <p14:creationId xmlns:p14="http://schemas.microsoft.com/office/powerpoint/2010/main" val="28646904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</Words>
  <Application>Microsoft Office PowerPoint</Application>
  <PresentationFormat>Widescreen</PresentationFormat>
  <Paragraphs>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queries</vt:lpstr>
      <vt:lpstr>1.</vt:lpstr>
      <vt:lpstr>2.</vt:lpstr>
      <vt:lpstr>3.</vt:lpstr>
      <vt:lpstr>4.</vt:lpstr>
      <vt:lpstr>5.</vt:lpstr>
      <vt:lpstr>6.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queries</dc:title>
  <dc:creator>Microsoft account</dc:creator>
  <cp:lastModifiedBy>Microsoft account</cp:lastModifiedBy>
  <cp:revision>2</cp:revision>
  <dcterms:created xsi:type="dcterms:W3CDTF">2022-12-19T14:49:10Z</dcterms:created>
  <dcterms:modified xsi:type="dcterms:W3CDTF">2022-12-20T09:32:23Z</dcterms:modified>
</cp:coreProperties>
</file>