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3" y="1416676"/>
            <a:ext cx="7662929" cy="4760287"/>
          </a:xfrm>
        </p:spPr>
      </p:pic>
    </p:spTree>
    <p:extLst>
      <p:ext uri="{BB962C8B-B14F-4D97-AF65-F5344CB8AC3E}">
        <p14:creationId xmlns:p14="http://schemas.microsoft.com/office/powerpoint/2010/main" val="262390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37" y="1825625"/>
            <a:ext cx="6411525" cy="4351338"/>
          </a:xfrm>
        </p:spPr>
      </p:pic>
    </p:spTree>
    <p:extLst>
      <p:ext uri="{BB962C8B-B14F-4D97-AF65-F5344CB8AC3E}">
        <p14:creationId xmlns:p14="http://schemas.microsoft.com/office/powerpoint/2010/main" val="408981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8" y="1825625"/>
            <a:ext cx="5993317" cy="4351338"/>
          </a:xfrm>
        </p:spPr>
      </p:pic>
    </p:spTree>
    <p:extLst>
      <p:ext uri="{BB962C8B-B14F-4D97-AF65-F5344CB8AC3E}">
        <p14:creationId xmlns:p14="http://schemas.microsoft.com/office/powerpoint/2010/main" val="6729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56" y="1313645"/>
            <a:ext cx="7344887" cy="4863318"/>
          </a:xfrm>
        </p:spPr>
      </p:pic>
    </p:spTree>
    <p:extLst>
      <p:ext uri="{BB962C8B-B14F-4D97-AF65-F5344CB8AC3E}">
        <p14:creationId xmlns:p14="http://schemas.microsoft.com/office/powerpoint/2010/main" val="266047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429555"/>
            <a:ext cx="7798347" cy="4747408"/>
          </a:xfrm>
        </p:spPr>
      </p:pic>
    </p:spTree>
    <p:extLst>
      <p:ext uri="{BB962C8B-B14F-4D97-AF65-F5344CB8AC3E}">
        <p14:creationId xmlns:p14="http://schemas.microsoft.com/office/powerpoint/2010/main" val="217899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1339403"/>
            <a:ext cx="6983034" cy="4837560"/>
          </a:xfrm>
        </p:spPr>
      </p:pic>
    </p:spTree>
    <p:extLst>
      <p:ext uri="{BB962C8B-B14F-4D97-AF65-F5344CB8AC3E}">
        <p14:creationId xmlns:p14="http://schemas.microsoft.com/office/powerpoint/2010/main" val="286469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1222"/>
            <a:ext cx="10515600" cy="4443211"/>
          </a:xfrm>
        </p:spPr>
      </p:pic>
    </p:spTree>
    <p:extLst>
      <p:ext uri="{BB962C8B-B14F-4D97-AF65-F5344CB8AC3E}">
        <p14:creationId xmlns:p14="http://schemas.microsoft.com/office/powerpoint/2010/main" val="289020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queries</vt:lpstr>
      <vt:lpstr>1.</vt:lpstr>
      <vt:lpstr>2.</vt:lpstr>
      <vt:lpstr>3.</vt:lpstr>
      <vt:lpstr>4.</vt:lpstr>
      <vt:lpstr>5.</vt:lpstr>
      <vt:lpstr>6.</vt:lpstr>
      <vt:lpstr>7.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queries</dc:title>
  <dc:creator>Microsoft account</dc:creator>
  <cp:lastModifiedBy>Microsoft account</cp:lastModifiedBy>
  <cp:revision>3</cp:revision>
  <dcterms:created xsi:type="dcterms:W3CDTF">2022-12-19T14:49:10Z</dcterms:created>
  <dcterms:modified xsi:type="dcterms:W3CDTF">2022-12-20T15:08:39Z</dcterms:modified>
</cp:coreProperties>
</file>