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75D6-19B9-45E3-BB6D-56A389A2354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REturn</a:t>
            </a:r>
            <a:r>
              <a:rPr lang="en-US" dirty="0"/>
              <a:t> the name of the person who is born in 22/07/1980 and his education is </a:t>
            </a:r>
            <a:r>
              <a:rPr lang="en-US" dirty="0" err="1"/>
              <a:t>informatic</a:t>
            </a:r>
            <a:r>
              <a:rPr lang="en-US" dirty="0"/>
              <a:t> :</a:t>
            </a:r>
          </a:p>
          <a:p>
            <a:r>
              <a:rPr lang="en-US" dirty="0"/>
              <a:t>SELECT ?name ?birthdate ?surname  ?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  WHERE { </a:t>
            </a:r>
          </a:p>
          <a:p>
            <a:r>
              <a:rPr lang="en-US" dirty="0"/>
              <a:t>                              ?instructor </a:t>
            </a:r>
            <a:r>
              <a:rPr lang="en-US" dirty="0" err="1"/>
              <a:t>udemy:birthdate</a:t>
            </a:r>
            <a:r>
              <a:rPr lang="en-US" dirty="0"/>
              <a:t> ?birthdate;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udemy:name</a:t>
            </a:r>
            <a:r>
              <a:rPr lang="en-US" dirty="0"/>
              <a:t> ?name;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udemy:surname</a:t>
            </a:r>
            <a:r>
              <a:rPr lang="en-US" dirty="0"/>
              <a:t> ?surname;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udemy:education</a:t>
            </a:r>
            <a:r>
              <a:rPr lang="en-US" dirty="0"/>
              <a:t> ?</a:t>
            </a:r>
            <a:r>
              <a:rPr lang="en-US" dirty="0" err="1"/>
              <a:t>edu</a:t>
            </a:r>
            <a:r>
              <a:rPr lang="en-US" dirty="0"/>
              <a:t>.</a:t>
            </a:r>
          </a:p>
          <a:p>
            <a:r>
              <a:rPr lang="en-US" dirty="0"/>
              <a:t>                              FILTER (?birthdate&gt;"22/07/1980"  &amp;&amp; ?</a:t>
            </a:r>
            <a:r>
              <a:rPr lang="en-US" dirty="0" err="1"/>
              <a:t>edu</a:t>
            </a:r>
            <a:r>
              <a:rPr lang="en-US" dirty="0"/>
              <a:t>= 'Informatics' )               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4435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416676"/>
            <a:ext cx="7662929" cy="4760287"/>
          </a:xfrm>
        </p:spPr>
      </p:pic>
    </p:spTree>
    <p:extLst>
      <p:ext uri="{BB962C8B-B14F-4D97-AF65-F5344CB8AC3E}">
        <p14:creationId xmlns:p14="http://schemas.microsoft.com/office/powerpoint/2010/main" val="2623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7" y="1825625"/>
            <a:ext cx="6411525" cy="4351338"/>
          </a:xfrm>
        </p:spPr>
      </p:pic>
    </p:spTree>
    <p:extLst>
      <p:ext uri="{BB962C8B-B14F-4D97-AF65-F5344CB8AC3E}">
        <p14:creationId xmlns:p14="http://schemas.microsoft.com/office/powerpoint/2010/main" val="40898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1825625"/>
            <a:ext cx="5993317" cy="4351338"/>
          </a:xfrm>
        </p:spPr>
      </p:pic>
    </p:spTree>
    <p:extLst>
      <p:ext uri="{BB962C8B-B14F-4D97-AF65-F5344CB8AC3E}">
        <p14:creationId xmlns:p14="http://schemas.microsoft.com/office/powerpoint/2010/main" val="6729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" y="1313645"/>
            <a:ext cx="7344887" cy="4863318"/>
          </a:xfrm>
        </p:spPr>
      </p:pic>
    </p:spTree>
    <p:extLst>
      <p:ext uri="{BB962C8B-B14F-4D97-AF65-F5344CB8AC3E}">
        <p14:creationId xmlns:p14="http://schemas.microsoft.com/office/powerpoint/2010/main" val="26604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429555"/>
            <a:ext cx="7798347" cy="4747408"/>
          </a:xfrm>
        </p:spPr>
      </p:pic>
    </p:spTree>
    <p:extLst>
      <p:ext uri="{BB962C8B-B14F-4D97-AF65-F5344CB8AC3E}">
        <p14:creationId xmlns:p14="http://schemas.microsoft.com/office/powerpoint/2010/main" val="217899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39403"/>
            <a:ext cx="6983034" cy="4837560"/>
          </a:xfrm>
        </p:spPr>
      </p:pic>
    </p:spTree>
    <p:extLst>
      <p:ext uri="{BB962C8B-B14F-4D97-AF65-F5344CB8AC3E}">
        <p14:creationId xmlns:p14="http://schemas.microsoft.com/office/powerpoint/2010/main" val="28646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222"/>
            <a:ext cx="10515600" cy="4443211"/>
          </a:xfrm>
        </p:spPr>
      </p:pic>
    </p:spTree>
    <p:extLst>
      <p:ext uri="{BB962C8B-B14F-4D97-AF65-F5344CB8AC3E}">
        <p14:creationId xmlns:p14="http://schemas.microsoft.com/office/powerpoint/2010/main" val="289020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Return </a:t>
            </a:r>
            <a:r>
              <a:rPr lang="en-US" sz="11200" dirty="0"/>
              <a:t>information for the person named </a:t>
            </a:r>
            <a:r>
              <a:rPr lang="en-US" sz="11200" dirty="0" err="1"/>
              <a:t>Davilla</a:t>
            </a:r>
            <a:r>
              <a:rPr lang="en-US" sz="11200" dirty="0"/>
              <a:t>:</a:t>
            </a:r>
          </a:p>
          <a:p>
            <a:r>
              <a:rPr lang="en-US" sz="11200" dirty="0"/>
              <a:t>SELECT ?name ?birthdate ?surname ?</a:t>
            </a:r>
            <a:r>
              <a:rPr lang="en-US" sz="11200" dirty="0" err="1"/>
              <a:t>num</a:t>
            </a:r>
            <a:endParaRPr lang="en-US" sz="11200" dirty="0"/>
          </a:p>
          <a:p>
            <a:r>
              <a:rPr lang="en-US" sz="11200" dirty="0"/>
              <a:t>  WHERE { </a:t>
            </a:r>
          </a:p>
          <a:p>
            <a:r>
              <a:rPr lang="en-US" sz="11200" dirty="0"/>
              <a:t>                              ?instructor </a:t>
            </a:r>
            <a:r>
              <a:rPr lang="en-US" sz="11200" dirty="0" err="1"/>
              <a:t>udemy:birthdate</a:t>
            </a:r>
            <a:r>
              <a:rPr lang="en-US" sz="11200" dirty="0"/>
              <a:t> ?birthdate;</a:t>
            </a:r>
          </a:p>
          <a:p>
            <a:r>
              <a:rPr lang="en-US" sz="11200" dirty="0"/>
              <a:t>                                                     </a:t>
            </a:r>
            <a:r>
              <a:rPr lang="en-US" sz="11200" dirty="0" err="1"/>
              <a:t>udemy:name</a:t>
            </a:r>
            <a:r>
              <a:rPr lang="en-US" sz="11200" dirty="0"/>
              <a:t> ?name;</a:t>
            </a:r>
          </a:p>
          <a:p>
            <a:r>
              <a:rPr lang="en-US" sz="11200" dirty="0"/>
              <a:t>                                                     </a:t>
            </a:r>
            <a:r>
              <a:rPr lang="en-US" sz="11200" dirty="0" err="1"/>
              <a:t>udemy:surname</a:t>
            </a:r>
            <a:r>
              <a:rPr lang="en-US" sz="11200" dirty="0"/>
              <a:t> ?surname;</a:t>
            </a:r>
          </a:p>
          <a:p>
            <a:r>
              <a:rPr lang="en-US" sz="11200" dirty="0"/>
              <a:t>                                                     </a:t>
            </a:r>
            <a:r>
              <a:rPr lang="en-US" sz="11200" dirty="0" err="1"/>
              <a:t>udemy:numberOFStudents</a:t>
            </a:r>
            <a:r>
              <a:rPr lang="en-US" sz="11200" dirty="0"/>
              <a:t> ?num.</a:t>
            </a:r>
          </a:p>
          <a:p>
            <a:r>
              <a:rPr lang="en-US" sz="11200" dirty="0"/>
              <a:t>                              FILTER  REGEX(?surname, "</a:t>
            </a:r>
            <a:r>
              <a:rPr lang="en-US" sz="11200" dirty="0" err="1"/>
              <a:t>Davilla</a:t>
            </a:r>
            <a:r>
              <a:rPr lang="en-US" sz="11200" dirty="0"/>
              <a:t>")                </a:t>
            </a:r>
          </a:p>
          <a:p>
            <a:r>
              <a:rPr lang="en-US" sz="11200" dirty="0"/>
              <a:t> 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queries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queries</dc:title>
  <dc:creator>Microsoft account</dc:creator>
  <cp:lastModifiedBy>Microsoft account</cp:lastModifiedBy>
  <cp:revision>4</cp:revision>
  <dcterms:created xsi:type="dcterms:W3CDTF">2022-12-19T14:49:10Z</dcterms:created>
  <dcterms:modified xsi:type="dcterms:W3CDTF">2022-12-21T09:03:12Z</dcterms:modified>
</cp:coreProperties>
</file>