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revisionInfo.xml" ContentType="application/vnd.ms-powerpoint.revisioninfo+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23"/>
  </p:notesMasterIdLst>
  <p:sldIdLst>
    <p:sldId id="1864" r:id="rId5"/>
    <p:sldId id="1886" r:id="rId6"/>
    <p:sldId id="1885" r:id="rId7"/>
    <p:sldId id="1846" r:id="rId8"/>
    <p:sldId id="1845" r:id="rId9"/>
    <p:sldId id="1866" r:id="rId10"/>
    <p:sldId id="1872" r:id="rId11"/>
    <p:sldId id="1852" r:id="rId12"/>
    <p:sldId id="1878" r:id="rId13"/>
    <p:sldId id="1880" r:id="rId14"/>
    <p:sldId id="1888" r:id="rId15"/>
    <p:sldId id="1887" r:id="rId16"/>
    <p:sldId id="1848" r:id="rId17"/>
    <p:sldId id="1889" r:id="rId18"/>
    <p:sldId id="1890" r:id="rId19"/>
    <p:sldId id="1876" r:id="rId20"/>
    <p:sldId id="1858" r:id="rId21"/>
    <p:sldId id="1859" r:id="rId22"/>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440FC73-927E-A931-CB18-35B46D275D9B}" name="Guest User" initials="GU" userId="S::urn:spo:anon#26bb1c16ad028d6ca90fc99ba344a570e1a513dc63d18496d57fe0b306172563::" providerId="AD"/>
  <p188:author id="{E8201878-E233-4D8D-960D-0DFF2B553C87}" name="Rao Abdul Moeed" initials="RAM" userId="Rao Abdul Moeed"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78AF"/>
    <a:srgbClr val="A70A22"/>
    <a:srgbClr val="E23042"/>
    <a:srgbClr val="0E2A47"/>
    <a:srgbClr val="FE4387"/>
    <a:srgbClr val="FF2625"/>
    <a:srgbClr val="007788"/>
    <a:srgbClr val="297C2A"/>
    <a:srgbClr val="F69000"/>
    <a:srgbClr val="01C2D1"/>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6FD127-0532-63F0-0B0E-FFC044785E6B}" v="199" dt="2022-05-27T21:51:41.366"/>
    <p1510:client id="{316A84FF-D4CB-BB77-707F-BD0F055AF095}" v="67" dt="2022-05-27T20:34:41.386"/>
    <p1510:client id="{4F1FBA2C-C4EC-AC50-1A67-3C782C4C500F}" v="1140" dt="2022-05-28T00:11:44.279"/>
    <p1510:client id="{653293E9-F2CA-BE11-8B63-0842E29E5C66}" v="23" dt="2022-05-27T10:59:27.803"/>
    <p1510:client id="{6D4BBB64-630C-40B0-9C06-17391BC25156}" v="4780" dt="2022-05-27T21:46:03.035"/>
    <p1510:client id="{780A3E83-41D5-ADAE-D484-C9CE99F052C7}" v="6" dt="2022-05-27T15:46:08.812"/>
    <p1510:client id="{7C74DD8D-5B01-496B-B35E-7F36C4FF2E72}" v="236" dt="2022-05-27T10:38:18.028"/>
    <p1510:client id="{F1B60BE9-BF7E-4AA1-9F6A-C7D548CC3B5D}" v="2" dt="2022-05-27T20:36:40.9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84"/>
      </p:cViewPr>
      <p:guideLst>
        <p:guide orient="horz" pos="2160"/>
        <p:guide pos="480"/>
        <p:guide pos="7200"/>
        <p:guide pos="4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 Id="rId30" Type="http://schemas.microsoft.com/office/2018/10/relationships/authors" Target="authors.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 Id="rId5" Type="http://schemas.openxmlformats.org/officeDocument/2006/relationships/image" Target="../media/image13.png"/><Relationship Id="rId4" Type="http://schemas.openxmlformats.org/officeDocument/2006/relationships/image" Target="../media/image12.png"/></Relationships>
</file>

<file path=ppt/diagrams/_rels/data2.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image" Target="../media/image20.svg"/><Relationship Id="rId1" Type="http://schemas.openxmlformats.org/officeDocument/2006/relationships/image" Target="../media/image14.png"/><Relationship Id="rId5" Type="http://schemas.openxmlformats.org/officeDocument/2006/relationships/image" Target="../media/image16.png"/><Relationship Id="rId4" Type="http://schemas.openxmlformats.org/officeDocument/2006/relationships/image" Target="../media/image15.png"/></Relationships>
</file>

<file path=ppt/diagrams/_rels/data3.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slide" Target="../slides/slide14.xml"/><Relationship Id="rId1" Type="http://schemas.openxmlformats.org/officeDocument/2006/relationships/slide" Target="../slides/slide16.xml"/><Relationship Id="rId4" Type="http://schemas.openxmlformats.org/officeDocument/2006/relationships/slide" Target="../slides/slide13.xml"/></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 Id="rId5" Type="http://schemas.openxmlformats.org/officeDocument/2006/relationships/image" Target="../media/image13.png"/><Relationship Id="rId4"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0.svg"/><Relationship Id="rId1" Type="http://schemas.openxmlformats.org/officeDocument/2006/relationships/image" Target="../media/image14.png"/><Relationship Id="rId4"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32C11F-4A0F-43DB-8142-576459671A35}" type="doc">
      <dgm:prSet loTypeId="urn:microsoft.com/office/officeart/2005/8/layout/bList2" loCatId="list" qsTypeId="urn:microsoft.com/office/officeart/2005/8/quickstyle/simple3" qsCatId="simple" csTypeId="urn:microsoft.com/office/officeart/2005/8/colors/colorful2" csCatId="colorful" phldr="1"/>
      <dgm:spPr/>
      <dgm:t>
        <a:bodyPr/>
        <a:lstStyle/>
        <a:p>
          <a:endParaRPr lang="en-GB"/>
        </a:p>
      </dgm:t>
    </dgm:pt>
    <dgm:pt modelId="{9A040ACB-4613-4A9E-8FAD-B4EE480B11E9}">
      <dgm:prSet phldrT="[Text]"/>
      <dgm:spPr/>
      <dgm:t>
        <a:bodyPr/>
        <a:lstStyle/>
        <a:p>
          <a:r>
            <a:rPr lang="en-GB" dirty="0" smtClean="0"/>
            <a:t>Irfan Ullah Khan</a:t>
          </a:r>
          <a:endParaRPr lang="en-GB" dirty="0"/>
        </a:p>
      </dgm:t>
    </dgm:pt>
    <dgm:pt modelId="{6068B256-5E66-4482-95B7-9510A2A72BD5}" type="parTrans" cxnId="{8FA86B2A-9081-487F-905E-368179B2B751}">
      <dgm:prSet/>
      <dgm:spPr/>
      <dgm:t>
        <a:bodyPr/>
        <a:lstStyle/>
        <a:p>
          <a:endParaRPr lang="en-GB"/>
        </a:p>
      </dgm:t>
    </dgm:pt>
    <dgm:pt modelId="{36A628D4-4195-4FDD-803F-1119856002C8}" type="sibTrans" cxnId="{8FA86B2A-9081-487F-905E-368179B2B751}">
      <dgm:prSet/>
      <dgm:spPr/>
      <dgm:t>
        <a:bodyPr/>
        <a:lstStyle/>
        <a:p>
          <a:endParaRPr lang="en-GB"/>
        </a:p>
      </dgm:t>
    </dgm:pt>
    <dgm:pt modelId="{8FDD2694-B81E-4B7F-A290-5F960B1968B7}">
      <dgm:prSet phldrT="[Text]"/>
      <dgm:spPr/>
      <dgm:t>
        <a:bodyPr/>
        <a:lstStyle/>
        <a:p>
          <a:r>
            <a:rPr lang="en-GB" dirty="0"/>
            <a:t>Overall backend design</a:t>
          </a:r>
        </a:p>
      </dgm:t>
    </dgm:pt>
    <dgm:pt modelId="{19DDC715-2DA6-49F0-9E01-E06BF86CF8C8}" type="parTrans" cxnId="{29B189A3-B96E-4FBE-92F8-80DB6560CEE8}">
      <dgm:prSet/>
      <dgm:spPr/>
      <dgm:t>
        <a:bodyPr/>
        <a:lstStyle/>
        <a:p>
          <a:endParaRPr lang="en-GB"/>
        </a:p>
      </dgm:t>
    </dgm:pt>
    <dgm:pt modelId="{1EFAEAB0-A03E-4656-96E5-D694F8886DD9}" type="sibTrans" cxnId="{29B189A3-B96E-4FBE-92F8-80DB6560CEE8}">
      <dgm:prSet/>
      <dgm:spPr/>
      <dgm:t>
        <a:bodyPr/>
        <a:lstStyle/>
        <a:p>
          <a:endParaRPr lang="en-GB"/>
        </a:p>
      </dgm:t>
    </dgm:pt>
    <dgm:pt modelId="{1D5A9F04-5AAE-49AC-A43C-31DE2B66C95E}">
      <dgm:prSet phldrT="[Text]"/>
      <dgm:spPr/>
      <dgm:t>
        <a:bodyPr/>
        <a:lstStyle/>
        <a:p>
          <a:r>
            <a:rPr lang="en-GB" dirty="0" smtClean="0"/>
            <a:t>Zainulabedin</a:t>
          </a:r>
          <a:endParaRPr lang="en-GB" dirty="0"/>
        </a:p>
      </dgm:t>
    </dgm:pt>
    <dgm:pt modelId="{0225E416-D183-4481-97F7-7D9486EB0B7C}" type="parTrans" cxnId="{2ECF4001-48DA-41F3-8986-D81D8D15F170}">
      <dgm:prSet/>
      <dgm:spPr/>
      <dgm:t>
        <a:bodyPr/>
        <a:lstStyle/>
        <a:p>
          <a:endParaRPr lang="en-GB"/>
        </a:p>
      </dgm:t>
    </dgm:pt>
    <dgm:pt modelId="{4EFF77DC-258F-49F4-BFAF-F416A5A3CAAC}" type="sibTrans" cxnId="{2ECF4001-48DA-41F3-8986-D81D8D15F170}">
      <dgm:prSet/>
      <dgm:spPr/>
      <dgm:t>
        <a:bodyPr/>
        <a:lstStyle/>
        <a:p>
          <a:endParaRPr lang="en-GB"/>
        </a:p>
      </dgm:t>
    </dgm:pt>
    <dgm:pt modelId="{42AAB0A3-122F-473C-9F58-17118090C0CD}">
      <dgm:prSet phldrT="[Text]"/>
      <dgm:spPr/>
      <dgm:t>
        <a:bodyPr/>
        <a:lstStyle/>
        <a:p>
          <a:pPr rtl="0"/>
          <a:r>
            <a:rPr lang="en-GB" dirty="0" smtClean="0"/>
            <a:t>Implementation </a:t>
          </a:r>
          <a:r>
            <a:rPr lang="en-GB" dirty="0"/>
            <a:t>of </a:t>
          </a:r>
          <a:r>
            <a:rPr lang="en-GB" dirty="0" smtClean="0"/>
            <a:t>product portion</a:t>
          </a:r>
          <a:endParaRPr lang="en-GB" dirty="0">
            <a:latin typeface="Segoe UI"/>
          </a:endParaRPr>
        </a:p>
      </dgm:t>
    </dgm:pt>
    <dgm:pt modelId="{671A0181-BF9D-4D11-ABDD-26BD26428650}" type="parTrans" cxnId="{AE5A12F7-CD14-4FB7-BCEA-A877EE19944A}">
      <dgm:prSet/>
      <dgm:spPr/>
      <dgm:t>
        <a:bodyPr/>
        <a:lstStyle/>
        <a:p>
          <a:endParaRPr lang="en-GB"/>
        </a:p>
      </dgm:t>
    </dgm:pt>
    <dgm:pt modelId="{32529979-1E9E-495D-8DD5-6679A4F32991}" type="sibTrans" cxnId="{AE5A12F7-CD14-4FB7-BCEA-A877EE19944A}">
      <dgm:prSet/>
      <dgm:spPr/>
      <dgm:t>
        <a:bodyPr/>
        <a:lstStyle/>
        <a:p>
          <a:endParaRPr lang="en-GB"/>
        </a:p>
      </dgm:t>
    </dgm:pt>
    <dgm:pt modelId="{31E11000-ED2B-4CC0-8BA7-954360738618}">
      <dgm:prSet phldrT="[Text]"/>
      <dgm:spPr/>
      <dgm:t>
        <a:bodyPr/>
        <a:lstStyle/>
        <a:p>
          <a:r>
            <a:rPr lang="en-US" b="0" i="0" dirty="0" smtClean="0">
              <a:solidFill>
                <a:schemeClr val="dk1"/>
              </a:solidFill>
              <a:effectLst/>
              <a:latin typeface="+mn-lt"/>
              <a:ea typeface="+mn-ea"/>
              <a:cs typeface="+mn-cs"/>
            </a:rPr>
            <a:t>Umutberk cakmakci</a:t>
          </a:r>
          <a:endParaRPr lang="en-GB" dirty="0"/>
        </a:p>
      </dgm:t>
    </dgm:pt>
    <dgm:pt modelId="{5F2F2AF0-983A-4525-A2BE-A8ADA79C48E5}" type="parTrans" cxnId="{21163059-06B6-4ED3-BB40-6FAF28D30BA0}">
      <dgm:prSet/>
      <dgm:spPr/>
      <dgm:t>
        <a:bodyPr/>
        <a:lstStyle/>
        <a:p>
          <a:endParaRPr lang="en-GB"/>
        </a:p>
      </dgm:t>
    </dgm:pt>
    <dgm:pt modelId="{2BC43550-58CB-4631-87ED-9D8D7C4F159A}" type="sibTrans" cxnId="{21163059-06B6-4ED3-BB40-6FAF28D30BA0}">
      <dgm:prSet/>
      <dgm:spPr/>
      <dgm:t>
        <a:bodyPr/>
        <a:lstStyle/>
        <a:p>
          <a:endParaRPr lang="en-GB"/>
        </a:p>
      </dgm:t>
    </dgm:pt>
    <dgm:pt modelId="{7755AFAF-4A9C-42C4-B637-A0AA3F0DB427}">
      <dgm:prSet phldrT="[Text]"/>
      <dgm:spPr/>
      <dgm:t>
        <a:bodyPr/>
        <a:lstStyle/>
        <a:p>
          <a:r>
            <a:rPr lang="en-US" b="0" i="0" dirty="0" smtClean="0">
              <a:solidFill>
                <a:schemeClr val="dk1"/>
              </a:solidFill>
              <a:effectLst/>
              <a:latin typeface="+mn-lt"/>
              <a:ea typeface="+mn-ea"/>
              <a:cs typeface="+mn-cs"/>
            </a:rPr>
            <a:t>Meltem yanoglu</a:t>
          </a:r>
          <a:endParaRPr lang="en-GB" dirty="0"/>
        </a:p>
      </dgm:t>
    </dgm:pt>
    <dgm:pt modelId="{B1F0B5F6-35B9-4724-9181-71A4C0952FD2}" type="parTrans" cxnId="{84947705-6D63-4074-A992-2F6E5C4C7114}">
      <dgm:prSet/>
      <dgm:spPr/>
      <dgm:t>
        <a:bodyPr/>
        <a:lstStyle/>
        <a:p>
          <a:endParaRPr lang="en-GB"/>
        </a:p>
      </dgm:t>
    </dgm:pt>
    <dgm:pt modelId="{803DD2FF-56AC-443A-8C52-E25C3398E839}" type="sibTrans" cxnId="{84947705-6D63-4074-A992-2F6E5C4C7114}">
      <dgm:prSet/>
      <dgm:spPr/>
      <dgm:t>
        <a:bodyPr/>
        <a:lstStyle/>
        <a:p>
          <a:endParaRPr lang="en-GB"/>
        </a:p>
      </dgm:t>
    </dgm:pt>
    <dgm:pt modelId="{0FEBA60A-0642-490D-924E-084C08C241D9}">
      <dgm:prSet phldrT="[Text]"/>
      <dgm:spPr/>
      <dgm:t>
        <a:bodyPr/>
        <a:lstStyle/>
        <a:p>
          <a:r>
            <a:rPr lang="en-GB" dirty="0" smtClean="0"/>
            <a:t>Zero contribution in hw2</a:t>
          </a:r>
          <a:endParaRPr lang="en-GB" dirty="0"/>
        </a:p>
      </dgm:t>
    </dgm:pt>
    <dgm:pt modelId="{E9E22B27-8EA6-4FBD-AF01-A51E569055F6}" type="parTrans" cxnId="{82477C7A-4931-4B7B-8CFD-AC05593ED0E6}">
      <dgm:prSet/>
      <dgm:spPr/>
      <dgm:t>
        <a:bodyPr/>
        <a:lstStyle/>
        <a:p>
          <a:endParaRPr lang="en-GB"/>
        </a:p>
      </dgm:t>
    </dgm:pt>
    <dgm:pt modelId="{6DF2A1D0-6911-4213-9D32-3B2F9E4DAF31}" type="sibTrans" cxnId="{82477C7A-4931-4B7B-8CFD-AC05593ED0E6}">
      <dgm:prSet/>
      <dgm:spPr/>
      <dgm:t>
        <a:bodyPr/>
        <a:lstStyle/>
        <a:p>
          <a:endParaRPr lang="en-GB"/>
        </a:p>
      </dgm:t>
    </dgm:pt>
    <dgm:pt modelId="{D084AB5C-F4D4-4F75-A8A2-17449F1623C6}">
      <dgm:prSet phldrT="[Text]"/>
      <dgm:spPr/>
      <dgm:t>
        <a:bodyPr/>
        <a:lstStyle/>
        <a:p>
          <a:pPr rtl="0"/>
          <a:r>
            <a:rPr lang="en-GB" dirty="0" smtClean="0"/>
            <a:t>Zero Contribution</a:t>
          </a:r>
          <a:endParaRPr lang="en-GB" dirty="0"/>
        </a:p>
      </dgm:t>
    </dgm:pt>
    <dgm:pt modelId="{3F8F17FF-203B-4D42-964E-8BC45DA8E4A4}" type="parTrans" cxnId="{94D4A9F9-1869-487F-8494-D78762A73BF3}">
      <dgm:prSet/>
      <dgm:spPr/>
      <dgm:t>
        <a:bodyPr/>
        <a:lstStyle/>
        <a:p>
          <a:endParaRPr lang="en-GB"/>
        </a:p>
      </dgm:t>
    </dgm:pt>
    <dgm:pt modelId="{B91B84F9-99E5-4118-9511-0E1C199094D4}" type="sibTrans" cxnId="{94D4A9F9-1869-487F-8494-D78762A73BF3}">
      <dgm:prSet/>
      <dgm:spPr/>
      <dgm:t>
        <a:bodyPr/>
        <a:lstStyle/>
        <a:p>
          <a:endParaRPr lang="en-GB"/>
        </a:p>
      </dgm:t>
    </dgm:pt>
    <dgm:pt modelId="{0894C06C-7E4E-4BAC-BD2F-81DD00DB0DDE}">
      <dgm:prSet phldrT="[Text]"/>
      <dgm:spPr/>
      <dgm:t>
        <a:bodyPr/>
        <a:lstStyle/>
        <a:p>
          <a:pPr rtl="0"/>
          <a:r>
            <a:rPr lang="en-GB" dirty="0" smtClean="0"/>
            <a:t>Zero Contribution</a:t>
          </a:r>
          <a:endParaRPr lang="en-GB" dirty="0"/>
        </a:p>
      </dgm:t>
    </dgm:pt>
    <dgm:pt modelId="{A38D8F49-A9F7-4433-B09C-808351CD3225}" type="parTrans" cxnId="{A7639140-E30C-45CB-A42E-45145AF5C7E9}">
      <dgm:prSet/>
      <dgm:spPr/>
      <dgm:t>
        <a:bodyPr/>
        <a:lstStyle/>
        <a:p>
          <a:endParaRPr lang="en-GB"/>
        </a:p>
      </dgm:t>
    </dgm:pt>
    <dgm:pt modelId="{6C58FDFB-B7B1-4648-A559-47C0AB3CCBD8}" type="sibTrans" cxnId="{A7639140-E30C-45CB-A42E-45145AF5C7E9}">
      <dgm:prSet/>
      <dgm:spPr/>
      <dgm:t>
        <a:bodyPr/>
        <a:lstStyle/>
        <a:p>
          <a:endParaRPr lang="en-GB"/>
        </a:p>
      </dgm:t>
    </dgm:pt>
    <dgm:pt modelId="{984A8F46-FC24-47C4-8CAE-99BFF60F9B13}">
      <dgm:prSet phldrT="[Text]"/>
      <dgm:spPr/>
      <dgm:t>
        <a:bodyPr/>
        <a:lstStyle/>
        <a:p>
          <a:pPr rtl="0"/>
          <a:r>
            <a:rPr lang="en-GB" dirty="0" smtClean="0"/>
            <a:t>Front-end</a:t>
          </a:r>
          <a:endParaRPr lang="en-GB" dirty="0"/>
        </a:p>
      </dgm:t>
    </dgm:pt>
    <dgm:pt modelId="{9B131385-814B-45C5-BAF3-1EF2B689C027}" type="parTrans" cxnId="{FB29FA40-B5A6-45E3-AE84-C1288178365B}">
      <dgm:prSet/>
      <dgm:spPr/>
      <dgm:t>
        <a:bodyPr/>
        <a:lstStyle/>
        <a:p>
          <a:endParaRPr lang="en-GB"/>
        </a:p>
      </dgm:t>
    </dgm:pt>
    <dgm:pt modelId="{EE4CB8B7-9283-4342-B337-110C3DF92F3F}" type="sibTrans" cxnId="{FB29FA40-B5A6-45E3-AE84-C1288178365B}">
      <dgm:prSet/>
      <dgm:spPr/>
      <dgm:t>
        <a:bodyPr/>
        <a:lstStyle/>
        <a:p>
          <a:endParaRPr lang="en-GB"/>
        </a:p>
      </dgm:t>
    </dgm:pt>
    <dgm:pt modelId="{850DA906-86CD-4AA8-B9CE-F845225F8CFE}">
      <dgm:prSet phldrT="[Text]"/>
      <dgm:spPr/>
      <dgm:t>
        <a:bodyPr/>
        <a:lstStyle/>
        <a:p>
          <a:r>
            <a:rPr lang="en-GB" dirty="0"/>
            <a:t>Implementation of Admin &amp; </a:t>
          </a:r>
          <a:r>
            <a:rPr lang="en-GB" dirty="0" smtClean="0"/>
            <a:t>Customer </a:t>
          </a:r>
          <a:r>
            <a:rPr lang="en-GB" dirty="0" smtClean="0">
              <a:latin typeface="Segoe UI"/>
            </a:rPr>
            <a:t>portions</a:t>
          </a:r>
          <a:endParaRPr lang="en-GB" dirty="0"/>
        </a:p>
      </dgm:t>
    </dgm:pt>
    <dgm:pt modelId="{ED1FADEE-A751-4F2F-8C93-E585CA57CE58}" type="parTrans" cxnId="{393D7E72-7E0A-44CE-9DC8-A763DAA8A9AA}">
      <dgm:prSet/>
      <dgm:spPr/>
      <dgm:t>
        <a:bodyPr/>
        <a:lstStyle/>
        <a:p>
          <a:endParaRPr lang="en-GB"/>
        </a:p>
      </dgm:t>
    </dgm:pt>
    <dgm:pt modelId="{B82CF96E-F0EE-4784-966B-FC64BA958EB0}" type="sibTrans" cxnId="{393D7E72-7E0A-44CE-9DC8-A763DAA8A9AA}">
      <dgm:prSet/>
      <dgm:spPr/>
      <dgm:t>
        <a:bodyPr/>
        <a:lstStyle/>
        <a:p>
          <a:endParaRPr lang="en-GB"/>
        </a:p>
      </dgm:t>
    </dgm:pt>
    <dgm:pt modelId="{4F4CA621-961B-48FB-9710-4C4BE6A281EE}">
      <dgm:prSet phldrT="[Text]"/>
      <dgm:spPr/>
      <dgm:t>
        <a:bodyPr/>
        <a:lstStyle/>
        <a:p>
          <a:r>
            <a:rPr lang="en-GB" dirty="0" smtClean="0"/>
            <a:t>Database connections</a:t>
          </a:r>
          <a:endParaRPr lang="en-GB" dirty="0"/>
        </a:p>
      </dgm:t>
    </dgm:pt>
    <dgm:pt modelId="{F5ECBD91-82AF-464D-A773-09464988C778}" type="parTrans" cxnId="{64900A87-BBA0-4C93-8091-711AA5AE6DDB}">
      <dgm:prSet/>
      <dgm:spPr/>
      <dgm:t>
        <a:bodyPr/>
        <a:lstStyle/>
        <a:p>
          <a:endParaRPr lang="en-US"/>
        </a:p>
      </dgm:t>
    </dgm:pt>
    <dgm:pt modelId="{66781DC4-C63F-4B0B-A57E-9E2989E640C8}" type="sibTrans" cxnId="{64900A87-BBA0-4C93-8091-711AA5AE6DDB}">
      <dgm:prSet/>
      <dgm:spPr/>
      <dgm:t>
        <a:bodyPr/>
        <a:lstStyle/>
        <a:p>
          <a:endParaRPr lang="en-US"/>
        </a:p>
      </dgm:t>
    </dgm:pt>
    <dgm:pt modelId="{27F7B283-7215-414A-880D-9375B4166910}">
      <dgm:prSet phldrT="[Text]"/>
      <dgm:spPr/>
      <dgm:t>
        <a:bodyPr/>
        <a:lstStyle/>
        <a:p>
          <a:r>
            <a:rPr lang="en-GB" dirty="0" smtClean="0"/>
            <a:t>Front-end</a:t>
          </a:r>
          <a:endParaRPr lang="en-GB" dirty="0"/>
        </a:p>
      </dgm:t>
    </dgm:pt>
    <dgm:pt modelId="{37FB150E-0FF6-40F9-B777-992D243EBBAB}" type="parTrans" cxnId="{079D73D8-ABA3-4EB7-B1F7-E47CDBC8B2D9}">
      <dgm:prSet/>
      <dgm:spPr/>
      <dgm:t>
        <a:bodyPr/>
        <a:lstStyle/>
        <a:p>
          <a:endParaRPr lang="en-US"/>
        </a:p>
      </dgm:t>
    </dgm:pt>
    <dgm:pt modelId="{4E359080-634F-42B4-AEFE-00F72926B6BA}" type="sibTrans" cxnId="{079D73D8-ABA3-4EB7-B1F7-E47CDBC8B2D9}">
      <dgm:prSet/>
      <dgm:spPr/>
      <dgm:t>
        <a:bodyPr/>
        <a:lstStyle/>
        <a:p>
          <a:endParaRPr lang="en-US"/>
        </a:p>
      </dgm:t>
    </dgm:pt>
    <dgm:pt modelId="{A53229CD-1160-44F8-8AC1-BF23BFC91EBC}">
      <dgm:prSet phldrT="[Text]"/>
      <dgm:spPr/>
      <dgm:t>
        <a:bodyPr/>
        <a:lstStyle/>
        <a:p>
          <a:r>
            <a:rPr lang="en-US" b="0" i="0" dirty="0" smtClean="0">
              <a:solidFill>
                <a:schemeClr val="dk1"/>
              </a:solidFill>
              <a:effectLst/>
              <a:latin typeface="+mn-lt"/>
              <a:ea typeface="+mn-ea"/>
              <a:cs typeface="+mn-cs"/>
            </a:rPr>
            <a:t>Samir masato</a:t>
          </a:r>
          <a:endParaRPr lang="en-GB" dirty="0"/>
        </a:p>
      </dgm:t>
    </dgm:pt>
    <dgm:pt modelId="{11F13A33-357A-46F5-9294-8D767FA3C837}" type="sibTrans" cxnId="{81A2314D-5093-4E74-8CF7-75262FCE6F8D}">
      <dgm:prSet/>
      <dgm:spPr/>
      <dgm:t>
        <a:bodyPr/>
        <a:lstStyle/>
        <a:p>
          <a:endParaRPr lang="en-GB"/>
        </a:p>
      </dgm:t>
    </dgm:pt>
    <dgm:pt modelId="{FA71812B-CEB2-4D6A-A973-AEA2F23FA080}" type="parTrans" cxnId="{81A2314D-5093-4E74-8CF7-75262FCE6F8D}">
      <dgm:prSet/>
      <dgm:spPr/>
      <dgm:t>
        <a:bodyPr/>
        <a:lstStyle/>
        <a:p>
          <a:endParaRPr lang="en-GB"/>
        </a:p>
      </dgm:t>
    </dgm:pt>
    <dgm:pt modelId="{EB2C8B9A-1320-45D1-AB8D-B8E806FA61E9}">
      <dgm:prSet phldrT="[Text]"/>
      <dgm:spPr/>
      <dgm:t>
        <a:bodyPr/>
        <a:lstStyle/>
        <a:p>
          <a:r>
            <a:rPr lang="en-GB" dirty="0" smtClean="0"/>
            <a:t>Some work in hw1.</a:t>
          </a:r>
          <a:endParaRPr lang="en-GB" dirty="0"/>
        </a:p>
      </dgm:t>
    </dgm:pt>
    <dgm:pt modelId="{C29DE33F-2F48-424E-8EB6-09D0DC0F9B53}" type="parTrans" cxnId="{74971D63-6CE2-4D17-A253-100BA6C3A804}">
      <dgm:prSet/>
      <dgm:spPr/>
      <dgm:t>
        <a:bodyPr/>
        <a:lstStyle/>
        <a:p>
          <a:endParaRPr lang="en-US"/>
        </a:p>
      </dgm:t>
    </dgm:pt>
    <dgm:pt modelId="{F448631D-7671-4D2C-B00F-498ED2718EE1}" type="sibTrans" cxnId="{74971D63-6CE2-4D17-A253-100BA6C3A804}">
      <dgm:prSet/>
      <dgm:spPr/>
      <dgm:t>
        <a:bodyPr/>
        <a:lstStyle/>
        <a:p>
          <a:endParaRPr lang="en-US"/>
        </a:p>
      </dgm:t>
    </dgm:pt>
    <dgm:pt modelId="{994FFA59-BFB6-46A9-9F2F-3B5F4C8E9260}">
      <dgm:prSet phldrT="[Text]"/>
      <dgm:spPr/>
      <dgm:t>
        <a:bodyPr/>
        <a:lstStyle/>
        <a:p>
          <a:r>
            <a:rPr lang="en-GB" dirty="0" smtClean="0"/>
            <a:t>Mir Seyed Mustafa</a:t>
          </a:r>
          <a:endParaRPr lang="en-GB" dirty="0"/>
        </a:p>
      </dgm:t>
    </dgm:pt>
    <dgm:pt modelId="{F8BA8E11-D24D-47EB-AE01-A1CBDA9035B8}" type="parTrans" cxnId="{BDE2C7B4-562D-421B-B735-83F69B71128D}">
      <dgm:prSet/>
      <dgm:spPr/>
      <dgm:t>
        <a:bodyPr/>
        <a:lstStyle/>
        <a:p>
          <a:endParaRPr lang="en-US"/>
        </a:p>
      </dgm:t>
    </dgm:pt>
    <dgm:pt modelId="{8A4D0DAB-5590-42B7-8F9C-45ECB0C30B1C}" type="sibTrans" cxnId="{BDE2C7B4-562D-421B-B735-83F69B71128D}">
      <dgm:prSet/>
      <dgm:spPr/>
      <dgm:t>
        <a:bodyPr/>
        <a:lstStyle/>
        <a:p>
          <a:endParaRPr lang="en-US"/>
        </a:p>
      </dgm:t>
    </dgm:pt>
    <dgm:pt modelId="{1ECBD04D-2778-4F0D-9A9F-48AC022CFD59}">
      <dgm:prSet/>
      <dgm:spPr/>
      <dgm:t>
        <a:bodyPr/>
        <a:lstStyle/>
        <a:p>
          <a:r>
            <a:rPr lang="en-US" dirty="0" smtClean="0"/>
            <a:t>Zero Contribution</a:t>
          </a:r>
          <a:endParaRPr lang="en-US" dirty="0"/>
        </a:p>
      </dgm:t>
    </dgm:pt>
    <dgm:pt modelId="{279B0C82-05B6-43C0-85BD-803FAFA9C238}" type="parTrans" cxnId="{056FD21E-00BC-4AAB-889A-FCFB9F32C628}">
      <dgm:prSet/>
      <dgm:spPr/>
      <dgm:t>
        <a:bodyPr/>
        <a:lstStyle/>
        <a:p>
          <a:endParaRPr lang="en-US"/>
        </a:p>
      </dgm:t>
    </dgm:pt>
    <dgm:pt modelId="{F9F72570-36B7-45FE-8111-2763E9619E3E}" type="sibTrans" cxnId="{056FD21E-00BC-4AAB-889A-FCFB9F32C628}">
      <dgm:prSet/>
      <dgm:spPr/>
      <dgm:t>
        <a:bodyPr/>
        <a:lstStyle/>
        <a:p>
          <a:endParaRPr lang="en-US"/>
        </a:p>
      </dgm:t>
    </dgm:pt>
    <dgm:pt modelId="{CE8D49D7-8F2E-47F7-84F0-D0279E77EEE1}" type="pres">
      <dgm:prSet presAssocID="{2332C11F-4A0F-43DB-8142-576459671A35}" presName="diagram" presStyleCnt="0">
        <dgm:presLayoutVars>
          <dgm:dir/>
          <dgm:animLvl val="lvl"/>
          <dgm:resizeHandles val="exact"/>
        </dgm:presLayoutVars>
      </dgm:prSet>
      <dgm:spPr/>
      <dgm:t>
        <a:bodyPr/>
        <a:lstStyle/>
        <a:p>
          <a:endParaRPr lang="en-US"/>
        </a:p>
      </dgm:t>
    </dgm:pt>
    <dgm:pt modelId="{007E54A0-1B0E-46DA-885E-7528C1DEB5F6}" type="pres">
      <dgm:prSet presAssocID="{9A040ACB-4613-4A9E-8FAD-B4EE480B11E9}" presName="compNode" presStyleCnt="0"/>
      <dgm:spPr/>
    </dgm:pt>
    <dgm:pt modelId="{A2FC86FF-9385-4F78-830B-6672551DA25A}" type="pres">
      <dgm:prSet presAssocID="{9A040ACB-4613-4A9E-8FAD-B4EE480B11E9}" presName="childRect" presStyleLbl="bgAcc1" presStyleIdx="0" presStyleCnt="6">
        <dgm:presLayoutVars>
          <dgm:bulletEnabled val="1"/>
        </dgm:presLayoutVars>
      </dgm:prSet>
      <dgm:spPr/>
      <dgm:t>
        <a:bodyPr/>
        <a:lstStyle/>
        <a:p>
          <a:endParaRPr lang="en-US"/>
        </a:p>
      </dgm:t>
    </dgm:pt>
    <dgm:pt modelId="{DE32D2CD-0804-4904-B89E-EB5BA6ECF7F7}" type="pres">
      <dgm:prSet presAssocID="{9A040ACB-4613-4A9E-8FAD-B4EE480B11E9}" presName="parentText" presStyleLbl="node1" presStyleIdx="0" presStyleCnt="0">
        <dgm:presLayoutVars>
          <dgm:chMax val="0"/>
          <dgm:bulletEnabled val="1"/>
        </dgm:presLayoutVars>
      </dgm:prSet>
      <dgm:spPr/>
      <dgm:t>
        <a:bodyPr/>
        <a:lstStyle/>
        <a:p>
          <a:endParaRPr lang="en-US"/>
        </a:p>
      </dgm:t>
    </dgm:pt>
    <dgm:pt modelId="{5010BF27-6B8E-482D-B13B-39B3395FA86E}" type="pres">
      <dgm:prSet presAssocID="{9A040ACB-4613-4A9E-8FAD-B4EE480B11E9}" presName="parentRect" presStyleLbl="alignNode1" presStyleIdx="0" presStyleCnt="6"/>
      <dgm:spPr/>
      <dgm:t>
        <a:bodyPr/>
        <a:lstStyle/>
        <a:p>
          <a:endParaRPr lang="en-US"/>
        </a:p>
      </dgm:t>
    </dgm:pt>
    <dgm:pt modelId="{1E40E113-BA54-42E9-B052-2E079B4A200C}" type="pres">
      <dgm:prSet presAssocID="{9A040ACB-4613-4A9E-8FAD-B4EE480B11E9}" presName="adorn" presStyleLbl="fgAccFollowNod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t="-20000" b="-20000"/>
          </a:stretch>
        </a:blipFill>
      </dgm:spPr>
      <dgm:t>
        <a:bodyPr/>
        <a:lstStyle/>
        <a:p>
          <a:endParaRPr lang="en-US"/>
        </a:p>
      </dgm:t>
      <dgm:extLst>
        <a:ext uri="{E40237B7-FDA0-4F09-8148-C483321AD2D9}">
          <dgm14:cNvPr xmlns:dgm14="http://schemas.microsoft.com/office/drawing/2010/diagram" id="0" name="" descr="Male pirate with monkey"/>
        </a:ext>
      </dgm:extLst>
    </dgm:pt>
    <dgm:pt modelId="{83BE61DE-57CA-4DF5-BF8C-383D182802C8}" type="pres">
      <dgm:prSet presAssocID="{36A628D4-4195-4FDD-803F-1119856002C8}" presName="sibTrans" presStyleLbl="sibTrans2D1" presStyleIdx="0" presStyleCnt="0"/>
      <dgm:spPr/>
      <dgm:t>
        <a:bodyPr/>
        <a:lstStyle/>
        <a:p>
          <a:endParaRPr lang="en-US"/>
        </a:p>
      </dgm:t>
    </dgm:pt>
    <dgm:pt modelId="{4213ED1A-8B96-411E-8805-36C65CEE59FA}" type="pres">
      <dgm:prSet presAssocID="{1D5A9F04-5AAE-49AC-A43C-31DE2B66C95E}" presName="compNode" presStyleCnt="0"/>
      <dgm:spPr/>
    </dgm:pt>
    <dgm:pt modelId="{1BC52105-52E2-483B-8248-05D50F66D9EB}" type="pres">
      <dgm:prSet presAssocID="{1D5A9F04-5AAE-49AC-A43C-31DE2B66C95E}" presName="childRect" presStyleLbl="bgAcc1" presStyleIdx="1" presStyleCnt="6">
        <dgm:presLayoutVars>
          <dgm:bulletEnabled val="1"/>
        </dgm:presLayoutVars>
      </dgm:prSet>
      <dgm:spPr/>
      <dgm:t>
        <a:bodyPr/>
        <a:lstStyle/>
        <a:p>
          <a:endParaRPr lang="en-US"/>
        </a:p>
      </dgm:t>
    </dgm:pt>
    <dgm:pt modelId="{7106BA73-E756-4EEB-846A-4C513BE5E13D}" type="pres">
      <dgm:prSet presAssocID="{1D5A9F04-5AAE-49AC-A43C-31DE2B66C95E}" presName="parentText" presStyleLbl="node1" presStyleIdx="0" presStyleCnt="0">
        <dgm:presLayoutVars>
          <dgm:chMax val="0"/>
          <dgm:bulletEnabled val="1"/>
        </dgm:presLayoutVars>
      </dgm:prSet>
      <dgm:spPr/>
      <dgm:t>
        <a:bodyPr/>
        <a:lstStyle/>
        <a:p>
          <a:endParaRPr lang="en-US"/>
        </a:p>
      </dgm:t>
    </dgm:pt>
    <dgm:pt modelId="{D1851153-269E-4299-AB77-3DAADE8DD82D}" type="pres">
      <dgm:prSet presAssocID="{1D5A9F04-5AAE-49AC-A43C-31DE2B66C95E}" presName="parentRect" presStyleLbl="alignNode1" presStyleIdx="1" presStyleCnt="6"/>
      <dgm:spPr/>
      <dgm:t>
        <a:bodyPr/>
        <a:lstStyle/>
        <a:p>
          <a:endParaRPr lang="en-US"/>
        </a:p>
      </dgm:t>
    </dgm:pt>
    <dgm:pt modelId="{5FD3791F-FC2D-4D50-9F6D-0F17AD9D8043}" type="pres">
      <dgm:prSet presAssocID="{1D5A9F04-5AAE-49AC-A43C-31DE2B66C95E}" presName="adorn" presStyleLbl="fgAccFollowNode1" presStyleIdx="1" presStyleCnt="6"/>
      <dgm:spPr>
        <a:blipFill>
          <a:blip xmlns:r="http://schemas.openxmlformats.org/officeDocument/2006/relationships" r:embed="rId2">
            <a:extLst>
              <a:ext uri="{28A0092B-C50C-407E-A947-70E740481C1C}">
                <a14:useLocalDpi xmlns:a14="http://schemas.microsoft.com/office/drawing/2010/main" val="0"/>
              </a:ext>
            </a:extLst>
          </a:blip>
          <a:srcRect/>
          <a:stretch>
            <a:fillRect t="-4000" b="-4000"/>
          </a:stretch>
        </a:blipFill>
      </dgm:spPr>
      <dgm:t>
        <a:bodyPr/>
        <a:lstStyle/>
        <a:p>
          <a:endParaRPr lang="en-US"/>
        </a:p>
      </dgm:t>
      <dgm:extLst>
        <a:ext uri="{E40237B7-FDA0-4F09-8148-C483321AD2D9}">
          <dgm14:cNvPr xmlns:dgm14="http://schemas.microsoft.com/office/drawing/2010/diagram" id="0" name="" descr="Skill and crossbones"/>
        </a:ext>
      </dgm:extLst>
    </dgm:pt>
    <dgm:pt modelId="{4FD023C5-0422-45A8-BA4E-21B388A6B2B5}" type="pres">
      <dgm:prSet presAssocID="{4EFF77DC-258F-49F4-BFAF-F416A5A3CAAC}" presName="sibTrans" presStyleLbl="sibTrans2D1" presStyleIdx="0" presStyleCnt="0"/>
      <dgm:spPr/>
      <dgm:t>
        <a:bodyPr/>
        <a:lstStyle/>
        <a:p>
          <a:endParaRPr lang="en-US"/>
        </a:p>
      </dgm:t>
    </dgm:pt>
    <dgm:pt modelId="{671D5E22-A291-40AF-BA44-6682EA6EE1B6}" type="pres">
      <dgm:prSet presAssocID="{A53229CD-1160-44F8-8AC1-BF23BFC91EBC}" presName="compNode" presStyleCnt="0"/>
      <dgm:spPr/>
    </dgm:pt>
    <dgm:pt modelId="{2E0BFB13-BB3B-47C5-A34C-D56B63C28FF4}" type="pres">
      <dgm:prSet presAssocID="{A53229CD-1160-44F8-8AC1-BF23BFC91EBC}" presName="childRect" presStyleLbl="bgAcc1" presStyleIdx="2" presStyleCnt="6">
        <dgm:presLayoutVars>
          <dgm:bulletEnabled val="1"/>
        </dgm:presLayoutVars>
      </dgm:prSet>
      <dgm:spPr/>
      <dgm:t>
        <a:bodyPr/>
        <a:lstStyle/>
        <a:p>
          <a:endParaRPr lang="en-US"/>
        </a:p>
      </dgm:t>
    </dgm:pt>
    <dgm:pt modelId="{9C5FA9EC-BBB4-40B0-983B-4CEC472DFFF1}" type="pres">
      <dgm:prSet presAssocID="{A53229CD-1160-44F8-8AC1-BF23BFC91EBC}" presName="parentText" presStyleLbl="node1" presStyleIdx="0" presStyleCnt="0">
        <dgm:presLayoutVars>
          <dgm:chMax val="0"/>
          <dgm:bulletEnabled val="1"/>
        </dgm:presLayoutVars>
      </dgm:prSet>
      <dgm:spPr/>
      <dgm:t>
        <a:bodyPr/>
        <a:lstStyle/>
        <a:p>
          <a:endParaRPr lang="en-US"/>
        </a:p>
      </dgm:t>
    </dgm:pt>
    <dgm:pt modelId="{6C103559-E44B-43BE-BC5D-F0A7252B69FB}" type="pres">
      <dgm:prSet presAssocID="{A53229CD-1160-44F8-8AC1-BF23BFC91EBC}" presName="parentRect" presStyleLbl="alignNode1" presStyleIdx="2" presStyleCnt="6"/>
      <dgm:spPr/>
      <dgm:t>
        <a:bodyPr/>
        <a:lstStyle/>
        <a:p>
          <a:endParaRPr lang="en-US"/>
        </a:p>
      </dgm:t>
    </dgm:pt>
    <dgm:pt modelId="{818BC766-4C0D-417F-BEA0-B6EF65A2E4E8}" type="pres">
      <dgm:prSet presAssocID="{A53229CD-1160-44F8-8AC1-BF23BFC91EBC}" presName="adorn" presStyleLbl="fgAccFollowNode1" presStyleIdx="2" presStyleCnt="6"/>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t>
        <a:bodyPr/>
        <a:lstStyle/>
        <a:p>
          <a:endParaRPr lang="en-US"/>
        </a:p>
      </dgm:t>
      <dgm:extLst>
        <a:ext uri="{E40237B7-FDA0-4F09-8148-C483321AD2D9}">
          <dgm14:cNvPr xmlns:dgm14="http://schemas.microsoft.com/office/drawing/2010/diagram" id="0" name="" descr="Ghost Zutto"/>
        </a:ext>
      </dgm:extLst>
    </dgm:pt>
    <dgm:pt modelId="{34CA754B-2C75-47D7-A8FC-DA7D78E2ACF5}" type="pres">
      <dgm:prSet presAssocID="{11F13A33-357A-46F5-9294-8D767FA3C837}" presName="sibTrans" presStyleLbl="sibTrans2D1" presStyleIdx="0" presStyleCnt="0"/>
      <dgm:spPr/>
      <dgm:t>
        <a:bodyPr/>
        <a:lstStyle/>
        <a:p>
          <a:endParaRPr lang="en-US"/>
        </a:p>
      </dgm:t>
    </dgm:pt>
    <dgm:pt modelId="{1B7A19F7-4930-41CB-9A7D-A2456DCF6CF6}" type="pres">
      <dgm:prSet presAssocID="{31E11000-ED2B-4CC0-8BA7-954360738618}" presName="compNode" presStyleCnt="0"/>
      <dgm:spPr/>
    </dgm:pt>
    <dgm:pt modelId="{0A72D2AD-52A3-40F7-B5A0-88DE1BA30E79}" type="pres">
      <dgm:prSet presAssocID="{31E11000-ED2B-4CC0-8BA7-954360738618}" presName="childRect" presStyleLbl="bgAcc1" presStyleIdx="3" presStyleCnt="6">
        <dgm:presLayoutVars>
          <dgm:bulletEnabled val="1"/>
        </dgm:presLayoutVars>
      </dgm:prSet>
      <dgm:spPr/>
      <dgm:t>
        <a:bodyPr/>
        <a:lstStyle/>
        <a:p>
          <a:endParaRPr lang="en-US"/>
        </a:p>
      </dgm:t>
    </dgm:pt>
    <dgm:pt modelId="{72CB8476-BA4E-4310-97E3-B8E50C6B09A3}" type="pres">
      <dgm:prSet presAssocID="{31E11000-ED2B-4CC0-8BA7-954360738618}" presName="parentText" presStyleLbl="node1" presStyleIdx="0" presStyleCnt="0">
        <dgm:presLayoutVars>
          <dgm:chMax val="0"/>
          <dgm:bulletEnabled val="1"/>
        </dgm:presLayoutVars>
      </dgm:prSet>
      <dgm:spPr/>
      <dgm:t>
        <a:bodyPr/>
        <a:lstStyle/>
        <a:p>
          <a:endParaRPr lang="en-US"/>
        </a:p>
      </dgm:t>
    </dgm:pt>
    <dgm:pt modelId="{2DF1F1F3-6ABB-445A-B80D-C6DEAE48960D}" type="pres">
      <dgm:prSet presAssocID="{31E11000-ED2B-4CC0-8BA7-954360738618}" presName="parentRect" presStyleLbl="alignNode1" presStyleIdx="3" presStyleCnt="6"/>
      <dgm:spPr/>
      <dgm:t>
        <a:bodyPr/>
        <a:lstStyle/>
        <a:p>
          <a:endParaRPr lang="en-US"/>
        </a:p>
      </dgm:t>
    </dgm:pt>
    <dgm:pt modelId="{395DD1AB-B370-4D83-9828-4DC095737F56}" type="pres">
      <dgm:prSet presAssocID="{31E11000-ED2B-4CC0-8BA7-954360738618}" presName="adorn" presStyleLbl="fgAccFollowNode1" presStyleIdx="3" presStyleCnt="6"/>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t>
        <a:bodyPr/>
        <a:lstStyle/>
        <a:p>
          <a:endParaRPr lang="en-US"/>
        </a:p>
      </dgm:t>
      <dgm:extLst>
        <a:ext uri="{E40237B7-FDA0-4F09-8148-C483321AD2D9}">
          <dgm14:cNvPr xmlns:dgm14="http://schemas.microsoft.com/office/drawing/2010/diagram" id="0" name="" descr="Good Job Broccoli"/>
        </a:ext>
      </dgm:extLst>
    </dgm:pt>
    <dgm:pt modelId="{7BA1E3F3-DD56-4DF1-B2D4-DC66C7BE3111}" type="pres">
      <dgm:prSet presAssocID="{2BC43550-58CB-4631-87ED-9D8D7C4F159A}" presName="sibTrans" presStyleLbl="sibTrans2D1" presStyleIdx="0" presStyleCnt="0"/>
      <dgm:spPr/>
      <dgm:t>
        <a:bodyPr/>
        <a:lstStyle/>
        <a:p>
          <a:endParaRPr lang="en-US"/>
        </a:p>
      </dgm:t>
    </dgm:pt>
    <dgm:pt modelId="{467DDCDA-D1E7-4287-A9A1-852B367F2194}" type="pres">
      <dgm:prSet presAssocID="{7755AFAF-4A9C-42C4-B637-A0AA3F0DB427}" presName="compNode" presStyleCnt="0"/>
      <dgm:spPr/>
    </dgm:pt>
    <dgm:pt modelId="{FF47BF1D-2C96-4F98-BAF3-64A5D2F983BD}" type="pres">
      <dgm:prSet presAssocID="{7755AFAF-4A9C-42C4-B637-A0AA3F0DB427}" presName="childRect" presStyleLbl="bgAcc1" presStyleIdx="4" presStyleCnt="6">
        <dgm:presLayoutVars>
          <dgm:bulletEnabled val="1"/>
        </dgm:presLayoutVars>
      </dgm:prSet>
      <dgm:spPr/>
      <dgm:t>
        <a:bodyPr/>
        <a:lstStyle/>
        <a:p>
          <a:endParaRPr lang="en-US"/>
        </a:p>
      </dgm:t>
    </dgm:pt>
    <dgm:pt modelId="{D30CE602-847D-4A47-9DA7-A77809A3969E}" type="pres">
      <dgm:prSet presAssocID="{7755AFAF-4A9C-42C4-B637-A0AA3F0DB427}" presName="parentText" presStyleLbl="node1" presStyleIdx="0" presStyleCnt="0">
        <dgm:presLayoutVars>
          <dgm:chMax val="0"/>
          <dgm:bulletEnabled val="1"/>
        </dgm:presLayoutVars>
      </dgm:prSet>
      <dgm:spPr/>
      <dgm:t>
        <a:bodyPr/>
        <a:lstStyle/>
        <a:p>
          <a:endParaRPr lang="en-US"/>
        </a:p>
      </dgm:t>
    </dgm:pt>
    <dgm:pt modelId="{1190D6ED-CE27-4797-B53C-907E86AF5C0D}" type="pres">
      <dgm:prSet presAssocID="{7755AFAF-4A9C-42C4-B637-A0AA3F0DB427}" presName="parentRect" presStyleLbl="alignNode1" presStyleIdx="4" presStyleCnt="6"/>
      <dgm:spPr/>
      <dgm:t>
        <a:bodyPr/>
        <a:lstStyle/>
        <a:p>
          <a:endParaRPr lang="en-US"/>
        </a:p>
      </dgm:t>
    </dgm:pt>
    <dgm:pt modelId="{7B3C5A6E-C735-40B6-B261-AB5FF8D965B2}" type="pres">
      <dgm:prSet presAssocID="{7755AFAF-4A9C-42C4-B637-A0AA3F0DB427}" presName="adorn" presStyleLbl="fgAccFollowNode1" presStyleIdx="4" presStyleCnt="6"/>
      <dgm:spPr>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dgm:spPr>
      <dgm:t>
        <a:bodyPr/>
        <a:lstStyle/>
        <a:p>
          <a:endParaRPr lang="en-US"/>
        </a:p>
      </dgm:t>
      <dgm:extLst>
        <a:ext uri="{E40237B7-FDA0-4F09-8148-C483321AD2D9}">
          <dgm14:cNvPr xmlns:dgm14="http://schemas.microsoft.com/office/drawing/2010/diagram" id="0" name="" descr="No Way! Panda"/>
        </a:ext>
      </dgm:extLst>
    </dgm:pt>
    <dgm:pt modelId="{04531E33-456C-40B8-B264-C088F668DD21}" type="pres">
      <dgm:prSet presAssocID="{803DD2FF-56AC-443A-8C52-E25C3398E839}" presName="sibTrans" presStyleLbl="sibTrans2D1" presStyleIdx="0" presStyleCnt="0"/>
      <dgm:spPr/>
      <dgm:t>
        <a:bodyPr/>
        <a:lstStyle/>
        <a:p>
          <a:endParaRPr lang="en-US"/>
        </a:p>
      </dgm:t>
    </dgm:pt>
    <dgm:pt modelId="{05C67059-78C1-4337-AEA3-29626DDB4338}" type="pres">
      <dgm:prSet presAssocID="{994FFA59-BFB6-46A9-9F2F-3B5F4C8E9260}" presName="compNode" presStyleCnt="0"/>
      <dgm:spPr/>
    </dgm:pt>
    <dgm:pt modelId="{6B371140-C32A-4D3F-A367-E521A0EC1ED6}" type="pres">
      <dgm:prSet presAssocID="{994FFA59-BFB6-46A9-9F2F-3B5F4C8E9260}" presName="childRect" presStyleLbl="bgAcc1" presStyleIdx="5" presStyleCnt="6">
        <dgm:presLayoutVars>
          <dgm:bulletEnabled val="1"/>
        </dgm:presLayoutVars>
      </dgm:prSet>
      <dgm:spPr/>
      <dgm:t>
        <a:bodyPr/>
        <a:lstStyle/>
        <a:p>
          <a:endParaRPr lang="en-US"/>
        </a:p>
      </dgm:t>
    </dgm:pt>
    <dgm:pt modelId="{DCCE7F73-2D4B-4ABA-9F99-DDE95F6FCA3A}" type="pres">
      <dgm:prSet presAssocID="{994FFA59-BFB6-46A9-9F2F-3B5F4C8E9260}" presName="parentText" presStyleLbl="node1" presStyleIdx="0" presStyleCnt="0">
        <dgm:presLayoutVars>
          <dgm:chMax val="0"/>
          <dgm:bulletEnabled val="1"/>
        </dgm:presLayoutVars>
      </dgm:prSet>
      <dgm:spPr/>
      <dgm:t>
        <a:bodyPr/>
        <a:lstStyle/>
        <a:p>
          <a:endParaRPr lang="en-US"/>
        </a:p>
      </dgm:t>
    </dgm:pt>
    <dgm:pt modelId="{C762094A-34F4-45AD-9FB4-8708534107A3}" type="pres">
      <dgm:prSet presAssocID="{994FFA59-BFB6-46A9-9F2F-3B5F4C8E9260}" presName="parentRect" presStyleLbl="alignNode1" presStyleIdx="5" presStyleCnt="6"/>
      <dgm:spPr/>
      <dgm:t>
        <a:bodyPr/>
        <a:lstStyle/>
        <a:p>
          <a:endParaRPr lang="en-US"/>
        </a:p>
      </dgm:t>
    </dgm:pt>
    <dgm:pt modelId="{3278722F-A3C1-4603-9CF4-2E5940DA464D}" type="pres">
      <dgm:prSet presAssocID="{994FFA59-BFB6-46A9-9F2F-3B5F4C8E9260}" presName="adorn" presStyleLbl="fgAccFollowNode1" presStyleIdx="5" presStyleCnt="6"/>
      <dgm:spPr/>
    </dgm:pt>
  </dgm:ptLst>
  <dgm:cxnLst>
    <dgm:cxn modelId="{4238565C-FB05-4815-970C-D96A72766840}" type="presOf" srcId="{D084AB5C-F4D4-4F75-A8A2-17449F1623C6}" destId="{0A72D2AD-52A3-40F7-B5A0-88DE1BA30E79}" srcOrd="0" destOrd="0" presId="urn:microsoft.com/office/officeart/2005/8/layout/bList2"/>
    <dgm:cxn modelId="{AE5A12F7-CD14-4FB7-BCEA-A877EE19944A}" srcId="{1D5A9F04-5AAE-49AC-A43C-31DE2B66C95E}" destId="{42AAB0A3-122F-473C-9F58-17118090C0CD}" srcOrd="0" destOrd="0" parTransId="{671A0181-BF9D-4D11-ABDD-26BD26428650}" sibTransId="{32529979-1E9E-495D-8DD5-6679A4F32991}"/>
    <dgm:cxn modelId="{8508CD96-2826-4FF0-BE77-24FA989BA9E6}" type="presOf" srcId="{7755AFAF-4A9C-42C4-B637-A0AA3F0DB427}" destId="{1190D6ED-CE27-4797-B53C-907E86AF5C0D}" srcOrd="1" destOrd="0" presId="urn:microsoft.com/office/officeart/2005/8/layout/bList2"/>
    <dgm:cxn modelId="{8D8F4EB5-5A12-4CBB-AAC2-DC865E4E9D15}" type="presOf" srcId="{EB2C8B9A-1320-45D1-AB8D-B8E806FA61E9}" destId="{2E0BFB13-BB3B-47C5-A34C-D56B63C28FF4}" srcOrd="0" destOrd="1" presId="urn:microsoft.com/office/officeart/2005/8/layout/bList2"/>
    <dgm:cxn modelId="{64900A87-BBA0-4C93-8091-711AA5AE6DDB}" srcId="{9A040ACB-4613-4A9E-8FAD-B4EE480B11E9}" destId="{4F4CA621-961B-48FB-9710-4C4BE6A281EE}" srcOrd="2" destOrd="0" parTransId="{F5ECBD91-82AF-464D-A773-09464988C778}" sibTransId="{66781DC4-C63F-4B0B-A57E-9E2989E640C8}"/>
    <dgm:cxn modelId="{0137B13D-03E1-48AF-BF2F-153040203EEE}" type="presOf" srcId="{31E11000-ED2B-4CC0-8BA7-954360738618}" destId="{72CB8476-BA4E-4310-97E3-B8E50C6B09A3}" srcOrd="0" destOrd="0" presId="urn:microsoft.com/office/officeart/2005/8/layout/bList2"/>
    <dgm:cxn modelId="{F6C0A109-571E-411A-B383-6405DD50DDC3}" type="presOf" srcId="{1D5A9F04-5AAE-49AC-A43C-31DE2B66C95E}" destId="{7106BA73-E756-4EEB-846A-4C513BE5E13D}" srcOrd="0" destOrd="0" presId="urn:microsoft.com/office/officeart/2005/8/layout/bList2"/>
    <dgm:cxn modelId="{ABC6BD97-4E3D-4786-8C8D-21012279E9F8}" type="presOf" srcId="{994FFA59-BFB6-46A9-9F2F-3B5F4C8E9260}" destId="{DCCE7F73-2D4B-4ABA-9F99-DDE95F6FCA3A}" srcOrd="0" destOrd="0" presId="urn:microsoft.com/office/officeart/2005/8/layout/bList2"/>
    <dgm:cxn modelId="{D4E1A88C-E292-4043-91C7-CB0BF687EDED}" type="presOf" srcId="{4F4CA621-961B-48FB-9710-4C4BE6A281EE}" destId="{A2FC86FF-9385-4F78-830B-6672551DA25A}" srcOrd="0" destOrd="2" presId="urn:microsoft.com/office/officeart/2005/8/layout/bList2"/>
    <dgm:cxn modelId="{21163059-06B6-4ED3-BB40-6FAF28D30BA0}" srcId="{2332C11F-4A0F-43DB-8142-576459671A35}" destId="{31E11000-ED2B-4CC0-8BA7-954360738618}" srcOrd="3" destOrd="0" parTransId="{5F2F2AF0-983A-4525-A2BE-A8ADA79C48E5}" sibTransId="{2BC43550-58CB-4631-87ED-9D8D7C4F159A}"/>
    <dgm:cxn modelId="{CA982E83-9ECD-41EB-AD22-AED842DC6CB3}" type="presOf" srcId="{A53229CD-1160-44F8-8AC1-BF23BFC91EBC}" destId="{9C5FA9EC-BBB4-40B0-983B-4CEC472DFFF1}" srcOrd="0" destOrd="0" presId="urn:microsoft.com/office/officeart/2005/8/layout/bList2"/>
    <dgm:cxn modelId="{DF716192-E498-4D35-9E4D-EA83D96DD64C}" type="presOf" srcId="{803DD2FF-56AC-443A-8C52-E25C3398E839}" destId="{04531E33-456C-40B8-B264-C088F668DD21}" srcOrd="0" destOrd="0" presId="urn:microsoft.com/office/officeart/2005/8/layout/bList2"/>
    <dgm:cxn modelId="{AB3E52A2-0682-4FBB-A1EB-97A15E1B5406}" type="presOf" srcId="{0FEBA60A-0642-490D-924E-084C08C241D9}" destId="{2E0BFB13-BB3B-47C5-A34C-D56B63C28FF4}" srcOrd="0" destOrd="0" presId="urn:microsoft.com/office/officeart/2005/8/layout/bList2"/>
    <dgm:cxn modelId="{885697D0-55BF-485C-8FAD-EB28DDA236D3}" type="presOf" srcId="{A53229CD-1160-44F8-8AC1-BF23BFC91EBC}" destId="{6C103559-E44B-43BE-BC5D-F0A7252B69FB}" srcOrd="1" destOrd="0" presId="urn:microsoft.com/office/officeart/2005/8/layout/bList2"/>
    <dgm:cxn modelId="{74971D63-6CE2-4D17-A253-100BA6C3A804}" srcId="{A53229CD-1160-44F8-8AC1-BF23BFC91EBC}" destId="{EB2C8B9A-1320-45D1-AB8D-B8E806FA61E9}" srcOrd="1" destOrd="0" parTransId="{C29DE33F-2F48-424E-8EB6-09D0DC0F9B53}" sibTransId="{F448631D-7671-4D2C-B00F-498ED2718EE1}"/>
    <dgm:cxn modelId="{8FA86B2A-9081-487F-905E-368179B2B751}" srcId="{2332C11F-4A0F-43DB-8142-576459671A35}" destId="{9A040ACB-4613-4A9E-8FAD-B4EE480B11E9}" srcOrd="0" destOrd="0" parTransId="{6068B256-5E66-4482-95B7-9510A2A72BD5}" sibTransId="{36A628D4-4195-4FDD-803F-1119856002C8}"/>
    <dgm:cxn modelId="{82477C7A-4931-4B7B-8CFD-AC05593ED0E6}" srcId="{A53229CD-1160-44F8-8AC1-BF23BFC91EBC}" destId="{0FEBA60A-0642-490D-924E-084C08C241D9}" srcOrd="0" destOrd="0" parTransId="{E9E22B27-8EA6-4FBD-AF01-A51E569055F6}" sibTransId="{6DF2A1D0-6911-4213-9D32-3B2F9E4DAF31}"/>
    <dgm:cxn modelId="{056FD21E-00BC-4AAB-889A-FCFB9F32C628}" srcId="{7755AFAF-4A9C-42C4-B637-A0AA3F0DB427}" destId="{1ECBD04D-2778-4F0D-9A9F-48AC022CFD59}" srcOrd="0" destOrd="0" parTransId="{279B0C82-05B6-43C0-85BD-803FAFA9C238}" sibTransId="{F9F72570-36B7-45FE-8111-2763E9619E3E}"/>
    <dgm:cxn modelId="{BA613AD4-01CF-4A0F-80F3-C00CDE529C00}" type="presOf" srcId="{1ECBD04D-2778-4F0D-9A9F-48AC022CFD59}" destId="{FF47BF1D-2C96-4F98-BAF3-64A5D2F983BD}" srcOrd="0" destOrd="0" presId="urn:microsoft.com/office/officeart/2005/8/layout/bList2"/>
    <dgm:cxn modelId="{45F36CD4-CD4E-441E-822B-BD9E59BE8DC0}" type="presOf" srcId="{994FFA59-BFB6-46A9-9F2F-3B5F4C8E9260}" destId="{C762094A-34F4-45AD-9FB4-8708534107A3}" srcOrd="1" destOrd="0" presId="urn:microsoft.com/office/officeart/2005/8/layout/bList2"/>
    <dgm:cxn modelId="{393D7E72-7E0A-44CE-9DC8-A763DAA8A9AA}" srcId="{9A040ACB-4613-4A9E-8FAD-B4EE480B11E9}" destId="{850DA906-86CD-4AA8-B9CE-F845225F8CFE}" srcOrd="1" destOrd="0" parTransId="{ED1FADEE-A751-4F2F-8C93-E585CA57CE58}" sibTransId="{B82CF96E-F0EE-4784-966B-FC64BA958EB0}"/>
    <dgm:cxn modelId="{55F933B4-A441-47FD-9F0F-BD5A569322B4}" type="presOf" srcId="{27F7B283-7215-414A-880D-9375B4166910}" destId="{A2FC86FF-9385-4F78-830B-6672551DA25A}" srcOrd="0" destOrd="3" presId="urn:microsoft.com/office/officeart/2005/8/layout/bList2"/>
    <dgm:cxn modelId="{A7639140-E30C-45CB-A42E-45145AF5C7E9}" srcId="{994FFA59-BFB6-46A9-9F2F-3B5F4C8E9260}" destId="{0894C06C-7E4E-4BAC-BD2F-81DD00DB0DDE}" srcOrd="0" destOrd="0" parTransId="{A38D8F49-A9F7-4433-B09C-808351CD3225}" sibTransId="{6C58FDFB-B7B1-4648-A559-47C0AB3CCBD8}"/>
    <dgm:cxn modelId="{2ECF4001-48DA-41F3-8986-D81D8D15F170}" srcId="{2332C11F-4A0F-43DB-8142-576459671A35}" destId="{1D5A9F04-5AAE-49AC-A43C-31DE2B66C95E}" srcOrd="1" destOrd="0" parTransId="{0225E416-D183-4481-97F7-7D9486EB0B7C}" sibTransId="{4EFF77DC-258F-49F4-BFAF-F416A5A3CAAC}"/>
    <dgm:cxn modelId="{411283E0-EA1B-40A8-890C-EF01D68393CF}" type="presOf" srcId="{7755AFAF-4A9C-42C4-B637-A0AA3F0DB427}" destId="{D30CE602-847D-4A47-9DA7-A77809A3969E}" srcOrd="0" destOrd="0" presId="urn:microsoft.com/office/officeart/2005/8/layout/bList2"/>
    <dgm:cxn modelId="{C24DE69E-E3E8-419A-88F8-A503CC49418A}" type="presOf" srcId="{4EFF77DC-258F-49F4-BFAF-F416A5A3CAAC}" destId="{4FD023C5-0422-45A8-BA4E-21B388A6B2B5}" srcOrd="0" destOrd="0" presId="urn:microsoft.com/office/officeart/2005/8/layout/bList2"/>
    <dgm:cxn modelId="{FB29FA40-B5A6-45E3-AE84-C1288178365B}" srcId="{1D5A9F04-5AAE-49AC-A43C-31DE2B66C95E}" destId="{984A8F46-FC24-47C4-8CAE-99BFF60F9B13}" srcOrd="1" destOrd="0" parTransId="{9B131385-814B-45C5-BAF3-1EF2B689C027}" sibTransId="{EE4CB8B7-9283-4342-B337-110C3DF92F3F}"/>
    <dgm:cxn modelId="{7B851C15-980B-43BD-8B59-EBE85AF32CDC}" type="presOf" srcId="{42AAB0A3-122F-473C-9F58-17118090C0CD}" destId="{1BC52105-52E2-483B-8248-05D50F66D9EB}" srcOrd="0" destOrd="0" presId="urn:microsoft.com/office/officeart/2005/8/layout/bList2"/>
    <dgm:cxn modelId="{BDE2C7B4-562D-421B-B735-83F69B71128D}" srcId="{2332C11F-4A0F-43DB-8142-576459671A35}" destId="{994FFA59-BFB6-46A9-9F2F-3B5F4C8E9260}" srcOrd="5" destOrd="0" parTransId="{F8BA8E11-D24D-47EB-AE01-A1CBDA9035B8}" sibTransId="{8A4D0DAB-5590-42B7-8F9C-45ECB0C30B1C}"/>
    <dgm:cxn modelId="{29B189A3-B96E-4FBE-92F8-80DB6560CEE8}" srcId="{9A040ACB-4613-4A9E-8FAD-B4EE480B11E9}" destId="{8FDD2694-B81E-4B7F-A290-5F960B1968B7}" srcOrd="0" destOrd="0" parTransId="{19DDC715-2DA6-49F0-9E01-E06BF86CF8C8}" sibTransId="{1EFAEAB0-A03E-4656-96E5-D694F8886DD9}"/>
    <dgm:cxn modelId="{81A2314D-5093-4E74-8CF7-75262FCE6F8D}" srcId="{2332C11F-4A0F-43DB-8142-576459671A35}" destId="{A53229CD-1160-44F8-8AC1-BF23BFC91EBC}" srcOrd="2" destOrd="0" parTransId="{FA71812B-CEB2-4D6A-A973-AEA2F23FA080}" sibTransId="{11F13A33-357A-46F5-9294-8D767FA3C837}"/>
    <dgm:cxn modelId="{ACD4604A-97C2-411F-9559-D8319349E87C}" type="presOf" srcId="{0894C06C-7E4E-4BAC-BD2F-81DD00DB0DDE}" destId="{6B371140-C32A-4D3F-A367-E521A0EC1ED6}" srcOrd="0" destOrd="0" presId="urn:microsoft.com/office/officeart/2005/8/layout/bList2"/>
    <dgm:cxn modelId="{9C22B4EF-898A-4EF6-B831-50D62FBCEB7E}" type="presOf" srcId="{1D5A9F04-5AAE-49AC-A43C-31DE2B66C95E}" destId="{D1851153-269E-4299-AB77-3DAADE8DD82D}" srcOrd="1" destOrd="0" presId="urn:microsoft.com/office/officeart/2005/8/layout/bList2"/>
    <dgm:cxn modelId="{94D4A9F9-1869-487F-8494-D78762A73BF3}" srcId="{31E11000-ED2B-4CC0-8BA7-954360738618}" destId="{D084AB5C-F4D4-4F75-A8A2-17449F1623C6}" srcOrd="0" destOrd="0" parTransId="{3F8F17FF-203B-4D42-964E-8BC45DA8E4A4}" sibTransId="{B91B84F9-99E5-4118-9511-0E1C199094D4}"/>
    <dgm:cxn modelId="{53CDB48D-A872-4218-AEB9-F7401306BC7F}" type="presOf" srcId="{31E11000-ED2B-4CC0-8BA7-954360738618}" destId="{2DF1F1F3-6ABB-445A-B80D-C6DEAE48960D}" srcOrd="1" destOrd="0" presId="urn:microsoft.com/office/officeart/2005/8/layout/bList2"/>
    <dgm:cxn modelId="{04EB780B-64DC-4B5A-B3DE-48BBC39152C2}" type="presOf" srcId="{984A8F46-FC24-47C4-8CAE-99BFF60F9B13}" destId="{1BC52105-52E2-483B-8248-05D50F66D9EB}" srcOrd="0" destOrd="1" presId="urn:microsoft.com/office/officeart/2005/8/layout/bList2"/>
    <dgm:cxn modelId="{4A59752D-7932-45EA-875A-A13DA023780B}" type="presOf" srcId="{9A040ACB-4613-4A9E-8FAD-B4EE480B11E9}" destId="{5010BF27-6B8E-482D-B13B-39B3395FA86E}" srcOrd="1" destOrd="0" presId="urn:microsoft.com/office/officeart/2005/8/layout/bList2"/>
    <dgm:cxn modelId="{00960CE2-F7FE-42F3-AF3F-CCC880349A29}" type="presOf" srcId="{11F13A33-357A-46F5-9294-8D767FA3C837}" destId="{34CA754B-2C75-47D7-A8FC-DA7D78E2ACF5}" srcOrd="0" destOrd="0" presId="urn:microsoft.com/office/officeart/2005/8/layout/bList2"/>
    <dgm:cxn modelId="{131E0840-DA8D-475B-95B3-B7B428FF5BE3}" type="presOf" srcId="{2BC43550-58CB-4631-87ED-9D8D7C4F159A}" destId="{7BA1E3F3-DD56-4DF1-B2D4-DC66C7BE3111}" srcOrd="0" destOrd="0" presId="urn:microsoft.com/office/officeart/2005/8/layout/bList2"/>
    <dgm:cxn modelId="{263D71D9-492A-4ED0-99F6-34F0F784556E}" type="presOf" srcId="{8FDD2694-B81E-4B7F-A290-5F960B1968B7}" destId="{A2FC86FF-9385-4F78-830B-6672551DA25A}" srcOrd="0" destOrd="0" presId="urn:microsoft.com/office/officeart/2005/8/layout/bList2"/>
    <dgm:cxn modelId="{CCECB5D6-0FDF-4600-981F-B431F220E765}" type="presOf" srcId="{9A040ACB-4613-4A9E-8FAD-B4EE480B11E9}" destId="{DE32D2CD-0804-4904-B89E-EB5BA6ECF7F7}" srcOrd="0" destOrd="0" presId="urn:microsoft.com/office/officeart/2005/8/layout/bList2"/>
    <dgm:cxn modelId="{3E46386B-9DAF-4CF0-AC42-F9D3C9765959}" type="presOf" srcId="{2332C11F-4A0F-43DB-8142-576459671A35}" destId="{CE8D49D7-8F2E-47F7-84F0-D0279E77EEE1}" srcOrd="0" destOrd="0" presId="urn:microsoft.com/office/officeart/2005/8/layout/bList2"/>
    <dgm:cxn modelId="{2E08650C-75BB-4257-BDC6-7E999749D3C5}" type="presOf" srcId="{850DA906-86CD-4AA8-B9CE-F845225F8CFE}" destId="{A2FC86FF-9385-4F78-830B-6672551DA25A}" srcOrd="0" destOrd="1" presId="urn:microsoft.com/office/officeart/2005/8/layout/bList2"/>
    <dgm:cxn modelId="{8320FF4D-7766-4DB7-B3C7-008F4290D29A}" type="presOf" srcId="{36A628D4-4195-4FDD-803F-1119856002C8}" destId="{83BE61DE-57CA-4DF5-BF8C-383D182802C8}" srcOrd="0" destOrd="0" presId="urn:microsoft.com/office/officeart/2005/8/layout/bList2"/>
    <dgm:cxn modelId="{84947705-6D63-4074-A992-2F6E5C4C7114}" srcId="{2332C11F-4A0F-43DB-8142-576459671A35}" destId="{7755AFAF-4A9C-42C4-B637-A0AA3F0DB427}" srcOrd="4" destOrd="0" parTransId="{B1F0B5F6-35B9-4724-9181-71A4C0952FD2}" sibTransId="{803DD2FF-56AC-443A-8C52-E25C3398E839}"/>
    <dgm:cxn modelId="{079D73D8-ABA3-4EB7-B1F7-E47CDBC8B2D9}" srcId="{9A040ACB-4613-4A9E-8FAD-B4EE480B11E9}" destId="{27F7B283-7215-414A-880D-9375B4166910}" srcOrd="3" destOrd="0" parTransId="{37FB150E-0FF6-40F9-B777-992D243EBBAB}" sibTransId="{4E359080-634F-42B4-AEFE-00F72926B6BA}"/>
    <dgm:cxn modelId="{4C33DC78-0A3B-4F09-A93F-4B3373106145}" type="presParOf" srcId="{CE8D49D7-8F2E-47F7-84F0-D0279E77EEE1}" destId="{007E54A0-1B0E-46DA-885E-7528C1DEB5F6}" srcOrd="0" destOrd="0" presId="urn:microsoft.com/office/officeart/2005/8/layout/bList2"/>
    <dgm:cxn modelId="{EE20E39A-D08F-42E5-B451-10B695ED10B7}" type="presParOf" srcId="{007E54A0-1B0E-46DA-885E-7528C1DEB5F6}" destId="{A2FC86FF-9385-4F78-830B-6672551DA25A}" srcOrd="0" destOrd="0" presId="urn:microsoft.com/office/officeart/2005/8/layout/bList2"/>
    <dgm:cxn modelId="{E3C64C8E-3F39-4D6B-9A94-F69DCF0E38EE}" type="presParOf" srcId="{007E54A0-1B0E-46DA-885E-7528C1DEB5F6}" destId="{DE32D2CD-0804-4904-B89E-EB5BA6ECF7F7}" srcOrd="1" destOrd="0" presId="urn:microsoft.com/office/officeart/2005/8/layout/bList2"/>
    <dgm:cxn modelId="{E02AD226-968B-4454-8C95-05F854D5C2E0}" type="presParOf" srcId="{007E54A0-1B0E-46DA-885E-7528C1DEB5F6}" destId="{5010BF27-6B8E-482D-B13B-39B3395FA86E}" srcOrd="2" destOrd="0" presId="urn:microsoft.com/office/officeart/2005/8/layout/bList2"/>
    <dgm:cxn modelId="{43F25215-2A3F-4881-AE74-A74CEFBCF246}" type="presParOf" srcId="{007E54A0-1B0E-46DA-885E-7528C1DEB5F6}" destId="{1E40E113-BA54-42E9-B052-2E079B4A200C}" srcOrd="3" destOrd="0" presId="urn:microsoft.com/office/officeart/2005/8/layout/bList2"/>
    <dgm:cxn modelId="{E1AACB5D-0AED-412D-8040-CBE7C4EB249C}" type="presParOf" srcId="{CE8D49D7-8F2E-47F7-84F0-D0279E77EEE1}" destId="{83BE61DE-57CA-4DF5-BF8C-383D182802C8}" srcOrd="1" destOrd="0" presId="urn:microsoft.com/office/officeart/2005/8/layout/bList2"/>
    <dgm:cxn modelId="{ECF41CE3-E9B2-4C65-90A3-15CFE69B75E1}" type="presParOf" srcId="{CE8D49D7-8F2E-47F7-84F0-D0279E77EEE1}" destId="{4213ED1A-8B96-411E-8805-36C65CEE59FA}" srcOrd="2" destOrd="0" presId="urn:microsoft.com/office/officeart/2005/8/layout/bList2"/>
    <dgm:cxn modelId="{8BFA1D42-4C07-4B3A-BB0D-BB65D7935B78}" type="presParOf" srcId="{4213ED1A-8B96-411E-8805-36C65CEE59FA}" destId="{1BC52105-52E2-483B-8248-05D50F66D9EB}" srcOrd="0" destOrd="0" presId="urn:microsoft.com/office/officeart/2005/8/layout/bList2"/>
    <dgm:cxn modelId="{B2E6704C-ADF5-4F11-ABD5-377BE5FF8AE6}" type="presParOf" srcId="{4213ED1A-8B96-411E-8805-36C65CEE59FA}" destId="{7106BA73-E756-4EEB-846A-4C513BE5E13D}" srcOrd="1" destOrd="0" presId="urn:microsoft.com/office/officeart/2005/8/layout/bList2"/>
    <dgm:cxn modelId="{8634C14F-D77D-42C7-AAE3-A1997BAD5E60}" type="presParOf" srcId="{4213ED1A-8B96-411E-8805-36C65CEE59FA}" destId="{D1851153-269E-4299-AB77-3DAADE8DD82D}" srcOrd="2" destOrd="0" presId="urn:microsoft.com/office/officeart/2005/8/layout/bList2"/>
    <dgm:cxn modelId="{68E5E0C9-4AB4-4688-8241-AC4FD03EDBF8}" type="presParOf" srcId="{4213ED1A-8B96-411E-8805-36C65CEE59FA}" destId="{5FD3791F-FC2D-4D50-9F6D-0F17AD9D8043}" srcOrd="3" destOrd="0" presId="urn:microsoft.com/office/officeart/2005/8/layout/bList2"/>
    <dgm:cxn modelId="{C9F9C8DD-A142-43F4-ADFD-9A87C052A534}" type="presParOf" srcId="{CE8D49D7-8F2E-47F7-84F0-D0279E77EEE1}" destId="{4FD023C5-0422-45A8-BA4E-21B388A6B2B5}" srcOrd="3" destOrd="0" presId="urn:microsoft.com/office/officeart/2005/8/layout/bList2"/>
    <dgm:cxn modelId="{A0215F13-536F-4BEB-A4C8-3E00A4EE18E2}" type="presParOf" srcId="{CE8D49D7-8F2E-47F7-84F0-D0279E77EEE1}" destId="{671D5E22-A291-40AF-BA44-6682EA6EE1B6}" srcOrd="4" destOrd="0" presId="urn:microsoft.com/office/officeart/2005/8/layout/bList2"/>
    <dgm:cxn modelId="{9315010D-28BD-489E-B07A-43224F5535AE}" type="presParOf" srcId="{671D5E22-A291-40AF-BA44-6682EA6EE1B6}" destId="{2E0BFB13-BB3B-47C5-A34C-D56B63C28FF4}" srcOrd="0" destOrd="0" presId="urn:microsoft.com/office/officeart/2005/8/layout/bList2"/>
    <dgm:cxn modelId="{B414665A-80D4-45AE-B074-DFD25BEE3F8E}" type="presParOf" srcId="{671D5E22-A291-40AF-BA44-6682EA6EE1B6}" destId="{9C5FA9EC-BBB4-40B0-983B-4CEC472DFFF1}" srcOrd="1" destOrd="0" presId="urn:microsoft.com/office/officeart/2005/8/layout/bList2"/>
    <dgm:cxn modelId="{29CF400A-C734-401E-B199-4F7C05A66501}" type="presParOf" srcId="{671D5E22-A291-40AF-BA44-6682EA6EE1B6}" destId="{6C103559-E44B-43BE-BC5D-F0A7252B69FB}" srcOrd="2" destOrd="0" presId="urn:microsoft.com/office/officeart/2005/8/layout/bList2"/>
    <dgm:cxn modelId="{9AE27EDB-EFC4-4953-8411-BC637809B782}" type="presParOf" srcId="{671D5E22-A291-40AF-BA44-6682EA6EE1B6}" destId="{818BC766-4C0D-417F-BEA0-B6EF65A2E4E8}" srcOrd="3" destOrd="0" presId="urn:microsoft.com/office/officeart/2005/8/layout/bList2"/>
    <dgm:cxn modelId="{DFCA833E-119F-464B-9D59-A34F6F4CF4F9}" type="presParOf" srcId="{CE8D49D7-8F2E-47F7-84F0-D0279E77EEE1}" destId="{34CA754B-2C75-47D7-A8FC-DA7D78E2ACF5}" srcOrd="5" destOrd="0" presId="urn:microsoft.com/office/officeart/2005/8/layout/bList2"/>
    <dgm:cxn modelId="{03C0D66C-28FF-4F84-9553-F8A56408B824}" type="presParOf" srcId="{CE8D49D7-8F2E-47F7-84F0-D0279E77EEE1}" destId="{1B7A19F7-4930-41CB-9A7D-A2456DCF6CF6}" srcOrd="6" destOrd="0" presId="urn:microsoft.com/office/officeart/2005/8/layout/bList2"/>
    <dgm:cxn modelId="{7273D95E-D156-4B6D-A74E-AFC2A8C92E96}" type="presParOf" srcId="{1B7A19F7-4930-41CB-9A7D-A2456DCF6CF6}" destId="{0A72D2AD-52A3-40F7-B5A0-88DE1BA30E79}" srcOrd="0" destOrd="0" presId="urn:microsoft.com/office/officeart/2005/8/layout/bList2"/>
    <dgm:cxn modelId="{4C9F3D2C-82CC-4F6C-B7A4-29CF86C53844}" type="presParOf" srcId="{1B7A19F7-4930-41CB-9A7D-A2456DCF6CF6}" destId="{72CB8476-BA4E-4310-97E3-B8E50C6B09A3}" srcOrd="1" destOrd="0" presId="urn:microsoft.com/office/officeart/2005/8/layout/bList2"/>
    <dgm:cxn modelId="{3EB85AC9-D18F-46B4-B50E-55FAA78B0BC2}" type="presParOf" srcId="{1B7A19F7-4930-41CB-9A7D-A2456DCF6CF6}" destId="{2DF1F1F3-6ABB-445A-B80D-C6DEAE48960D}" srcOrd="2" destOrd="0" presId="urn:microsoft.com/office/officeart/2005/8/layout/bList2"/>
    <dgm:cxn modelId="{4BC95E2B-0B02-49FF-889D-4B0AFF64395B}" type="presParOf" srcId="{1B7A19F7-4930-41CB-9A7D-A2456DCF6CF6}" destId="{395DD1AB-B370-4D83-9828-4DC095737F56}" srcOrd="3" destOrd="0" presId="urn:microsoft.com/office/officeart/2005/8/layout/bList2"/>
    <dgm:cxn modelId="{63E0EC68-AC3A-4F29-8F02-3190B0313C9B}" type="presParOf" srcId="{CE8D49D7-8F2E-47F7-84F0-D0279E77EEE1}" destId="{7BA1E3F3-DD56-4DF1-B2D4-DC66C7BE3111}" srcOrd="7" destOrd="0" presId="urn:microsoft.com/office/officeart/2005/8/layout/bList2"/>
    <dgm:cxn modelId="{08495987-9F1A-44E8-A4E9-7DC9B85D0604}" type="presParOf" srcId="{CE8D49D7-8F2E-47F7-84F0-D0279E77EEE1}" destId="{467DDCDA-D1E7-4287-A9A1-852B367F2194}" srcOrd="8" destOrd="0" presId="urn:microsoft.com/office/officeart/2005/8/layout/bList2"/>
    <dgm:cxn modelId="{5C59BB6A-C575-44D2-A9D7-44448D0A32FD}" type="presParOf" srcId="{467DDCDA-D1E7-4287-A9A1-852B367F2194}" destId="{FF47BF1D-2C96-4F98-BAF3-64A5D2F983BD}" srcOrd="0" destOrd="0" presId="urn:microsoft.com/office/officeart/2005/8/layout/bList2"/>
    <dgm:cxn modelId="{2918633F-8880-4FC3-A91A-791908AAA71E}" type="presParOf" srcId="{467DDCDA-D1E7-4287-A9A1-852B367F2194}" destId="{D30CE602-847D-4A47-9DA7-A77809A3969E}" srcOrd="1" destOrd="0" presId="urn:microsoft.com/office/officeart/2005/8/layout/bList2"/>
    <dgm:cxn modelId="{DC414159-0846-4752-8A54-91747DF6B263}" type="presParOf" srcId="{467DDCDA-D1E7-4287-A9A1-852B367F2194}" destId="{1190D6ED-CE27-4797-B53C-907E86AF5C0D}" srcOrd="2" destOrd="0" presId="urn:microsoft.com/office/officeart/2005/8/layout/bList2"/>
    <dgm:cxn modelId="{EF9D46BB-CB78-4642-9499-1D6183651E50}" type="presParOf" srcId="{467DDCDA-D1E7-4287-A9A1-852B367F2194}" destId="{7B3C5A6E-C735-40B6-B261-AB5FF8D965B2}" srcOrd="3" destOrd="0" presId="urn:microsoft.com/office/officeart/2005/8/layout/bList2"/>
    <dgm:cxn modelId="{AF522E87-E6F2-4708-A1B8-97E59FC2B7C9}" type="presParOf" srcId="{CE8D49D7-8F2E-47F7-84F0-D0279E77EEE1}" destId="{04531E33-456C-40B8-B264-C088F668DD21}" srcOrd="9" destOrd="0" presId="urn:microsoft.com/office/officeart/2005/8/layout/bList2"/>
    <dgm:cxn modelId="{433EE8AD-1F8C-42B8-81BE-6C2828067419}" type="presParOf" srcId="{CE8D49D7-8F2E-47F7-84F0-D0279E77EEE1}" destId="{05C67059-78C1-4337-AEA3-29626DDB4338}" srcOrd="10" destOrd="0" presId="urn:microsoft.com/office/officeart/2005/8/layout/bList2"/>
    <dgm:cxn modelId="{DA60592E-0A04-4D4C-AA0F-559A0B42A4CD}" type="presParOf" srcId="{05C67059-78C1-4337-AEA3-29626DDB4338}" destId="{6B371140-C32A-4D3F-A367-E521A0EC1ED6}" srcOrd="0" destOrd="0" presId="urn:microsoft.com/office/officeart/2005/8/layout/bList2"/>
    <dgm:cxn modelId="{0CC1DA51-72A3-4A73-A469-090AD060C099}" type="presParOf" srcId="{05C67059-78C1-4337-AEA3-29626DDB4338}" destId="{DCCE7F73-2D4B-4ABA-9F99-DDE95F6FCA3A}" srcOrd="1" destOrd="0" presId="urn:microsoft.com/office/officeart/2005/8/layout/bList2"/>
    <dgm:cxn modelId="{B610A641-BA70-43E8-BDC2-6BC7A32CBE8D}" type="presParOf" srcId="{05C67059-78C1-4337-AEA3-29626DDB4338}" destId="{C762094A-34F4-45AD-9FB4-8708534107A3}" srcOrd="2" destOrd="0" presId="urn:microsoft.com/office/officeart/2005/8/layout/bList2"/>
    <dgm:cxn modelId="{F815548D-C037-48FC-9F49-3CE65C3AD406}" type="presParOf" srcId="{05C67059-78C1-4337-AEA3-29626DDB4338}" destId="{3278722F-A3C1-4603-9CF4-2E5940DA464D}"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F09C97-895F-4D61-9544-7BDF7B0620A8}" type="doc">
      <dgm:prSet loTypeId="urn:microsoft.com/office/officeart/2005/8/layout/hList2" loCatId="relationship" qsTypeId="urn:microsoft.com/office/officeart/2005/8/quickstyle/simple1" qsCatId="simple" csTypeId="urn:microsoft.com/office/officeart/2005/8/colors/colorful2" csCatId="colorful" phldr="1"/>
      <dgm:spPr/>
      <dgm:t>
        <a:bodyPr/>
        <a:lstStyle/>
        <a:p>
          <a:endParaRPr lang="en-GB"/>
        </a:p>
      </dgm:t>
    </dgm:pt>
    <dgm:pt modelId="{3FD3758F-D0E8-4A3D-8C9C-F043982C3207}">
      <dgm:prSet phldrT="[Text]"/>
      <dgm:spPr>
        <a:solidFill>
          <a:schemeClr val="bg2">
            <a:lumMod val="75000"/>
          </a:schemeClr>
        </a:solidFill>
      </dgm:spPr>
      <dgm:t>
        <a:bodyPr/>
        <a:lstStyle/>
        <a:p>
          <a:r>
            <a:rPr lang="en-GB"/>
            <a:t>Admin</a:t>
          </a:r>
        </a:p>
      </dgm:t>
    </dgm:pt>
    <dgm:pt modelId="{64E02413-A351-4266-A718-C33922C11543}" type="parTrans" cxnId="{8C4F4239-B528-46F5-92DD-F632788BC847}">
      <dgm:prSet/>
      <dgm:spPr/>
      <dgm:t>
        <a:bodyPr/>
        <a:lstStyle/>
        <a:p>
          <a:endParaRPr lang="en-GB"/>
        </a:p>
      </dgm:t>
    </dgm:pt>
    <dgm:pt modelId="{482E872E-86E1-446C-9E96-BB2CA1936955}" type="sibTrans" cxnId="{8C4F4239-B528-46F5-92DD-F632788BC847}">
      <dgm:prSet/>
      <dgm:spPr/>
      <dgm:t>
        <a:bodyPr/>
        <a:lstStyle/>
        <a:p>
          <a:endParaRPr lang="en-GB"/>
        </a:p>
      </dgm:t>
    </dgm:pt>
    <dgm:pt modelId="{5DD5AE2E-1057-4024-882B-2DB6269F2BE5}">
      <dgm:prSet phldrT="[Text]"/>
      <dgm:spPr/>
      <dgm:t>
        <a:bodyPr/>
        <a:lstStyle/>
        <a:p>
          <a:r>
            <a:rPr lang="en-GB" dirty="0"/>
            <a:t>Approve </a:t>
          </a:r>
          <a:r>
            <a:rPr lang="en-GB" dirty="0" smtClean="0"/>
            <a:t>Customer Registrations</a:t>
          </a:r>
          <a:endParaRPr lang="en-GB" dirty="0"/>
        </a:p>
      </dgm:t>
    </dgm:pt>
    <dgm:pt modelId="{A21B466D-3810-4FDE-ADCA-3CA0D04B2A26}" type="parTrans" cxnId="{83FF1100-2A7C-4EAC-B55E-1EB190A748D9}">
      <dgm:prSet/>
      <dgm:spPr/>
      <dgm:t>
        <a:bodyPr/>
        <a:lstStyle/>
        <a:p>
          <a:endParaRPr lang="en-GB"/>
        </a:p>
      </dgm:t>
    </dgm:pt>
    <dgm:pt modelId="{0F1E318A-61BD-4DA7-9E2B-2F8A92C9CF08}" type="sibTrans" cxnId="{83FF1100-2A7C-4EAC-B55E-1EB190A748D9}">
      <dgm:prSet/>
      <dgm:spPr/>
      <dgm:t>
        <a:bodyPr/>
        <a:lstStyle/>
        <a:p>
          <a:endParaRPr lang="en-GB"/>
        </a:p>
      </dgm:t>
    </dgm:pt>
    <dgm:pt modelId="{01F6172E-D463-4112-AE96-06C63118F38E}">
      <dgm:prSet phldrT="[Text]"/>
      <dgm:spPr/>
      <dgm:t>
        <a:bodyPr/>
        <a:lstStyle/>
        <a:p>
          <a:r>
            <a:rPr lang="en-GB" dirty="0"/>
            <a:t>Add </a:t>
          </a:r>
          <a:r>
            <a:rPr lang="en-GB" dirty="0" smtClean="0"/>
            <a:t>Products</a:t>
          </a:r>
          <a:endParaRPr lang="en-GB" dirty="0"/>
        </a:p>
      </dgm:t>
    </dgm:pt>
    <dgm:pt modelId="{C067B33A-D5FA-4A44-A804-0D7F927956D9}" type="parTrans" cxnId="{57D6645E-FBAA-4A82-91A3-A5C01D139055}">
      <dgm:prSet/>
      <dgm:spPr/>
      <dgm:t>
        <a:bodyPr/>
        <a:lstStyle/>
        <a:p>
          <a:endParaRPr lang="en-GB"/>
        </a:p>
      </dgm:t>
    </dgm:pt>
    <dgm:pt modelId="{E0882574-1CF3-48EB-B9A2-9E87EC94EAAD}" type="sibTrans" cxnId="{57D6645E-FBAA-4A82-91A3-A5C01D139055}">
      <dgm:prSet/>
      <dgm:spPr/>
      <dgm:t>
        <a:bodyPr/>
        <a:lstStyle/>
        <a:p>
          <a:endParaRPr lang="en-GB"/>
        </a:p>
      </dgm:t>
    </dgm:pt>
    <dgm:pt modelId="{08ED759C-189F-4685-A347-08A6F04DBB2A}">
      <dgm:prSet phldrT="[Text]"/>
      <dgm:spPr>
        <a:solidFill>
          <a:srgbClr val="00B050"/>
        </a:solidFill>
      </dgm:spPr>
      <dgm:t>
        <a:bodyPr/>
        <a:lstStyle/>
        <a:p>
          <a:r>
            <a:rPr lang="en-GB" dirty="0" smtClean="0"/>
            <a:t>Customer</a:t>
          </a:r>
          <a:endParaRPr lang="en-GB" dirty="0"/>
        </a:p>
      </dgm:t>
    </dgm:pt>
    <dgm:pt modelId="{3FD0878D-4157-4607-8E31-9B5D1FCF92DF}" type="parTrans" cxnId="{687E727E-DA98-4222-B751-45BC4A315D36}">
      <dgm:prSet/>
      <dgm:spPr/>
      <dgm:t>
        <a:bodyPr/>
        <a:lstStyle/>
        <a:p>
          <a:endParaRPr lang="en-GB"/>
        </a:p>
      </dgm:t>
    </dgm:pt>
    <dgm:pt modelId="{1D56A014-B237-4FDD-976A-96E86D0244C3}" type="sibTrans" cxnId="{687E727E-DA98-4222-B751-45BC4A315D36}">
      <dgm:prSet/>
      <dgm:spPr/>
      <dgm:t>
        <a:bodyPr/>
        <a:lstStyle/>
        <a:p>
          <a:endParaRPr lang="en-GB"/>
        </a:p>
      </dgm:t>
    </dgm:pt>
    <dgm:pt modelId="{0CCF0870-98DE-49B7-B1EA-04A906A35593}">
      <dgm:prSet phldrT="[Text]"/>
      <dgm:spPr/>
      <dgm:t>
        <a:bodyPr/>
        <a:lstStyle/>
        <a:p>
          <a:r>
            <a:rPr lang="en-GB" dirty="0" smtClean="0"/>
            <a:t>View Products</a:t>
          </a:r>
          <a:endParaRPr lang="en-GB" dirty="0"/>
        </a:p>
      </dgm:t>
    </dgm:pt>
    <dgm:pt modelId="{35B2B2EB-6E26-42C3-88BF-FE883C393811}" type="parTrans" cxnId="{5C2CDFED-A695-4D09-8894-2EF3A09ADD5E}">
      <dgm:prSet/>
      <dgm:spPr/>
      <dgm:t>
        <a:bodyPr/>
        <a:lstStyle/>
        <a:p>
          <a:endParaRPr lang="en-GB"/>
        </a:p>
      </dgm:t>
    </dgm:pt>
    <dgm:pt modelId="{1D1627B2-70C3-4687-A97B-454BE0270D2E}" type="sibTrans" cxnId="{5C2CDFED-A695-4D09-8894-2EF3A09ADD5E}">
      <dgm:prSet/>
      <dgm:spPr/>
      <dgm:t>
        <a:bodyPr/>
        <a:lstStyle/>
        <a:p>
          <a:endParaRPr lang="en-GB"/>
        </a:p>
      </dgm:t>
    </dgm:pt>
    <dgm:pt modelId="{FDE84CBD-5FAE-4A5E-8DB1-C33AFAD84B3A}">
      <dgm:prSet phldrT="[Text]"/>
      <dgm:spPr/>
      <dgm:t>
        <a:bodyPr/>
        <a:lstStyle/>
        <a:p>
          <a:r>
            <a:rPr lang="en-GB" dirty="0" smtClean="0"/>
            <a:t>Edit &amp; Buy</a:t>
          </a:r>
          <a:endParaRPr lang="en-GB" b="1" dirty="0"/>
        </a:p>
      </dgm:t>
    </dgm:pt>
    <dgm:pt modelId="{925FEA4C-4E2B-4FD6-ADC2-9B57BD2887CE}" type="parTrans" cxnId="{9E989EAD-5569-4C36-8011-298A5309705E}">
      <dgm:prSet/>
      <dgm:spPr/>
      <dgm:t>
        <a:bodyPr/>
        <a:lstStyle/>
        <a:p>
          <a:endParaRPr lang="en-GB"/>
        </a:p>
      </dgm:t>
    </dgm:pt>
    <dgm:pt modelId="{25263517-78F9-4A78-809C-A748A6C68F9B}" type="sibTrans" cxnId="{9E989EAD-5569-4C36-8011-298A5309705E}">
      <dgm:prSet/>
      <dgm:spPr/>
      <dgm:t>
        <a:bodyPr/>
        <a:lstStyle/>
        <a:p>
          <a:endParaRPr lang="en-GB"/>
        </a:p>
      </dgm:t>
    </dgm:pt>
    <dgm:pt modelId="{A92B0B70-8F8F-4762-B704-225FDCF8DC55}">
      <dgm:prSet phldrT="[Text]"/>
      <dgm:spPr>
        <a:solidFill>
          <a:schemeClr val="accent4">
            <a:lumMod val="75000"/>
          </a:schemeClr>
        </a:solidFill>
      </dgm:spPr>
      <dgm:t>
        <a:bodyPr/>
        <a:lstStyle/>
        <a:p>
          <a:r>
            <a:rPr lang="en-GB" b="1" dirty="0" smtClean="0"/>
            <a:t>Products</a:t>
          </a:r>
          <a:endParaRPr lang="en-GB" b="1" dirty="0"/>
        </a:p>
      </dgm:t>
    </dgm:pt>
    <dgm:pt modelId="{3EFBCAFC-45B8-47EC-A70B-49A041160B70}" type="parTrans" cxnId="{E3E53E06-4AEA-4100-8AED-06C127724ACF}">
      <dgm:prSet/>
      <dgm:spPr/>
      <dgm:t>
        <a:bodyPr/>
        <a:lstStyle/>
        <a:p>
          <a:endParaRPr lang="en-GB"/>
        </a:p>
      </dgm:t>
    </dgm:pt>
    <dgm:pt modelId="{D2D64D45-A9EF-4D7E-9706-09BD4076C27B}" type="sibTrans" cxnId="{E3E53E06-4AEA-4100-8AED-06C127724ACF}">
      <dgm:prSet/>
      <dgm:spPr/>
      <dgm:t>
        <a:bodyPr/>
        <a:lstStyle/>
        <a:p>
          <a:endParaRPr lang="en-GB"/>
        </a:p>
      </dgm:t>
    </dgm:pt>
    <dgm:pt modelId="{4F055A40-BEBF-4A22-B865-EB1006EC1DCF}">
      <dgm:prSet phldrT="[Text]"/>
      <dgm:spPr>
        <a:solidFill>
          <a:schemeClr val="accent1">
            <a:lumMod val="75000"/>
          </a:schemeClr>
        </a:solidFill>
      </dgm:spPr>
      <dgm:t>
        <a:bodyPr/>
        <a:lstStyle/>
        <a:p>
          <a:pPr rtl="0"/>
          <a:r>
            <a:rPr lang="en-GB" dirty="0" smtClean="0"/>
            <a:t>Product details</a:t>
          </a:r>
          <a:endParaRPr lang="en-GB" dirty="0"/>
        </a:p>
      </dgm:t>
    </dgm:pt>
    <dgm:pt modelId="{2F9F8D79-1613-4B8E-A1DE-DA9C2F271E33}" type="parTrans" cxnId="{25BC1C80-CA1F-40A6-B5B9-F060A3019157}">
      <dgm:prSet/>
      <dgm:spPr/>
      <dgm:t>
        <a:bodyPr/>
        <a:lstStyle/>
        <a:p>
          <a:endParaRPr lang="en-GB"/>
        </a:p>
      </dgm:t>
    </dgm:pt>
    <dgm:pt modelId="{08F0AA1C-FCBC-4311-A206-25259523B0BB}" type="sibTrans" cxnId="{25BC1C80-CA1F-40A6-B5B9-F060A3019157}">
      <dgm:prSet/>
      <dgm:spPr/>
      <dgm:t>
        <a:bodyPr/>
        <a:lstStyle/>
        <a:p>
          <a:endParaRPr lang="en-GB"/>
        </a:p>
      </dgm:t>
    </dgm:pt>
    <dgm:pt modelId="{F2977404-C44D-4E1C-83C2-D27EFA484CE6}">
      <dgm:prSet phldrT="[Text]"/>
      <dgm:spPr/>
      <dgm:t>
        <a:bodyPr/>
        <a:lstStyle/>
        <a:p>
          <a:r>
            <a:rPr lang="en-GB" dirty="0"/>
            <a:t>Add </a:t>
          </a:r>
          <a:r>
            <a:rPr lang="en-GB" dirty="0" smtClean="0"/>
            <a:t>Customer</a:t>
          </a:r>
          <a:endParaRPr lang="en-GB" dirty="0"/>
        </a:p>
      </dgm:t>
    </dgm:pt>
    <dgm:pt modelId="{CE996CD6-67E0-4210-A4BB-CD1F799AB32D}" type="parTrans" cxnId="{BCCD207E-A035-45FC-A20F-E9E370967062}">
      <dgm:prSet/>
      <dgm:spPr/>
      <dgm:t>
        <a:bodyPr/>
        <a:lstStyle/>
        <a:p>
          <a:endParaRPr lang="en-GB"/>
        </a:p>
      </dgm:t>
    </dgm:pt>
    <dgm:pt modelId="{0E9C88F0-DA64-46DA-824F-B6F80DB047E3}" type="sibTrans" cxnId="{BCCD207E-A035-45FC-A20F-E9E370967062}">
      <dgm:prSet/>
      <dgm:spPr/>
      <dgm:t>
        <a:bodyPr/>
        <a:lstStyle/>
        <a:p>
          <a:endParaRPr lang="en-GB"/>
        </a:p>
      </dgm:t>
    </dgm:pt>
    <dgm:pt modelId="{695C967A-C144-4E94-A9AB-C5337A14DF54}">
      <dgm:prSet phldrT="[Text]"/>
      <dgm:spPr/>
      <dgm:t>
        <a:bodyPr/>
        <a:lstStyle/>
        <a:p>
          <a:r>
            <a:rPr lang="en-GB" dirty="0" smtClean="0"/>
            <a:t>Delete and Edit functions</a:t>
          </a:r>
          <a:endParaRPr lang="en-GB" dirty="0"/>
        </a:p>
      </dgm:t>
    </dgm:pt>
    <dgm:pt modelId="{50ED4C34-30C1-4F83-A263-4A38D55BEF60}" type="parTrans" cxnId="{77141EE8-E222-47CD-95F8-AB0E3D9B4368}">
      <dgm:prSet/>
      <dgm:spPr/>
      <dgm:t>
        <a:bodyPr/>
        <a:lstStyle/>
        <a:p>
          <a:endParaRPr lang="en-GB"/>
        </a:p>
      </dgm:t>
    </dgm:pt>
    <dgm:pt modelId="{8F7192C5-EF2E-4547-BC7B-19C06422BE49}" type="sibTrans" cxnId="{77141EE8-E222-47CD-95F8-AB0E3D9B4368}">
      <dgm:prSet/>
      <dgm:spPr/>
      <dgm:t>
        <a:bodyPr/>
        <a:lstStyle/>
        <a:p>
          <a:endParaRPr lang="en-GB"/>
        </a:p>
      </dgm:t>
    </dgm:pt>
    <dgm:pt modelId="{AD2DA16E-1A57-4DAC-88A6-C2DE647B5D3A}">
      <dgm:prSet phldrT="[Text]"/>
      <dgm:spPr/>
      <dgm:t>
        <a:bodyPr/>
        <a:lstStyle/>
        <a:p>
          <a:r>
            <a:rPr lang="en-GB" dirty="0"/>
            <a:t>Manage Database</a:t>
          </a:r>
        </a:p>
      </dgm:t>
    </dgm:pt>
    <dgm:pt modelId="{2F79FFDC-4080-4DA5-809C-EBFCB965E1CD}" type="parTrans" cxnId="{2F4A4B5F-3A8B-4E6B-8E36-B9C75C765143}">
      <dgm:prSet/>
      <dgm:spPr/>
      <dgm:t>
        <a:bodyPr/>
        <a:lstStyle/>
        <a:p>
          <a:endParaRPr lang="en-GB"/>
        </a:p>
      </dgm:t>
    </dgm:pt>
    <dgm:pt modelId="{973E5353-D64C-48BB-A0C0-97AF94AAAA61}" type="sibTrans" cxnId="{2F4A4B5F-3A8B-4E6B-8E36-B9C75C765143}">
      <dgm:prSet/>
      <dgm:spPr/>
      <dgm:t>
        <a:bodyPr/>
        <a:lstStyle/>
        <a:p>
          <a:endParaRPr lang="en-GB"/>
        </a:p>
      </dgm:t>
    </dgm:pt>
    <dgm:pt modelId="{DDEAF791-1F7A-4759-80CF-07C227968AF8}">
      <dgm:prSet phldrT="[Text]"/>
      <dgm:spPr/>
      <dgm:t>
        <a:bodyPr/>
        <a:lstStyle/>
        <a:p>
          <a:r>
            <a:rPr lang="en-GB" dirty="0" smtClean="0"/>
            <a:t>Add in Cart</a:t>
          </a:r>
          <a:endParaRPr lang="en-GB" dirty="0"/>
        </a:p>
      </dgm:t>
    </dgm:pt>
    <dgm:pt modelId="{72029EE8-A579-48F2-8482-60D6157048C5}" type="parTrans" cxnId="{E555547B-5335-40D0-A8E6-51AB68CBBB1B}">
      <dgm:prSet/>
      <dgm:spPr/>
      <dgm:t>
        <a:bodyPr/>
        <a:lstStyle/>
        <a:p>
          <a:endParaRPr lang="en-GB"/>
        </a:p>
      </dgm:t>
    </dgm:pt>
    <dgm:pt modelId="{CA38FEF8-9972-4429-9D87-DC2D6E82A02B}" type="sibTrans" cxnId="{E555547B-5335-40D0-A8E6-51AB68CBBB1B}">
      <dgm:prSet/>
      <dgm:spPr/>
      <dgm:t>
        <a:bodyPr/>
        <a:lstStyle/>
        <a:p>
          <a:endParaRPr lang="en-GB"/>
        </a:p>
      </dgm:t>
    </dgm:pt>
    <dgm:pt modelId="{154C3C27-9B51-4E42-9DA9-BCA32E4BBD36}">
      <dgm:prSet phldrT="[Text]"/>
      <dgm:spPr/>
      <dgm:t>
        <a:bodyPr/>
        <a:lstStyle/>
        <a:p>
          <a:r>
            <a:rPr lang="en-GB" b="0" dirty="0" smtClean="0"/>
            <a:t>Contact for support</a:t>
          </a:r>
          <a:endParaRPr lang="en-GB" b="0" dirty="0"/>
        </a:p>
      </dgm:t>
    </dgm:pt>
    <dgm:pt modelId="{23A679CD-9A36-4AC3-9E84-78DBF0AB9A06}" type="parTrans" cxnId="{21FE536B-A84F-41D1-B057-B874CA372D39}">
      <dgm:prSet/>
      <dgm:spPr/>
      <dgm:t>
        <a:bodyPr/>
        <a:lstStyle/>
        <a:p>
          <a:endParaRPr lang="en-US"/>
        </a:p>
      </dgm:t>
    </dgm:pt>
    <dgm:pt modelId="{90F53002-FEE5-42C8-BC13-82309100C86A}" type="sibTrans" cxnId="{21FE536B-A84F-41D1-B057-B874CA372D39}">
      <dgm:prSet/>
      <dgm:spPr/>
      <dgm:t>
        <a:bodyPr/>
        <a:lstStyle/>
        <a:p>
          <a:endParaRPr lang="en-US"/>
        </a:p>
      </dgm:t>
    </dgm:pt>
    <dgm:pt modelId="{47326D83-59A8-4BE6-99A2-1609B4284B7E}">
      <dgm:prSet phldrT="[Text]"/>
      <dgm:spPr>
        <a:solidFill>
          <a:schemeClr val="accent1">
            <a:lumMod val="75000"/>
          </a:schemeClr>
        </a:solidFill>
      </dgm:spPr>
      <dgm:t>
        <a:bodyPr/>
        <a:lstStyle/>
        <a:p>
          <a:pPr rtl="0"/>
          <a:r>
            <a:rPr lang="en-GB" dirty="0" smtClean="0"/>
            <a:t>Add to cart</a:t>
          </a:r>
          <a:endParaRPr lang="en-GB" dirty="0"/>
        </a:p>
      </dgm:t>
    </dgm:pt>
    <dgm:pt modelId="{341A4C9F-1BF9-45A6-8095-8AC966512A89}" type="parTrans" cxnId="{170423F7-95E9-4915-9076-C0E59FF510C5}">
      <dgm:prSet/>
      <dgm:spPr/>
      <dgm:t>
        <a:bodyPr/>
        <a:lstStyle/>
        <a:p>
          <a:endParaRPr lang="en-US"/>
        </a:p>
      </dgm:t>
    </dgm:pt>
    <dgm:pt modelId="{6D03461B-8F0A-40F4-8476-D52C70632711}" type="sibTrans" cxnId="{170423F7-95E9-4915-9076-C0E59FF510C5}">
      <dgm:prSet/>
      <dgm:spPr/>
      <dgm:t>
        <a:bodyPr/>
        <a:lstStyle/>
        <a:p>
          <a:endParaRPr lang="en-US"/>
        </a:p>
      </dgm:t>
    </dgm:pt>
    <dgm:pt modelId="{C563D074-545C-4F2A-8B96-8C46BBC8B11E}">
      <dgm:prSet phldrT="[Text]"/>
      <dgm:spPr>
        <a:solidFill>
          <a:schemeClr val="accent1">
            <a:lumMod val="75000"/>
          </a:schemeClr>
        </a:solidFill>
      </dgm:spPr>
      <dgm:t>
        <a:bodyPr/>
        <a:lstStyle/>
        <a:p>
          <a:pPr rtl="0"/>
          <a:r>
            <a:rPr lang="en-GB" dirty="0" smtClean="0"/>
            <a:t>Delete from cart</a:t>
          </a:r>
          <a:endParaRPr lang="en-GB" dirty="0"/>
        </a:p>
      </dgm:t>
    </dgm:pt>
    <dgm:pt modelId="{00D4DEA3-001B-402C-9D0A-ACACDA3B84F4}" type="parTrans" cxnId="{D029AEE0-251F-49DD-B129-868A24BE9807}">
      <dgm:prSet/>
      <dgm:spPr/>
      <dgm:t>
        <a:bodyPr/>
        <a:lstStyle/>
        <a:p>
          <a:endParaRPr lang="en-US"/>
        </a:p>
      </dgm:t>
    </dgm:pt>
    <dgm:pt modelId="{78253CA9-E0A3-43FF-901B-2ACCD000F5AC}" type="sibTrans" cxnId="{D029AEE0-251F-49DD-B129-868A24BE9807}">
      <dgm:prSet/>
      <dgm:spPr/>
      <dgm:t>
        <a:bodyPr/>
        <a:lstStyle/>
        <a:p>
          <a:endParaRPr lang="en-US"/>
        </a:p>
      </dgm:t>
    </dgm:pt>
    <dgm:pt modelId="{37568F39-F490-424C-82CC-AD8C5B5B1268}">
      <dgm:prSet phldrT="[Text]"/>
      <dgm:spPr>
        <a:solidFill>
          <a:schemeClr val="accent1">
            <a:lumMod val="75000"/>
          </a:schemeClr>
        </a:solidFill>
      </dgm:spPr>
      <dgm:t>
        <a:bodyPr/>
        <a:lstStyle/>
        <a:p>
          <a:pPr rtl="0"/>
          <a:r>
            <a:rPr lang="en-GB" dirty="0" smtClean="0"/>
            <a:t>Edit</a:t>
          </a:r>
          <a:endParaRPr lang="en-GB" dirty="0"/>
        </a:p>
      </dgm:t>
    </dgm:pt>
    <dgm:pt modelId="{ACA459AB-95B4-4F05-A927-F87DD42268B0}" type="parTrans" cxnId="{D4228445-1F0B-4F43-958C-A27CF30E29A0}">
      <dgm:prSet/>
      <dgm:spPr/>
      <dgm:t>
        <a:bodyPr/>
        <a:lstStyle/>
        <a:p>
          <a:endParaRPr lang="en-US"/>
        </a:p>
      </dgm:t>
    </dgm:pt>
    <dgm:pt modelId="{C4BFEA8B-6DD6-4789-8942-95AD59D2F388}" type="sibTrans" cxnId="{D4228445-1F0B-4F43-958C-A27CF30E29A0}">
      <dgm:prSet/>
      <dgm:spPr/>
      <dgm:t>
        <a:bodyPr/>
        <a:lstStyle/>
        <a:p>
          <a:endParaRPr lang="en-US"/>
        </a:p>
      </dgm:t>
    </dgm:pt>
    <dgm:pt modelId="{AE394601-0AB7-4BC8-8725-216642C24811}">
      <dgm:prSet phldrT="[Text]"/>
      <dgm:spPr/>
      <dgm:t>
        <a:bodyPr/>
        <a:lstStyle/>
        <a:p>
          <a:r>
            <a:rPr lang="en-GB" b="0" dirty="0" smtClean="0"/>
            <a:t>Register Account</a:t>
          </a:r>
          <a:endParaRPr lang="en-GB" b="0" dirty="0"/>
        </a:p>
      </dgm:t>
    </dgm:pt>
    <dgm:pt modelId="{21BC2579-5C6D-42EC-A36F-2E8668F2A7A1}" type="parTrans" cxnId="{3B561F26-C67D-48E6-8568-F2D831275D74}">
      <dgm:prSet/>
      <dgm:spPr/>
      <dgm:t>
        <a:bodyPr/>
        <a:lstStyle/>
        <a:p>
          <a:endParaRPr lang="en-US"/>
        </a:p>
      </dgm:t>
    </dgm:pt>
    <dgm:pt modelId="{43105F5A-AB54-4C93-9AEF-9885C9952A70}" type="sibTrans" cxnId="{3B561F26-C67D-48E6-8568-F2D831275D74}">
      <dgm:prSet/>
      <dgm:spPr/>
      <dgm:t>
        <a:bodyPr/>
        <a:lstStyle/>
        <a:p>
          <a:endParaRPr lang="en-US"/>
        </a:p>
      </dgm:t>
    </dgm:pt>
    <dgm:pt modelId="{EE9F5768-49CF-4221-B90C-E823283188D7}" type="pres">
      <dgm:prSet presAssocID="{6EF09C97-895F-4D61-9544-7BDF7B0620A8}" presName="linearFlow" presStyleCnt="0">
        <dgm:presLayoutVars>
          <dgm:dir/>
          <dgm:animLvl val="lvl"/>
          <dgm:resizeHandles/>
        </dgm:presLayoutVars>
      </dgm:prSet>
      <dgm:spPr/>
      <dgm:t>
        <a:bodyPr/>
        <a:lstStyle/>
        <a:p>
          <a:endParaRPr lang="en-US"/>
        </a:p>
      </dgm:t>
    </dgm:pt>
    <dgm:pt modelId="{E54A75F1-32E9-41A7-8FDB-6643CDFC0944}" type="pres">
      <dgm:prSet presAssocID="{3FD3758F-D0E8-4A3D-8C9C-F043982C3207}" presName="compositeNode" presStyleCnt="0">
        <dgm:presLayoutVars>
          <dgm:bulletEnabled val="1"/>
        </dgm:presLayoutVars>
      </dgm:prSet>
      <dgm:spPr/>
    </dgm:pt>
    <dgm:pt modelId="{E0900F57-A3E2-4589-A324-656E9B979B86}" type="pres">
      <dgm:prSet presAssocID="{3FD3758F-D0E8-4A3D-8C9C-F043982C3207}" presName="image" presStyleLbl="fgImgPlace1" presStyleIdx="0" presStyleCnt="3" custLinFactNeighborY="-1113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dgm:spPr>
      <dgm:t>
        <a:bodyPr/>
        <a:lstStyle/>
        <a:p>
          <a:endParaRPr lang="en-US"/>
        </a:p>
      </dgm:t>
      <dgm:extLst>
        <a:ext uri="{E40237B7-FDA0-4F09-8148-C483321AD2D9}">
          <dgm14:cNvPr xmlns:dgm14="http://schemas.microsoft.com/office/drawing/2010/diagram" id="0" name="" descr="Programmer male with solid fill">
            <a:hlinkClick xmlns:r="http://schemas.openxmlformats.org/officeDocument/2006/relationships" r:id="rId3" action="ppaction://hlinksldjump"/>
          </dgm14:cNvPr>
        </a:ext>
      </dgm:extLst>
    </dgm:pt>
    <dgm:pt modelId="{F60E2562-A363-4A83-8887-4D8CEBD93FA0}" type="pres">
      <dgm:prSet presAssocID="{3FD3758F-D0E8-4A3D-8C9C-F043982C3207}" presName="childNode" presStyleLbl="node1" presStyleIdx="0" presStyleCnt="3">
        <dgm:presLayoutVars>
          <dgm:bulletEnabled val="1"/>
        </dgm:presLayoutVars>
      </dgm:prSet>
      <dgm:spPr/>
      <dgm:t>
        <a:bodyPr/>
        <a:lstStyle/>
        <a:p>
          <a:endParaRPr lang="en-US"/>
        </a:p>
      </dgm:t>
    </dgm:pt>
    <dgm:pt modelId="{29460A3A-D600-4660-948E-F415C2AF10C8}" type="pres">
      <dgm:prSet presAssocID="{3FD3758F-D0E8-4A3D-8C9C-F043982C3207}" presName="parentNode" presStyleLbl="revTx" presStyleIdx="0" presStyleCnt="3">
        <dgm:presLayoutVars>
          <dgm:chMax val="0"/>
          <dgm:bulletEnabled val="1"/>
        </dgm:presLayoutVars>
      </dgm:prSet>
      <dgm:spPr/>
      <dgm:t>
        <a:bodyPr/>
        <a:lstStyle/>
        <a:p>
          <a:endParaRPr lang="en-US"/>
        </a:p>
      </dgm:t>
    </dgm:pt>
    <dgm:pt modelId="{B87602BB-C590-43C1-B1FB-B2E9682A1B02}" type="pres">
      <dgm:prSet presAssocID="{482E872E-86E1-446C-9E96-BB2CA1936955}" presName="sibTrans" presStyleCnt="0"/>
      <dgm:spPr/>
    </dgm:pt>
    <dgm:pt modelId="{7DCB11E0-C1E1-4E83-9CAA-F72D9E3D0D3F}" type="pres">
      <dgm:prSet presAssocID="{08ED759C-189F-4685-A347-08A6F04DBB2A}" presName="compositeNode" presStyleCnt="0">
        <dgm:presLayoutVars>
          <dgm:bulletEnabled val="1"/>
        </dgm:presLayoutVars>
      </dgm:prSet>
      <dgm:spPr/>
    </dgm:pt>
    <dgm:pt modelId="{506392E5-C260-44AC-8505-21BD6E96E353}" type="pres">
      <dgm:prSet presAssocID="{08ED759C-189F-4685-A347-08A6F04DBB2A}" presName="image" presStyleLbl="fgImgPlace1" presStyleIdx="1" presStyleCnt="3"/>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t>
        <a:bodyPr/>
        <a:lstStyle/>
        <a:p>
          <a:endParaRPr lang="en-US"/>
        </a:p>
      </dgm:t>
      <dgm:extLst/>
    </dgm:pt>
    <dgm:pt modelId="{8D417A09-5CA1-48BB-897F-84EF274C1494}" type="pres">
      <dgm:prSet presAssocID="{08ED759C-189F-4685-A347-08A6F04DBB2A}" presName="childNode" presStyleLbl="node1" presStyleIdx="1" presStyleCnt="3">
        <dgm:presLayoutVars>
          <dgm:bulletEnabled val="1"/>
        </dgm:presLayoutVars>
      </dgm:prSet>
      <dgm:spPr/>
      <dgm:t>
        <a:bodyPr/>
        <a:lstStyle/>
        <a:p>
          <a:endParaRPr lang="en-US"/>
        </a:p>
      </dgm:t>
    </dgm:pt>
    <dgm:pt modelId="{36BBB843-BBF5-4405-8E8E-DA342B695C7B}" type="pres">
      <dgm:prSet presAssocID="{08ED759C-189F-4685-A347-08A6F04DBB2A}" presName="parentNode" presStyleLbl="revTx" presStyleIdx="1" presStyleCnt="3">
        <dgm:presLayoutVars>
          <dgm:chMax val="0"/>
          <dgm:bulletEnabled val="1"/>
        </dgm:presLayoutVars>
      </dgm:prSet>
      <dgm:spPr/>
      <dgm:t>
        <a:bodyPr/>
        <a:lstStyle/>
        <a:p>
          <a:endParaRPr lang="en-US"/>
        </a:p>
      </dgm:t>
    </dgm:pt>
    <dgm:pt modelId="{C4B2AC3A-7337-44C5-9876-32C0E675BC5C}" type="pres">
      <dgm:prSet presAssocID="{1D56A014-B237-4FDD-976A-96E86D0244C3}" presName="sibTrans" presStyleCnt="0"/>
      <dgm:spPr/>
    </dgm:pt>
    <dgm:pt modelId="{7F55B943-3973-4A7C-B629-0A69D66E2EE5}" type="pres">
      <dgm:prSet presAssocID="{A92B0B70-8F8F-4762-B704-225FDCF8DC55}" presName="compositeNode" presStyleCnt="0">
        <dgm:presLayoutVars>
          <dgm:bulletEnabled val="1"/>
        </dgm:presLayoutVars>
      </dgm:prSet>
      <dgm:spPr/>
    </dgm:pt>
    <dgm:pt modelId="{96ABE387-725F-4308-87C8-F9096E23392B}" type="pres">
      <dgm:prSet presAssocID="{A92B0B70-8F8F-4762-B704-225FDCF8DC55}" presName="image" presStyleLbl="fgImgPlace1" presStyleIdx="2" presStyleCnt="3"/>
      <dgm:spPr>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dgm:spPr>
      <dgm:t>
        <a:bodyPr/>
        <a:lstStyle/>
        <a:p>
          <a:endParaRPr lang="en-US"/>
        </a:p>
      </dgm:t>
      <dgm:extLst/>
    </dgm:pt>
    <dgm:pt modelId="{C1142290-8D60-49F6-B888-17BAA3DED200}" type="pres">
      <dgm:prSet presAssocID="{A92B0B70-8F8F-4762-B704-225FDCF8DC55}" presName="childNode" presStyleLbl="node1" presStyleIdx="2" presStyleCnt="3">
        <dgm:presLayoutVars>
          <dgm:bulletEnabled val="1"/>
        </dgm:presLayoutVars>
      </dgm:prSet>
      <dgm:spPr/>
      <dgm:t>
        <a:bodyPr/>
        <a:lstStyle/>
        <a:p>
          <a:endParaRPr lang="en-US"/>
        </a:p>
      </dgm:t>
    </dgm:pt>
    <dgm:pt modelId="{6C005E95-A25E-44FB-9AA2-0EE2FF422A60}" type="pres">
      <dgm:prSet presAssocID="{A92B0B70-8F8F-4762-B704-225FDCF8DC55}" presName="parentNode" presStyleLbl="revTx" presStyleIdx="2" presStyleCnt="3">
        <dgm:presLayoutVars>
          <dgm:chMax val="0"/>
          <dgm:bulletEnabled val="1"/>
        </dgm:presLayoutVars>
      </dgm:prSet>
      <dgm:spPr/>
      <dgm:t>
        <a:bodyPr/>
        <a:lstStyle/>
        <a:p>
          <a:endParaRPr lang="en-US"/>
        </a:p>
      </dgm:t>
    </dgm:pt>
  </dgm:ptLst>
  <dgm:cxnLst>
    <dgm:cxn modelId="{4949001C-DF22-4C4C-9106-68FFF8E06B25}" type="presOf" srcId="{3FD3758F-D0E8-4A3D-8C9C-F043982C3207}" destId="{29460A3A-D600-4660-948E-F415C2AF10C8}" srcOrd="0" destOrd="0" presId="urn:microsoft.com/office/officeart/2005/8/layout/hList2"/>
    <dgm:cxn modelId="{0CC242D9-2AE7-418F-9425-20A59A667CDE}" type="presOf" srcId="{AE394601-0AB7-4BC8-8725-216642C24811}" destId="{8D417A09-5CA1-48BB-897F-84EF274C1494}" srcOrd="0" destOrd="4" presId="urn:microsoft.com/office/officeart/2005/8/layout/hList2"/>
    <dgm:cxn modelId="{2F4A4B5F-3A8B-4E6B-8E36-B9C75C765143}" srcId="{3FD3758F-D0E8-4A3D-8C9C-F043982C3207}" destId="{AD2DA16E-1A57-4DAC-88A6-C2DE647B5D3A}" srcOrd="4" destOrd="0" parTransId="{2F79FFDC-4080-4DA5-809C-EBFCB965E1CD}" sibTransId="{973E5353-D64C-48BB-A0C0-97AF94AAAA61}"/>
    <dgm:cxn modelId="{40A1C168-88BE-48C0-87BF-22C32EB56588}" type="presOf" srcId="{01F6172E-D463-4112-AE96-06C63118F38E}" destId="{F60E2562-A363-4A83-8887-4D8CEBD93FA0}" srcOrd="0" destOrd="1" presId="urn:microsoft.com/office/officeart/2005/8/layout/hList2"/>
    <dgm:cxn modelId="{83FF1100-2A7C-4EAC-B55E-1EB190A748D9}" srcId="{3FD3758F-D0E8-4A3D-8C9C-F043982C3207}" destId="{5DD5AE2E-1057-4024-882B-2DB6269F2BE5}" srcOrd="0" destOrd="0" parTransId="{A21B466D-3810-4FDE-ADCA-3CA0D04B2A26}" sibTransId="{0F1E318A-61BD-4DA7-9E2B-2F8A92C9CF08}"/>
    <dgm:cxn modelId="{21FE536B-A84F-41D1-B057-B874CA372D39}" srcId="{08ED759C-189F-4685-A347-08A6F04DBB2A}" destId="{154C3C27-9B51-4E42-9DA9-BCA32E4BBD36}" srcOrd="3" destOrd="0" parTransId="{23A679CD-9A36-4AC3-9E84-78DBF0AB9A06}" sibTransId="{90F53002-FEE5-42C8-BC13-82309100C86A}"/>
    <dgm:cxn modelId="{D029AEE0-251F-49DD-B129-868A24BE9807}" srcId="{A92B0B70-8F8F-4762-B704-225FDCF8DC55}" destId="{C563D074-545C-4F2A-8B96-8C46BBC8B11E}" srcOrd="2" destOrd="0" parTransId="{00D4DEA3-001B-402C-9D0A-ACACDA3B84F4}" sibTransId="{78253CA9-E0A3-43FF-901B-2ACCD000F5AC}"/>
    <dgm:cxn modelId="{E3E53E06-4AEA-4100-8AED-06C127724ACF}" srcId="{6EF09C97-895F-4D61-9544-7BDF7B0620A8}" destId="{A92B0B70-8F8F-4762-B704-225FDCF8DC55}" srcOrd="2" destOrd="0" parTransId="{3EFBCAFC-45B8-47EC-A70B-49A041160B70}" sibTransId="{D2D64D45-A9EF-4D7E-9706-09BD4076C27B}"/>
    <dgm:cxn modelId="{20A063E7-6666-4DB2-9691-B248DFAE058E}" type="presOf" srcId="{154C3C27-9B51-4E42-9DA9-BCA32E4BBD36}" destId="{8D417A09-5CA1-48BB-897F-84EF274C1494}" srcOrd="0" destOrd="3" presId="urn:microsoft.com/office/officeart/2005/8/layout/hList2"/>
    <dgm:cxn modelId="{40688569-FEBE-4F24-A534-B085472AAD45}" type="presOf" srcId="{695C967A-C144-4E94-A9AB-C5337A14DF54}" destId="{F60E2562-A363-4A83-8887-4D8CEBD93FA0}" srcOrd="0" destOrd="3" presId="urn:microsoft.com/office/officeart/2005/8/layout/hList2"/>
    <dgm:cxn modelId="{6023B3B5-B767-41BC-9E3C-8FEC8962C420}" type="presOf" srcId="{5DD5AE2E-1057-4024-882B-2DB6269F2BE5}" destId="{F60E2562-A363-4A83-8887-4D8CEBD93FA0}" srcOrd="0" destOrd="0" presId="urn:microsoft.com/office/officeart/2005/8/layout/hList2"/>
    <dgm:cxn modelId="{3FB4CC47-D911-4193-B236-708E7ABB3149}" type="presOf" srcId="{08ED759C-189F-4685-A347-08A6F04DBB2A}" destId="{36BBB843-BBF5-4405-8E8E-DA342B695C7B}" srcOrd="0" destOrd="0" presId="urn:microsoft.com/office/officeart/2005/8/layout/hList2"/>
    <dgm:cxn modelId="{A862DC1E-3308-4365-9496-AB287D3CB672}" type="presOf" srcId="{AD2DA16E-1A57-4DAC-88A6-C2DE647B5D3A}" destId="{F60E2562-A363-4A83-8887-4D8CEBD93FA0}" srcOrd="0" destOrd="4" presId="urn:microsoft.com/office/officeart/2005/8/layout/hList2"/>
    <dgm:cxn modelId="{687E727E-DA98-4222-B751-45BC4A315D36}" srcId="{6EF09C97-895F-4D61-9544-7BDF7B0620A8}" destId="{08ED759C-189F-4685-A347-08A6F04DBB2A}" srcOrd="1" destOrd="0" parTransId="{3FD0878D-4157-4607-8E31-9B5D1FCF92DF}" sibTransId="{1D56A014-B237-4FDD-976A-96E86D0244C3}"/>
    <dgm:cxn modelId="{180D5678-5977-4FAC-A8EA-119AD2232283}" type="presOf" srcId="{6EF09C97-895F-4D61-9544-7BDF7B0620A8}" destId="{EE9F5768-49CF-4221-B90C-E823283188D7}" srcOrd="0" destOrd="0" presId="urn:microsoft.com/office/officeart/2005/8/layout/hList2"/>
    <dgm:cxn modelId="{ECA2B343-28CA-4EB0-8596-4F5F579019CC}" type="presOf" srcId="{FDE84CBD-5FAE-4A5E-8DB1-C33AFAD84B3A}" destId="{8D417A09-5CA1-48BB-897F-84EF274C1494}" srcOrd="0" destOrd="2" presId="urn:microsoft.com/office/officeart/2005/8/layout/hList2"/>
    <dgm:cxn modelId="{5C2CDFED-A695-4D09-8894-2EF3A09ADD5E}" srcId="{08ED759C-189F-4685-A347-08A6F04DBB2A}" destId="{0CCF0870-98DE-49B7-B1EA-04A906A35593}" srcOrd="0" destOrd="0" parTransId="{35B2B2EB-6E26-42C3-88BF-FE883C393811}" sibTransId="{1D1627B2-70C3-4687-A97B-454BE0270D2E}"/>
    <dgm:cxn modelId="{5FE2BEDE-E6AC-4556-9C71-62E94FA0CC35}" type="presOf" srcId="{A92B0B70-8F8F-4762-B704-225FDCF8DC55}" destId="{6C005E95-A25E-44FB-9AA2-0EE2FF422A60}" srcOrd="0" destOrd="0" presId="urn:microsoft.com/office/officeart/2005/8/layout/hList2"/>
    <dgm:cxn modelId="{D4228445-1F0B-4F43-958C-A27CF30E29A0}" srcId="{A92B0B70-8F8F-4762-B704-225FDCF8DC55}" destId="{37568F39-F490-424C-82CC-AD8C5B5B1268}" srcOrd="3" destOrd="0" parTransId="{ACA459AB-95B4-4F05-A927-F87DD42268B0}" sibTransId="{C4BFEA8B-6DD6-4789-8942-95AD59D2F388}"/>
    <dgm:cxn modelId="{77141EE8-E222-47CD-95F8-AB0E3D9B4368}" srcId="{3FD3758F-D0E8-4A3D-8C9C-F043982C3207}" destId="{695C967A-C144-4E94-A9AB-C5337A14DF54}" srcOrd="3" destOrd="0" parTransId="{50ED4C34-30C1-4F83-A263-4A38D55BEF60}" sibTransId="{8F7192C5-EF2E-4547-BC7B-19C06422BE49}"/>
    <dgm:cxn modelId="{3B561F26-C67D-48E6-8568-F2D831275D74}" srcId="{08ED759C-189F-4685-A347-08A6F04DBB2A}" destId="{AE394601-0AB7-4BC8-8725-216642C24811}" srcOrd="4" destOrd="0" parTransId="{21BC2579-5C6D-42EC-A36F-2E8668F2A7A1}" sibTransId="{43105F5A-AB54-4C93-9AEF-9885C9952A70}"/>
    <dgm:cxn modelId="{9A96F080-6D23-4CA9-ADA5-7FDFBD5B2960}" type="presOf" srcId="{C563D074-545C-4F2A-8B96-8C46BBC8B11E}" destId="{C1142290-8D60-49F6-B888-17BAA3DED200}" srcOrd="0" destOrd="2" presId="urn:microsoft.com/office/officeart/2005/8/layout/hList2"/>
    <dgm:cxn modelId="{E555547B-5335-40D0-A8E6-51AB68CBBB1B}" srcId="{08ED759C-189F-4685-A347-08A6F04DBB2A}" destId="{DDEAF791-1F7A-4759-80CF-07C227968AF8}" srcOrd="1" destOrd="0" parTransId="{72029EE8-A579-48F2-8482-60D6157048C5}" sibTransId="{CA38FEF8-9972-4429-9D87-DC2D6E82A02B}"/>
    <dgm:cxn modelId="{DD9A57FF-976E-4D8B-81B7-69E6E6A74C8C}" type="presOf" srcId="{47326D83-59A8-4BE6-99A2-1609B4284B7E}" destId="{C1142290-8D60-49F6-B888-17BAA3DED200}" srcOrd="0" destOrd="1" presId="urn:microsoft.com/office/officeart/2005/8/layout/hList2"/>
    <dgm:cxn modelId="{57D6645E-FBAA-4A82-91A3-A5C01D139055}" srcId="{3FD3758F-D0E8-4A3D-8C9C-F043982C3207}" destId="{01F6172E-D463-4112-AE96-06C63118F38E}" srcOrd="1" destOrd="0" parTransId="{C067B33A-D5FA-4A44-A804-0D7F927956D9}" sibTransId="{E0882574-1CF3-48EB-B9A2-9E87EC94EAAD}"/>
    <dgm:cxn modelId="{2128C3E5-5A83-492C-869F-4B9491259F2F}" type="presOf" srcId="{DDEAF791-1F7A-4759-80CF-07C227968AF8}" destId="{8D417A09-5CA1-48BB-897F-84EF274C1494}" srcOrd="0" destOrd="1" presId="urn:microsoft.com/office/officeart/2005/8/layout/hList2"/>
    <dgm:cxn modelId="{BCCD207E-A035-45FC-A20F-E9E370967062}" srcId="{3FD3758F-D0E8-4A3D-8C9C-F043982C3207}" destId="{F2977404-C44D-4E1C-83C2-D27EFA484CE6}" srcOrd="2" destOrd="0" parTransId="{CE996CD6-67E0-4210-A4BB-CD1F799AB32D}" sibTransId="{0E9C88F0-DA64-46DA-824F-B6F80DB047E3}"/>
    <dgm:cxn modelId="{170423F7-95E9-4915-9076-C0E59FF510C5}" srcId="{A92B0B70-8F8F-4762-B704-225FDCF8DC55}" destId="{47326D83-59A8-4BE6-99A2-1609B4284B7E}" srcOrd="1" destOrd="0" parTransId="{341A4C9F-1BF9-45A6-8095-8AC966512A89}" sibTransId="{6D03461B-8F0A-40F4-8476-D52C70632711}"/>
    <dgm:cxn modelId="{9E989EAD-5569-4C36-8011-298A5309705E}" srcId="{08ED759C-189F-4685-A347-08A6F04DBB2A}" destId="{FDE84CBD-5FAE-4A5E-8DB1-C33AFAD84B3A}" srcOrd="2" destOrd="0" parTransId="{925FEA4C-4E2B-4FD6-ADC2-9B57BD2887CE}" sibTransId="{25263517-78F9-4A78-809C-A748A6C68F9B}"/>
    <dgm:cxn modelId="{8C4F4239-B528-46F5-92DD-F632788BC847}" srcId="{6EF09C97-895F-4D61-9544-7BDF7B0620A8}" destId="{3FD3758F-D0E8-4A3D-8C9C-F043982C3207}" srcOrd="0" destOrd="0" parTransId="{64E02413-A351-4266-A718-C33922C11543}" sibTransId="{482E872E-86E1-446C-9E96-BB2CA1936955}"/>
    <dgm:cxn modelId="{CEA639F3-456F-4178-B9B9-6AB931E005DC}" type="presOf" srcId="{0CCF0870-98DE-49B7-B1EA-04A906A35593}" destId="{8D417A09-5CA1-48BB-897F-84EF274C1494}" srcOrd="0" destOrd="0" presId="urn:microsoft.com/office/officeart/2005/8/layout/hList2"/>
    <dgm:cxn modelId="{25BC1C80-CA1F-40A6-B5B9-F060A3019157}" srcId="{A92B0B70-8F8F-4762-B704-225FDCF8DC55}" destId="{4F055A40-BEBF-4A22-B865-EB1006EC1DCF}" srcOrd="0" destOrd="0" parTransId="{2F9F8D79-1613-4B8E-A1DE-DA9C2F271E33}" sibTransId="{08F0AA1C-FCBC-4311-A206-25259523B0BB}"/>
    <dgm:cxn modelId="{E65CD1EE-2DC7-4BB4-9B25-9D100B03C9F4}" type="presOf" srcId="{4F055A40-BEBF-4A22-B865-EB1006EC1DCF}" destId="{C1142290-8D60-49F6-B888-17BAA3DED200}" srcOrd="0" destOrd="0" presId="urn:microsoft.com/office/officeart/2005/8/layout/hList2"/>
    <dgm:cxn modelId="{2F4B673F-5FC3-49CD-B090-532636B4828A}" type="presOf" srcId="{37568F39-F490-424C-82CC-AD8C5B5B1268}" destId="{C1142290-8D60-49F6-B888-17BAA3DED200}" srcOrd="0" destOrd="3" presId="urn:microsoft.com/office/officeart/2005/8/layout/hList2"/>
    <dgm:cxn modelId="{BF86669C-698B-4AFA-832D-D03F9DF31BF3}" type="presOf" srcId="{F2977404-C44D-4E1C-83C2-D27EFA484CE6}" destId="{F60E2562-A363-4A83-8887-4D8CEBD93FA0}" srcOrd="0" destOrd="2" presId="urn:microsoft.com/office/officeart/2005/8/layout/hList2"/>
    <dgm:cxn modelId="{BEE00E3C-6E70-448D-B643-00F3DC2CE96E}" type="presParOf" srcId="{EE9F5768-49CF-4221-B90C-E823283188D7}" destId="{E54A75F1-32E9-41A7-8FDB-6643CDFC0944}" srcOrd="0" destOrd="0" presId="urn:microsoft.com/office/officeart/2005/8/layout/hList2"/>
    <dgm:cxn modelId="{21D23173-2BA7-48F8-8B65-FBC44B8632AD}" type="presParOf" srcId="{E54A75F1-32E9-41A7-8FDB-6643CDFC0944}" destId="{E0900F57-A3E2-4589-A324-656E9B979B86}" srcOrd="0" destOrd="0" presId="urn:microsoft.com/office/officeart/2005/8/layout/hList2"/>
    <dgm:cxn modelId="{36344C5C-2DAB-45F2-8126-C5372B649BCF}" type="presParOf" srcId="{E54A75F1-32E9-41A7-8FDB-6643CDFC0944}" destId="{F60E2562-A363-4A83-8887-4D8CEBD93FA0}" srcOrd="1" destOrd="0" presId="urn:microsoft.com/office/officeart/2005/8/layout/hList2"/>
    <dgm:cxn modelId="{5255D36A-08A9-4DD1-B3A2-E601B90F231E}" type="presParOf" srcId="{E54A75F1-32E9-41A7-8FDB-6643CDFC0944}" destId="{29460A3A-D600-4660-948E-F415C2AF10C8}" srcOrd="2" destOrd="0" presId="urn:microsoft.com/office/officeart/2005/8/layout/hList2"/>
    <dgm:cxn modelId="{5329F361-20F4-4DF8-8412-42A86991932F}" type="presParOf" srcId="{EE9F5768-49CF-4221-B90C-E823283188D7}" destId="{B87602BB-C590-43C1-B1FB-B2E9682A1B02}" srcOrd="1" destOrd="0" presId="urn:microsoft.com/office/officeart/2005/8/layout/hList2"/>
    <dgm:cxn modelId="{D89C44B1-7708-4B21-9A0D-370E737B4BAB}" type="presParOf" srcId="{EE9F5768-49CF-4221-B90C-E823283188D7}" destId="{7DCB11E0-C1E1-4E83-9CAA-F72D9E3D0D3F}" srcOrd="2" destOrd="0" presId="urn:microsoft.com/office/officeart/2005/8/layout/hList2"/>
    <dgm:cxn modelId="{B3FC87F8-6179-4222-B6FF-29EA170306C0}" type="presParOf" srcId="{7DCB11E0-C1E1-4E83-9CAA-F72D9E3D0D3F}" destId="{506392E5-C260-44AC-8505-21BD6E96E353}" srcOrd="0" destOrd="0" presId="urn:microsoft.com/office/officeart/2005/8/layout/hList2"/>
    <dgm:cxn modelId="{17AB9C19-DCDE-419A-82B0-E51F3882A3A8}" type="presParOf" srcId="{7DCB11E0-C1E1-4E83-9CAA-F72D9E3D0D3F}" destId="{8D417A09-5CA1-48BB-897F-84EF274C1494}" srcOrd="1" destOrd="0" presId="urn:microsoft.com/office/officeart/2005/8/layout/hList2"/>
    <dgm:cxn modelId="{57F1A405-A595-41EC-A3CB-2F7C05D9D2B8}" type="presParOf" srcId="{7DCB11E0-C1E1-4E83-9CAA-F72D9E3D0D3F}" destId="{36BBB843-BBF5-4405-8E8E-DA342B695C7B}" srcOrd="2" destOrd="0" presId="urn:microsoft.com/office/officeart/2005/8/layout/hList2"/>
    <dgm:cxn modelId="{6758ACAC-31A8-4D67-802F-23A48F3078C5}" type="presParOf" srcId="{EE9F5768-49CF-4221-B90C-E823283188D7}" destId="{C4B2AC3A-7337-44C5-9876-32C0E675BC5C}" srcOrd="3" destOrd="0" presId="urn:microsoft.com/office/officeart/2005/8/layout/hList2"/>
    <dgm:cxn modelId="{72B1FB5B-4A35-4711-AA98-AB9962088AA6}" type="presParOf" srcId="{EE9F5768-49CF-4221-B90C-E823283188D7}" destId="{7F55B943-3973-4A7C-B629-0A69D66E2EE5}" srcOrd="4" destOrd="0" presId="urn:microsoft.com/office/officeart/2005/8/layout/hList2"/>
    <dgm:cxn modelId="{A31AAB2D-FD25-4813-8051-812E87F9CCBA}" type="presParOf" srcId="{7F55B943-3973-4A7C-B629-0A69D66E2EE5}" destId="{96ABE387-725F-4308-87C8-F9096E23392B}" srcOrd="0" destOrd="0" presId="urn:microsoft.com/office/officeart/2005/8/layout/hList2"/>
    <dgm:cxn modelId="{99706F7E-7681-4CC0-A3DA-03259393BF62}" type="presParOf" srcId="{7F55B943-3973-4A7C-B629-0A69D66E2EE5}" destId="{C1142290-8D60-49F6-B888-17BAA3DED200}" srcOrd="1" destOrd="0" presId="urn:microsoft.com/office/officeart/2005/8/layout/hList2"/>
    <dgm:cxn modelId="{3345242C-E640-4062-8D02-CA6C0B4AAE22}" type="presParOf" srcId="{7F55B943-3973-4A7C-B629-0A69D66E2EE5}" destId="{6C005E95-A25E-44FB-9AA2-0EE2FF422A60}" srcOrd="2" destOrd="0" presId="urn:microsoft.com/office/officeart/2005/8/layout/h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E86692E-9A90-4F37-9FC3-32826CBA4D1D}" type="doc">
      <dgm:prSet loTypeId="urn:microsoft.com/office/officeart/2005/8/layout/balance1" loCatId="relationship" qsTypeId="urn:microsoft.com/office/officeart/2005/8/quickstyle/3d3" qsCatId="3D" csTypeId="urn:microsoft.com/office/officeart/2005/8/colors/colorful1" csCatId="colorful" phldr="1"/>
      <dgm:spPr/>
      <dgm:t>
        <a:bodyPr/>
        <a:lstStyle/>
        <a:p>
          <a:endParaRPr lang="en-GB"/>
        </a:p>
      </dgm:t>
    </dgm:pt>
    <dgm:pt modelId="{003A282C-EEAC-47E6-B2CD-7B30DFB508AB}">
      <dgm:prSet phldrT="[Text]"/>
      <dgm:spPr>
        <a:solidFill>
          <a:srgbClr val="0E2A47"/>
        </a:solidFill>
      </dgm:spPr>
      <dgm:t>
        <a:bodyPr/>
        <a:lstStyle/>
        <a:p>
          <a:r>
            <a:rPr lang="en-GB" dirty="0">
              <a:solidFill>
                <a:schemeClr val="tx1"/>
              </a:solidFill>
            </a:rPr>
            <a:t>Back End</a:t>
          </a:r>
        </a:p>
      </dgm:t>
    </dgm:pt>
    <dgm:pt modelId="{D6732A6C-ED43-4246-A915-C4B00A93D84F}" type="parTrans" cxnId="{1AB30580-7A75-4E05-BB1D-2416E8457C00}">
      <dgm:prSet/>
      <dgm:spPr/>
      <dgm:t>
        <a:bodyPr/>
        <a:lstStyle/>
        <a:p>
          <a:endParaRPr lang="en-GB"/>
        </a:p>
      </dgm:t>
    </dgm:pt>
    <dgm:pt modelId="{A28025C1-0F3D-42D4-928A-A346FA1D8877}" type="sibTrans" cxnId="{1AB30580-7A75-4E05-BB1D-2416E8457C00}">
      <dgm:prSet/>
      <dgm:spPr/>
      <dgm:t>
        <a:bodyPr/>
        <a:lstStyle/>
        <a:p>
          <a:endParaRPr lang="en-GB"/>
        </a:p>
      </dgm:t>
    </dgm:pt>
    <dgm:pt modelId="{D7536BC8-FC9F-4307-A623-8707057CFD14}">
      <dgm:prSet phldrT="[Text]"/>
      <dgm:spPr>
        <a:solidFill>
          <a:srgbClr val="A70A22"/>
        </a:solidFill>
      </dgm:spPr>
      <dgm:t>
        <a:bodyPr/>
        <a:lstStyle/>
        <a:p>
          <a:r>
            <a:rPr lang="en-GB" dirty="0">
              <a:solidFill>
                <a:schemeClr val="tx1"/>
              </a:solidFill>
            </a:rPr>
            <a:t>Front End</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C41BFBC4-25B6-4599-8D00-4B25146EC82B}" type="parTrans" cxnId="{646534B9-2416-4167-A5EE-FDCBBF5CA964}">
      <dgm:prSet/>
      <dgm:spPr/>
      <dgm:t>
        <a:bodyPr/>
        <a:lstStyle/>
        <a:p>
          <a:endParaRPr lang="en-GB"/>
        </a:p>
      </dgm:t>
    </dgm:pt>
    <dgm:pt modelId="{6EFD0F45-F17A-470A-9574-EA269DC24C8A}" type="sibTrans" cxnId="{646534B9-2416-4167-A5EE-FDCBBF5CA964}">
      <dgm:prSet/>
      <dgm:spPr/>
      <dgm:t>
        <a:bodyPr/>
        <a:lstStyle/>
        <a:p>
          <a:endParaRPr lang="en-GB"/>
        </a:p>
      </dgm:t>
    </dgm:pt>
    <dgm:pt modelId="{F29ECAB1-68BA-49D6-946C-F93972DD8688}">
      <dgm:prSet phldrT="[Text]"/>
      <dgm:spPr/>
      <dgm:t>
        <a:bodyPr/>
        <a:lstStyle/>
        <a:p>
          <a:r>
            <a:rPr lang="en-GB" dirty="0">
              <a:latin typeface="Segoe UI"/>
            </a:rPr>
            <a:t>Database</a:t>
          </a:r>
          <a:endParaRPr lang="en-GB"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2E2D444B-522C-4CAA-9D3E-78BA7E5111ED}" type="parTrans" cxnId="{842CEBFA-4155-46D1-BB4D-921C5B67FE7F}">
      <dgm:prSet/>
      <dgm:spPr/>
      <dgm:t>
        <a:bodyPr/>
        <a:lstStyle/>
        <a:p>
          <a:endParaRPr lang="en-GB"/>
        </a:p>
      </dgm:t>
    </dgm:pt>
    <dgm:pt modelId="{DADACD9E-D436-4D77-9800-7C7B48FBC8A5}" type="sibTrans" cxnId="{842CEBFA-4155-46D1-BB4D-921C5B67FE7F}">
      <dgm:prSet/>
      <dgm:spPr/>
      <dgm:t>
        <a:bodyPr/>
        <a:lstStyle/>
        <a:p>
          <a:endParaRPr lang="en-GB"/>
        </a:p>
      </dgm:t>
    </dgm:pt>
    <dgm:pt modelId="{8B8FFB43-DC9E-417C-8B29-93DD747F71AF}">
      <dgm:prSet phldrT="[Text]"/>
      <dgm:spPr/>
      <dgm:t>
        <a:bodyPr/>
        <a:lstStyle/>
        <a:p>
          <a:r>
            <a:rPr lang="en-GB" dirty="0">
              <a:solidFill>
                <a:schemeClr val="bg1"/>
              </a:solidFill>
              <a:latin typeface="Segoe UI"/>
            </a:rPr>
            <a:t>Servlets</a:t>
          </a:r>
          <a:endParaRPr lang="en-GB" dirty="0">
            <a:solidFill>
              <a:schemeClr val="bg1"/>
            </a:solidFill>
          </a:endParaRPr>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BEDD77B0-3204-441E-8173-FF90EAA2D9B1}" type="parTrans" cxnId="{FE94BCF2-E172-4830-87D3-1E5D8BA6240E}">
      <dgm:prSet/>
      <dgm:spPr/>
      <dgm:t>
        <a:bodyPr/>
        <a:lstStyle/>
        <a:p>
          <a:endParaRPr lang="en-GB"/>
        </a:p>
      </dgm:t>
    </dgm:pt>
    <dgm:pt modelId="{FCA9B01C-18CA-4B6F-A7FA-1FF2E62040A4}" type="sibTrans" cxnId="{FE94BCF2-E172-4830-87D3-1E5D8BA6240E}">
      <dgm:prSet/>
      <dgm:spPr/>
      <dgm:t>
        <a:bodyPr/>
        <a:lstStyle/>
        <a:p>
          <a:endParaRPr lang="en-GB"/>
        </a:p>
      </dgm:t>
    </dgm:pt>
    <dgm:pt modelId="{AF8B0541-AFB4-47C4-9457-465877630A85}">
      <dgm:prSet phldrT="[Text]" phldr="0"/>
      <dgm:spPr/>
      <dgm:t>
        <a:bodyPr/>
        <a:lstStyle/>
        <a:p>
          <a:r>
            <a:rPr lang="en-GB" dirty="0">
              <a:latin typeface="Segoe UI"/>
            </a:rPr>
            <a:t>DAOs</a:t>
          </a:r>
          <a:endParaRPr lang="en-GB" dirty="0"/>
        </a:p>
      </dgm:t>
      <dgm:extLst>
        <a:ext uri="{E40237B7-FDA0-4F09-8148-C483321AD2D9}">
          <dgm14:cNvPr xmlns:dgm14="http://schemas.microsoft.com/office/drawing/2010/diagram" id="0" name="">
            <a:hlinkClick xmlns:r="http://schemas.openxmlformats.org/officeDocument/2006/relationships" r:id="rId4" action="ppaction://hlinksldjump"/>
          </dgm14:cNvPr>
        </a:ext>
      </dgm:extLst>
    </dgm:pt>
    <dgm:pt modelId="{628894B5-D2A4-45C9-8B0A-1BE537842A3C}" type="parTrans" cxnId="{1822CE84-E9E9-4A89-8346-B6E92822C76F}">
      <dgm:prSet/>
      <dgm:spPr/>
      <dgm:t>
        <a:bodyPr/>
        <a:lstStyle/>
        <a:p>
          <a:endParaRPr lang="en-GB"/>
        </a:p>
      </dgm:t>
    </dgm:pt>
    <dgm:pt modelId="{E729350F-AB19-4F37-9595-6277ED9B2CB2}" type="sibTrans" cxnId="{1822CE84-E9E9-4A89-8346-B6E92822C76F}">
      <dgm:prSet/>
      <dgm:spPr/>
      <dgm:t>
        <a:bodyPr/>
        <a:lstStyle/>
        <a:p>
          <a:endParaRPr lang="en-GB"/>
        </a:p>
      </dgm:t>
    </dgm:pt>
    <dgm:pt modelId="{AB509810-232A-490D-823A-8D125CC03445}">
      <dgm:prSet phldrT="[Text]"/>
      <dgm:spPr/>
      <dgm:t>
        <a:bodyPr/>
        <a:lstStyle/>
        <a:p>
          <a:r>
            <a:rPr lang="en-GB" dirty="0"/>
            <a:t>HTML</a:t>
          </a:r>
        </a:p>
      </dgm:t>
    </dgm:pt>
    <dgm:pt modelId="{503B273B-E328-4719-A930-8CF0A356E40B}" type="parTrans" cxnId="{97BC3F81-B545-497B-907E-3CF717F884D8}">
      <dgm:prSet/>
      <dgm:spPr/>
      <dgm:t>
        <a:bodyPr/>
        <a:lstStyle/>
        <a:p>
          <a:endParaRPr lang="en-GB"/>
        </a:p>
      </dgm:t>
    </dgm:pt>
    <dgm:pt modelId="{E2ED5E20-6AE7-48B8-861A-9253E45C28C8}" type="sibTrans" cxnId="{97BC3F81-B545-497B-907E-3CF717F884D8}">
      <dgm:prSet/>
      <dgm:spPr/>
      <dgm:t>
        <a:bodyPr/>
        <a:lstStyle/>
        <a:p>
          <a:endParaRPr lang="en-GB"/>
        </a:p>
      </dgm:t>
    </dgm:pt>
    <dgm:pt modelId="{1E1EF00C-D112-477D-B648-7870DF47E75B}">
      <dgm:prSet phldrT="[Text]"/>
      <dgm:spPr/>
      <dgm:t>
        <a:bodyPr/>
        <a:lstStyle/>
        <a:p>
          <a:r>
            <a:rPr lang="en-GB" smtClean="0">
              <a:solidFill>
                <a:schemeClr val="bg1"/>
              </a:solidFill>
            </a:rPr>
            <a:t>CSS</a:t>
          </a:r>
          <a:endParaRPr lang="en-GB" dirty="0">
            <a:solidFill>
              <a:schemeClr val="bg1"/>
            </a:solidFill>
          </a:endParaRPr>
        </a:p>
      </dgm:t>
    </dgm:pt>
    <dgm:pt modelId="{5557C59C-E225-4067-A6F6-99F32731B88E}" type="parTrans" cxnId="{69AE8088-347C-4C14-A51B-D30792188AED}">
      <dgm:prSet/>
      <dgm:spPr/>
      <dgm:t>
        <a:bodyPr/>
        <a:lstStyle/>
        <a:p>
          <a:endParaRPr lang="en-GB"/>
        </a:p>
      </dgm:t>
    </dgm:pt>
    <dgm:pt modelId="{025952D4-2BE5-4BC8-B4F2-DD599A8DB0B6}" type="sibTrans" cxnId="{69AE8088-347C-4C14-A51B-D30792188AED}">
      <dgm:prSet/>
      <dgm:spPr/>
      <dgm:t>
        <a:bodyPr/>
        <a:lstStyle/>
        <a:p>
          <a:endParaRPr lang="en-GB"/>
        </a:p>
      </dgm:t>
    </dgm:pt>
    <dgm:pt modelId="{0059B79C-096D-44AC-96BC-69468AA589F2}">
      <dgm:prSet phldrT="[Text]" phldr="0"/>
      <dgm:spPr/>
      <dgm:t>
        <a:bodyPr/>
        <a:lstStyle/>
        <a:p>
          <a:r>
            <a:rPr lang="en-GB" dirty="0">
              <a:solidFill>
                <a:schemeClr val="bg1"/>
              </a:solidFill>
              <a:latin typeface="Segoe UI"/>
            </a:rPr>
            <a:t>JSP</a:t>
          </a:r>
          <a:endParaRPr lang="en-GB" dirty="0">
            <a:solidFill>
              <a:schemeClr val="bg1"/>
            </a:solidFill>
          </a:endParaRPr>
        </a:p>
      </dgm:t>
    </dgm:pt>
    <dgm:pt modelId="{287CEF80-710A-40CA-BB4D-701298A967F7}" type="parTrans" cxnId="{EB0CBD18-7EC5-4D63-BF2E-D9BDD1E2E42E}">
      <dgm:prSet/>
      <dgm:spPr/>
      <dgm:t>
        <a:bodyPr/>
        <a:lstStyle/>
        <a:p>
          <a:endParaRPr lang="en-GB"/>
        </a:p>
      </dgm:t>
    </dgm:pt>
    <dgm:pt modelId="{858E3886-1E45-4C43-8D24-76993239E011}" type="sibTrans" cxnId="{EB0CBD18-7EC5-4D63-BF2E-D9BDD1E2E42E}">
      <dgm:prSet/>
      <dgm:spPr/>
      <dgm:t>
        <a:bodyPr/>
        <a:lstStyle/>
        <a:p>
          <a:endParaRPr lang="en-GB"/>
        </a:p>
      </dgm:t>
    </dgm:pt>
    <dgm:pt modelId="{D7A95114-C7D0-48C6-B124-6FD0E7B6CA47}">
      <dgm:prSet phldr="0"/>
      <dgm:spPr/>
      <dgm:t>
        <a:bodyPr/>
        <a:lstStyle/>
        <a:p>
          <a:r>
            <a:rPr lang="en-GB" dirty="0"/>
            <a:t>Bootstrap</a:t>
          </a:r>
          <a:endParaRPr lang="en-GB" dirty="0">
            <a:latin typeface="Segoe UI"/>
          </a:endParaRPr>
        </a:p>
      </dgm:t>
    </dgm:pt>
    <dgm:pt modelId="{1C561F33-D09F-4968-8F50-6367D8DA9636}" type="sibTrans" cxnId="{D923DCF2-751F-4D98-A7AE-F597B77D0A50}">
      <dgm:prSet/>
      <dgm:spPr/>
      <dgm:t>
        <a:bodyPr/>
        <a:lstStyle/>
        <a:p>
          <a:endParaRPr lang="en-US"/>
        </a:p>
      </dgm:t>
    </dgm:pt>
    <dgm:pt modelId="{A3718DEE-6BD7-4753-9A07-98C9BBF91A7B}" type="parTrans" cxnId="{D923DCF2-751F-4D98-A7AE-F597B77D0A50}">
      <dgm:prSet/>
      <dgm:spPr/>
      <dgm:t>
        <a:bodyPr/>
        <a:lstStyle/>
        <a:p>
          <a:endParaRPr lang="en-US"/>
        </a:p>
      </dgm:t>
    </dgm:pt>
    <dgm:pt modelId="{0966491A-6CAD-48F7-B429-1C4A359E8153}">
      <dgm:prSet phldrT="[Text]" phldr="0"/>
      <dgm:spPr/>
      <dgm:t>
        <a:bodyPr/>
        <a:lstStyle/>
        <a:p>
          <a:r>
            <a:rPr lang="en-GB" dirty="0" smtClean="0">
              <a:latin typeface="Segoe UI"/>
            </a:rPr>
            <a:t>JDBC</a:t>
          </a:r>
          <a:endParaRPr lang="en-GB" dirty="0"/>
        </a:p>
      </dgm:t>
      <dgm:extLst>
        <a:ext uri="{E40237B7-FDA0-4F09-8148-C483321AD2D9}">
          <dgm14:cNvPr xmlns:dgm14="http://schemas.microsoft.com/office/drawing/2010/diagram" id="0" name="">
            <a:hlinkClick xmlns:r="http://schemas.openxmlformats.org/officeDocument/2006/relationships" r:id="rId4" action="ppaction://hlinksldjump"/>
          </dgm14:cNvPr>
        </a:ext>
      </dgm:extLst>
    </dgm:pt>
    <dgm:pt modelId="{2D3B87AE-1CAF-44FA-8B34-83450D96FD1C}" type="sibTrans" cxnId="{BA5BAA68-7494-46DF-BE16-BB3E165AF5B3}">
      <dgm:prSet/>
      <dgm:spPr/>
      <dgm:t>
        <a:bodyPr/>
        <a:lstStyle/>
        <a:p>
          <a:endParaRPr lang="en-GB"/>
        </a:p>
      </dgm:t>
    </dgm:pt>
    <dgm:pt modelId="{C954C04A-BE42-43D5-A6DD-1F77E3FF6BD0}" type="parTrans" cxnId="{BA5BAA68-7494-46DF-BE16-BB3E165AF5B3}">
      <dgm:prSet/>
      <dgm:spPr/>
      <dgm:t>
        <a:bodyPr/>
        <a:lstStyle/>
        <a:p>
          <a:endParaRPr lang="en-GB"/>
        </a:p>
      </dgm:t>
    </dgm:pt>
    <dgm:pt modelId="{9B260027-DD8D-46A1-91AB-4C1852C44E6C}" type="pres">
      <dgm:prSet presAssocID="{DE86692E-9A90-4F37-9FC3-32826CBA4D1D}" presName="outerComposite" presStyleCnt="0">
        <dgm:presLayoutVars>
          <dgm:chMax val="2"/>
          <dgm:animLvl val="lvl"/>
          <dgm:resizeHandles val="exact"/>
        </dgm:presLayoutVars>
      </dgm:prSet>
      <dgm:spPr/>
      <dgm:t>
        <a:bodyPr/>
        <a:lstStyle/>
        <a:p>
          <a:endParaRPr lang="en-US"/>
        </a:p>
      </dgm:t>
    </dgm:pt>
    <dgm:pt modelId="{7056E773-0EC0-48D1-AB80-4B665A5F5A07}" type="pres">
      <dgm:prSet presAssocID="{DE86692E-9A90-4F37-9FC3-32826CBA4D1D}" presName="dummyMaxCanvas" presStyleCnt="0"/>
      <dgm:spPr/>
    </dgm:pt>
    <dgm:pt modelId="{C574C2B2-A6F3-44F9-8F41-9985A15E3AB2}" type="pres">
      <dgm:prSet presAssocID="{DE86692E-9A90-4F37-9FC3-32826CBA4D1D}" presName="parentComposite" presStyleCnt="0"/>
      <dgm:spPr/>
    </dgm:pt>
    <dgm:pt modelId="{41BD255F-7AA3-4506-A19A-7C3E9E0F25AF}" type="pres">
      <dgm:prSet presAssocID="{DE86692E-9A90-4F37-9FC3-32826CBA4D1D}" presName="parent1" presStyleLbl="alignAccFollowNode1" presStyleIdx="0" presStyleCnt="4">
        <dgm:presLayoutVars>
          <dgm:chMax val="4"/>
        </dgm:presLayoutVars>
      </dgm:prSet>
      <dgm:spPr/>
      <dgm:t>
        <a:bodyPr/>
        <a:lstStyle/>
        <a:p>
          <a:endParaRPr lang="en-US"/>
        </a:p>
      </dgm:t>
    </dgm:pt>
    <dgm:pt modelId="{98F6DB0C-A7C3-43F7-B82D-9C98330496E1}" type="pres">
      <dgm:prSet presAssocID="{DE86692E-9A90-4F37-9FC3-32826CBA4D1D}" presName="parent2" presStyleLbl="alignAccFollowNode1" presStyleIdx="1" presStyleCnt="4">
        <dgm:presLayoutVars>
          <dgm:chMax val="4"/>
        </dgm:presLayoutVars>
      </dgm:prSet>
      <dgm:spPr/>
      <dgm:t>
        <a:bodyPr/>
        <a:lstStyle/>
        <a:p>
          <a:endParaRPr lang="en-US"/>
        </a:p>
      </dgm:t>
    </dgm:pt>
    <dgm:pt modelId="{9E5E493A-4315-4078-AC19-7404EBFD6BA4}" type="pres">
      <dgm:prSet presAssocID="{DE86692E-9A90-4F37-9FC3-32826CBA4D1D}" presName="childrenComposite" presStyleCnt="0"/>
      <dgm:spPr/>
    </dgm:pt>
    <dgm:pt modelId="{23E698D2-0F2B-4FE3-83E2-30DE895643D6}" type="pres">
      <dgm:prSet presAssocID="{DE86692E-9A90-4F37-9FC3-32826CBA4D1D}" presName="dummyMaxCanvas_ChildArea" presStyleCnt="0"/>
      <dgm:spPr/>
    </dgm:pt>
    <dgm:pt modelId="{64BECBC8-D7F5-4AC4-BCCC-8A8E0E415B9F}" type="pres">
      <dgm:prSet presAssocID="{DE86692E-9A90-4F37-9FC3-32826CBA4D1D}" presName="fulcrum" presStyleLbl="alignAccFollowNode1" presStyleIdx="2" presStyleCnt="4"/>
      <dgm:spPr>
        <a:solidFill>
          <a:schemeClr val="tx2">
            <a:lumMod val="25000"/>
            <a:alpha val="90000"/>
          </a:schemeClr>
        </a:solidFill>
      </dgm:spPr>
    </dgm:pt>
    <dgm:pt modelId="{F6207C1A-E1B3-401D-9864-4B2FA8C51DB5}" type="pres">
      <dgm:prSet presAssocID="{DE86692E-9A90-4F37-9FC3-32826CBA4D1D}" presName="balance_44" presStyleLbl="alignAccFollowNode1" presStyleIdx="3" presStyleCnt="4">
        <dgm:presLayoutVars>
          <dgm:bulletEnabled val="1"/>
        </dgm:presLayoutVars>
      </dgm:prSet>
      <dgm:spPr/>
    </dgm:pt>
    <dgm:pt modelId="{12357EE0-CAF1-47DC-8A8E-5B246FE0F548}" type="pres">
      <dgm:prSet presAssocID="{DE86692E-9A90-4F37-9FC3-32826CBA4D1D}" presName="right_44_1" presStyleLbl="node1" presStyleIdx="0" presStyleCnt="8">
        <dgm:presLayoutVars>
          <dgm:bulletEnabled val="1"/>
        </dgm:presLayoutVars>
      </dgm:prSet>
      <dgm:spPr/>
      <dgm:t>
        <a:bodyPr/>
        <a:lstStyle/>
        <a:p>
          <a:endParaRPr lang="en-US"/>
        </a:p>
      </dgm:t>
    </dgm:pt>
    <dgm:pt modelId="{0A9F8E7A-A39C-4120-B64B-D8D2E9D1A390}" type="pres">
      <dgm:prSet presAssocID="{DE86692E-9A90-4F37-9FC3-32826CBA4D1D}" presName="right_44_2" presStyleLbl="node1" presStyleIdx="1" presStyleCnt="8">
        <dgm:presLayoutVars>
          <dgm:bulletEnabled val="1"/>
        </dgm:presLayoutVars>
      </dgm:prSet>
      <dgm:spPr/>
      <dgm:t>
        <a:bodyPr/>
        <a:lstStyle/>
        <a:p>
          <a:endParaRPr lang="en-US"/>
        </a:p>
      </dgm:t>
    </dgm:pt>
    <dgm:pt modelId="{CB8E9812-3237-482D-8BF4-A46D938A5E2A}" type="pres">
      <dgm:prSet presAssocID="{DE86692E-9A90-4F37-9FC3-32826CBA4D1D}" presName="right_44_3" presStyleLbl="node1" presStyleIdx="2" presStyleCnt="8">
        <dgm:presLayoutVars>
          <dgm:bulletEnabled val="1"/>
        </dgm:presLayoutVars>
      </dgm:prSet>
      <dgm:spPr/>
      <dgm:t>
        <a:bodyPr/>
        <a:lstStyle/>
        <a:p>
          <a:endParaRPr lang="en-US"/>
        </a:p>
      </dgm:t>
    </dgm:pt>
    <dgm:pt modelId="{46A11469-574E-4E5B-8D61-D4B8A41D86ED}" type="pres">
      <dgm:prSet presAssocID="{DE86692E-9A90-4F37-9FC3-32826CBA4D1D}" presName="right_44_4" presStyleLbl="node1" presStyleIdx="3" presStyleCnt="8">
        <dgm:presLayoutVars>
          <dgm:bulletEnabled val="1"/>
        </dgm:presLayoutVars>
      </dgm:prSet>
      <dgm:spPr/>
      <dgm:t>
        <a:bodyPr/>
        <a:lstStyle/>
        <a:p>
          <a:endParaRPr lang="en-US"/>
        </a:p>
      </dgm:t>
    </dgm:pt>
    <dgm:pt modelId="{437A0F33-6827-4F5B-969B-924666EF3CCD}" type="pres">
      <dgm:prSet presAssocID="{DE86692E-9A90-4F37-9FC3-32826CBA4D1D}" presName="left_44_1" presStyleLbl="node1" presStyleIdx="4" presStyleCnt="8">
        <dgm:presLayoutVars>
          <dgm:bulletEnabled val="1"/>
        </dgm:presLayoutVars>
      </dgm:prSet>
      <dgm:spPr/>
      <dgm:t>
        <a:bodyPr/>
        <a:lstStyle/>
        <a:p>
          <a:endParaRPr lang="en-US"/>
        </a:p>
      </dgm:t>
    </dgm:pt>
    <dgm:pt modelId="{9B2AA81B-C254-40B4-8BA9-8AE60C0E2DBB}" type="pres">
      <dgm:prSet presAssocID="{DE86692E-9A90-4F37-9FC3-32826CBA4D1D}" presName="left_44_2" presStyleLbl="node1" presStyleIdx="5" presStyleCnt="8">
        <dgm:presLayoutVars>
          <dgm:bulletEnabled val="1"/>
        </dgm:presLayoutVars>
      </dgm:prSet>
      <dgm:spPr/>
      <dgm:t>
        <a:bodyPr/>
        <a:lstStyle/>
        <a:p>
          <a:endParaRPr lang="en-US"/>
        </a:p>
      </dgm:t>
    </dgm:pt>
    <dgm:pt modelId="{141CB814-90B6-49F5-A6C8-B36AE88C86E4}" type="pres">
      <dgm:prSet presAssocID="{DE86692E-9A90-4F37-9FC3-32826CBA4D1D}" presName="left_44_3" presStyleLbl="node1" presStyleIdx="6" presStyleCnt="8">
        <dgm:presLayoutVars>
          <dgm:bulletEnabled val="1"/>
        </dgm:presLayoutVars>
      </dgm:prSet>
      <dgm:spPr/>
      <dgm:t>
        <a:bodyPr/>
        <a:lstStyle/>
        <a:p>
          <a:endParaRPr lang="en-US"/>
        </a:p>
      </dgm:t>
    </dgm:pt>
    <dgm:pt modelId="{94475CCB-9AB1-434A-8583-35CACF258372}" type="pres">
      <dgm:prSet presAssocID="{DE86692E-9A90-4F37-9FC3-32826CBA4D1D}" presName="left_44_4" presStyleLbl="node1" presStyleIdx="7" presStyleCnt="8">
        <dgm:presLayoutVars>
          <dgm:bulletEnabled val="1"/>
        </dgm:presLayoutVars>
      </dgm:prSet>
      <dgm:spPr/>
      <dgm:t>
        <a:bodyPr/>
        <a:lstStyle/>
        <a:p>
          <a:endParaRPr lang="en-US"/>
        </a:p>
      </dgm:t>
    </dgm:pt>
  </dgm:ptLst>
  <dgm:cxnLst>
    <dgm:cxn modelId="{D923DCF2-751F-4D98-A7AE-F597B77D0A50}" srcId="{D7536BC8-FC9F-4307-A623-8707057CFD14}" destId="{D7A95114-C7D0-48C6-B124-6FD0E7B6CA47}" srcOrd="2" destOrd="0" parTransId="{A3718DEE-6BD7-4753-9A07-98C9BBF91A7B}" sibTransId="{1C561F33-D09F-4968-8F50-6367D8DA9636}"/>
    <dgm:cxn modelId="{A5D05919-FD50-4D9F-B9BA-7DEE02BE6F9A}" type="presOf" srcId="{003A282C-EEAC-47E6-B2CD-7B30DFB508AB}" destId="{41BD255F-7AA3-4506-A19A-7C3E9E0F25AF}" srcOrd="0" destOrd="0" presId="urn:microsoft.com/office/officeart/2005/8/layout/balance1"/>
    <dgm:cxn modelId="{1AB30580-7A75-4E05-BB1D-2416E8457C00}" srcId="{DE86692E-9A90-4F37-9FC3-32826CBA4D1D}" destId="{003A282C-EEAC-47E6-B2CD-7B30DFB508AB}" srcOrd="0" destOrd="0" parTransId="{D6732A6C-ED43-4246-A915-C4B00A93D84F}" sibTransId="{A28025C1-0F3D-42D4-928A-A346FA1D8877}"/>
    <dgm:cxn modelId="{9CB4A714-48E1-4A1E-A1ED-70A3CB6314C6}" type="presOf" srcId="{1E1EF00C-D112-477D-B648-7870DF47E75B}" destId="{0A9F8E7A-A39C-4120-B64B-D8D2E9D1A390}" srcOrd="0" destOrd="0" presId="urn:microsoft.com/office/officeart/2005/8/layout/balance1"/>
    <dgm:cxn modelId="{E0E98FE6-7FF3-4A5C-A110-7D3027D2CFF5}" type="presOf" srcId="{F29ECAB1-68BA-49D6-946C-F93972DD8688}" destId="{437A0F33-6827-4F5B-969B-924666EF3CCD}" srcOrd="0" destOrd="0" presId="urn:microsoft.com/office/officeart/2005/8/layout/balance1"/>
    <dgm:cxn modelId="{37B3B0C2-85A1-4685-8E92-993BA56E7D38}" type="presOf" srcId="{D7536BC8-FC9F-4307-A623-8707057CFD14}" destId="{98F6DB0C-A7C3-43F7-B82D-9C98330496E1}" srcOrd="0" destOrd="0" presId="urn:microsoft.com/office/officeart/2005/8/layout/balance1"/>
    <dgm:cxn modelId="{63EA8B4A-32EB-4A19-86DF-4D7AECF5918D}" type="presOf" srcId="{AF8B0541-AFB4-47C4-9457-465877630A85}" destId="{94475CCB-9AB1-434A-8583-35CACF258372}" srcOrd="0" destOrd="0" presId="urn:microsoft.com/office/officeart/2005/8/layout/balance1"/>
    <dgm:cxn modelId="{927975B0-C9B2-4529-89EE-8ABAE648D36D}" type="presOf" srcId="{0059B79C-096D-44AC-96BC-69468AA589F2}" destId="{46A11469-574E-4E5B-8D61-D4B8A41D86ED}" srcOrd="0" destOrd="0" presId="urn:microsoft.com/office/officeart/2005/8/layout/balance1"/>
    <dgm:cxn modelId="{D145A284-6DA0-4C0B-8FD9-FE3508EEED2B}" type="presOf" srcId="{D7A95114-C7D0-48C6-B124-6FD0E7B6CA47}" destId="{CB8E9812-3237-482D-8BF4-A46D938A5E2A}" srcOrd="0" destOrd="0" presId="urn:microsoft.com/office/officeart/2005/8/layout/balance1"/>
    <dgm:cxn modelId="{842CEBFA-4155-46D1-BB4D-921C5B67FE7F}" srcId="{003A282C-EEAC-47E6-B2CD-7B30DFB508AB}" destId="{F29ECAB1-68BA-49D6-946C-F93972DD8688}" srcOrd="0" destOrd="0" parTransId="{2E2D444B-522C-4CAA-9D3E-78BA7E5111ED}" sibTransId="{DADACD9E-D436-4D77-9800-7C7B48FBC8A5}"/>
    <dgm:cxn modelId="{646534B9-2416-4167-A5EE-FDCBBF5CA964}" srcId="{DE86692E-9A90-4F37-9FC3-32826CBA4D1D}" destId="{D7536BC8-FC9F-4307-A623-8707057CFD14}" srcOrd="1" destOrd="0" parTransId="{C41BFBC4-25B6-4599-8D00-4B25146EC82B}" sibTransId="{6EFD0F45-F17A-470A-9574-EA269DC24C8A}"/>
    <dgm:cxn modelId="{A7F33710-5B5E-4CA3-843A-851C890250E1}" type="presOf" srcId="{DE86692E-9A90-4F37-9FC3-32826CBA4D1D}" destId="{9B260027-DD8D-46A1-91AB-4C1852C44E6C}" srcOrd="0" destOrd="0" presId="urn:microsoft.com/office/officeart/2005/8/layout/balance1"/>
    <dgm:cxn modelId="{2D4F1138-10EF-4806-8BEB-12C59F9EFE50}" type="presOf" srcId="{8B8FFB43-DC9E-417C-8B29-93DD747F71AF}" destId="{141CB814-90B6-49F5-A6C8-B36AE88C86E4}" srcOrd="0" destOrd="0" presId="urn:microsoft.com/office/officeart/2005/8/layout/balance1"/>
    <dgm:cxn modelId="{BE3B7351-B217-42D6-9C8C-87AED532A40B}" type="presOf" srcId="{AB509810-232A-490D-823A-8D125CC03445}" destId="{12357EE0-CAF1-47DC-8A8E-5B246FE0F548}" srcOrd="0" destOrd="0" presId="urn:microsoft.com/office/officeart/2005/8/layout/balance1"/>
    <dgm:cxn modelId="{69AE8088-347C-4C14-A51B-D30792188AED}" srcId="{D7536BC8-FC9F-4307-A623-8707057CFD14}" destId="{1E1EF00C-D112-477D-B648-7870DF47E75B}" srcOrd="1" destOrd="0" parTransId="{5557C59C-E225-4067-A6F6-99F32731B88E}" sibTransId="{025952D4-2BE5-4BC8-B4F2-DD599A8DB0B6}"/>
    <dgm:cxn modelId="{FE94BCF2-E172-4830-87D3-1E5D8BA6240E}" srcId="{003A282C-EEAC-47E6-B2CD-7B30DFB508AB}" destId="{8B8FFB43-DC9E-417C-8B29-93DD747F71AF}" srcOrd="2" destOrd="0" parTransId="{BEDD77B0-3204-441E-8173-FF90EAA2D9B1}" sibTransId="{FCA9B01C-18CA-4B6F-A7FA-1FF2E62040A4}"/>
    <dgm:cxn modelId="{1822CE84-E9E9-4A89-8346-B6E92822C76F}" srcId="{003A282C-EEAC-47E6-B2CD-7B30DFB508AB}" destId="{AF8B0541-AFB4-47C4-9457-465877630A85}" srcOrd="3" destOrd="0" parTransId="{628894B5-D2A4-45C9-8B0A-1BE537842A3C}" sibTransId="{E729350F-AB19-4F37-9595-6277ED9B2CB2}"/>
    <dgm:cxn modelId="{97BC3F81-B545-497B-907E-3CF717F884D8}" srcId="{D7536BC8-FC9F-4307-A623-8707057CFD14}" destId="{AB509810-232A-490D-823A-8D125CC03445}" srcOrd="0" destOrd="0" parTransId="{503B273B-E328-4719-A930-8CF0A356E40B}" sibTransId="{E2ED5E20-6AE7-48B8-861A-9253E45C28C8}"/>
    <dgm:cxn modelId="{EB0CBD18-7EC5-4D63-BF2E-D9BDD1E2E42E}" srcId="{D7536BC8-FC9F-4307-A623-8707057CFD14}" destId="{0059B79C-096D-44AC-96BC-69468AA589F2}" srcOrd="3" destOrd="0" parTransId="{287CEF80-710A-40CA-BB4D-701298A967F7}" sibTransId="{858E3886-1E45-4C43-8D24-76993239E011}"/>
    <dgm:cxn modelId="{B1B1FD50-53CC-47FC-BB99-E1DFE4C69F31}" type="presOf" srcId="{0966491A-6CAD-48F7-B429-1C4A359E8153}" destId="{9B2AA81B-C254-40B4-8BA9-8AE60C0E2DBB}" srcOrd="0" destOrd="0" presId="urn:microsoft.com/office/officeart/2005/8/layout/balance1"/>
    <dgm:cxn modelId="{BA5BAA68-7494-46DF-BE16-BB3E165AF5B3}" srcId="{003A282C-EEAC-47E6-B2CD-7B30DFB508AB}" destId="{0966491A-6CAD-48F7-B429-1C4A359E8153}" srcOrd="1" destOrd="0" parTransId="{C954C04A-BE42-43D5-A6DD-1F77E3FF6BD0}" sibTransId="{2D3B87AE-1CAF-44FA-8B34-83450D96FD1C}"/>
    <dgm:cxn modelId="{5D86F9E3-243B-42CE-8295-ACA2E7E61D7F}" type="presParOf" srcId="{9B260027-DD8D-46A1-91AB-4C1852C44E6C}" destId="{7056E773-0EC0-48D1-AB80-4B665A5F5A07}" srcOrd="0" destOrd="0" presId="urn:microsoft.com/office/officeart/2005/8/layout/balance1"/>
    <dgm:cxn modelId="{2DCDCCC4-E02C-4D22-A214-52AC63CC8C62}" type="presParOf" srcId="{9B260027-DD8D-46A1-91AB-4C1852C44E6C}" destId="{C574C2B2-A6F3-44F9-8F41-9985A15E3AB2}" srcOrd="1" destOrd="0" presId="urn:microsoft.com/office/officeart/2005/8/layout/balance1"/>
    <dgm:cxn modelId="{A76ECD55-321D-41D9-BF10-490A26087F35}" type="presParOf" srcId="{C574C2B2-A6F3-44F9-8F41-9985A15E3AB2}" destId="{41BD255F-7AA3-4506-A19A-7C3E9E0F25AF}" srcOrd="0" destOrd="0" presId="urn:microsoft.com/office/officeart/2005/8/layout/balance1"/>
    <dgm:cxn modelId="{3409313D-B923-4AF3-ADFF-44E737B25449}" type="presParOf" srcId="{C574C2B2-A6F3-44F9-8F41-9985A15E3AB2}" destId="{98F6DB0C-A7C3-43F7-B82D-9C98330496E1}" srcOrd="1" destOrd="0" presId="urn:microsoft.com/office/officeart/2005/8/layout/balance1"/>
    <dgm:cxn modelId="{4A809001-0845-47E7-A878-4F8F62BF5745}" type="presParOf" srcId="{9B260027-DD8D-46A1-91AB-4C1852C44E6C}" destId="{9E5E493A-4315-4078-AC19-7404EBFD6BA4}" srcOrd="2" destOrd="0" presId="urn:microsoft.com/office/officeart/2005/8/layout/balance1"/>
    <dgm:cxn modelId="{68466791-0834-456F-BB59-81A2F73FF713}" type="presParOf" srcId="{9E5E493A-4315-4078-AC19-7404EBFD6BA4}" destId="{23E698D2-0F2B-4FE3-83E2-30DE895643D6}" srcOrd="0" destOrd="0" presId="urn:microsoft.com/office/officeart/2005/8/layout/balance1"/>
    <dgm:cxn modelId="{55748FBD-6873-44C7-8750-B10BEE009B04}" type="presParOf" srcId="{9E5E493A-4315-4078-AC19-7404EBFD6BA4}" destId="{64BECBC8-D7F5-4AC4-BCCC-8A8E0E415B9F}" srcOrd="1" destOrd="0" presId="urn:microsoft.com/office/officeart/2005/8/layout/balance1"/>
    <dgm:cxn modelId="{F6ABEA37-F688-412D-91E2-BD52AD534E25}" type="presParOf" srcId="{9E5E493A-4315-4078-AC19-7404EBFD6BA4}" destId="{F6207C1A-E1B3-401D-9864-4B2FA8C51DB5}" srcOrd="2" destOrd="0" presId="urn:microsoft.com/office/officeart/2005/8/layout/balance1"/>
    <dgm:cxn modelId="{50663CDD-E1CC-4488-BCD4-B670DEBB1D0E}" type="presParOf" srcId="{9E5E493A-4315-4078-AC19-7404EBFD6BA4}" destId="{12357EE0-CAF1-47DC-8A8E-5B246FE0F548}" srcOrd="3" destOrd="0" presId="urn:microsoft.com/office/officeart/2005/8/layout/balance1"/>
    <dgm:cxn modelId="{BB60D3CE-3D2F-477B-B4A3-6E7A3A3F2C12}" type="presParOf" srcId="{9E5E493A-4315-4078-AC19-7404EBFD6BA4}" destId="{0A9F8E7A-A39C-4120-B64B-D8D2E9D1A390}" srcOrd="4" destOrd="0" presId="urn:microsoft.com/office/officeart/2005/8/layout/balance1"/>
    <dgm:cxn modelId="{2A3F36E3-FF82-440B-9256-EF8154D43806}" type="presParOf" srcId="{9E5E493A-4315-4078-AC19-7404EBFD6BA4}" destId="{CB8E9812-3237-482D-8BF4-A46D938A5E2A}" srcOrd="5" destOrd="0" presId="urn:microsoft.com/office/officeart/2005/8/layout/balance1"/>
    <dgm:cxn modelId="{5B6BDD9E-4764-4541-843E-1DBBAEC6EB83}" type="presParOf" srcId="{9E5E493A-4315-4078-AC19-7404EBFD6BA4}" destId="{46A11469-574E-4E5B-8D61-D4B8A41D86ED}" srcOrd="6" destOrd="0" presId="urn:microsoft.com/office/officeart/2005/8/layout/balance1"/>
    <dgm:cxn modelId="{A114FC00-D29F-4493-BF40-B5EB9E66F844}" type="presParOf" srcId="{9E5E493A-4315-4078-AC19-7404EBFD6BA4}" destId="{437A0F33-6827-4F5B-969B-924666EF3CCD}" srcOrd="7" destOrd="0" presId="urn:microsoft.com/office/officeart/2005/8/layout/balance1"/>
    <dgm:cxn modelId="{709A3DA3-A09B-4FC5-8B38-8C592A33F963}" type="presParOf" srcId="{9E5E493A-4315-4078-AC19-7404EBFD6BA4}" destId="{9B2AA81B-C254-40B4-8BA9-8AE60C0E2DBB}" srcOrd="8" destOrd="0" presId="urn:microsoft.com/office/officeart/2005/8/layout/balance1"/>
    <dgm:cxn modelId="{63058621-EB01-4E72-9CDC-8D8AF1FF34B8}" type="presParOf" srcId="{9E5E493A-4315-4078-AC19-7404EBFD6BA4}" destId="{141CB814-90B6-49F5-A6C8-B36AE88C86E4}" srcOrd="9" destOrd="0" presId="urn:microsoft.com/office/officeart/2005/8/layout/balance1"/>
    <dgm:cxn modelId="{23C44728-C31F-495E-8F8B-6C53714D2F31}" type="presParOf" srcId="{9E5E493A-4315-4078-AC19-7404EBFD6BA4}" destId="{94475CCB-9AB1-434A-8583-35CACF258372}" srcOrd="10" destOrd="0" presId="urn:microsoft.com/office/officeart/2005/8/layout/balanc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FC86FF-9385-4F78-830B-6672551DA25A}">
      <dsp:nvSpPr>
        <dsp:cNvPr id="0" name=""/>
        <dsp:cNvSpPr/>
      </dsp:nvSpPr>
      <dsp:spPr>
        <a:xfrm>
          <a:off x="927775" y="4490"/>
          <a:ext cx="2199038" cy="1641535"/>
        </a:xfrm>
        <a:prstGeom prst="round2SameRect">
          <a:avLst>
            <a:gd name="adj1" fmla="val 8000"/>
            <a:gd name="adj2" fmla="val 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050" tIns="57150" rIns="19050" bIns="19050" numCol="1" spcCol="1270" anchor="t" anchorCtr="0">
          <a:noAutofit/>
        </a:bodyPr>
        <a:lstStyle/>
        <a:p>
          <a:pPr marL="114300" lvl="1" indent="-114300" algn="l" defTabSz="666750">
            <a:lnSpc>
              <a:spcPct val="90000"/>
            </a:lnSpc>
            <a:spcBef>
              <a:spcPct val="0"/>
            </a:spcBef>
            <a:spcAft>
              <a:spcPct val="15000"/>
            </a:spcAft>
            <a:buChar char="••"/>
          </a:pPr>
          <a:r>
            <a:rPr lang="en-GB" sz="1500" kern="1200" dirty="0"/>
            <a:t>Overall backend design</a:t>
          </a:r>
        </a:p>
        <a:p>
          <a:pPr marL="114300" lvl="1" indent="-114300" algn="l" defTabSz="666750">
            <a:lnSpc>
              <a:spcPct val="90000"/>
            </a:lnSpc>
            <a:spcBef>
              <a:spcPct val="0"/>
            </a:spcBef>
            <a:spcAft>
              <a:spcPct val="15000"/>
            </a:spcAft>
            <a:buChar char="••"/>
          </a:pPr>
          <a:r>
            <a:rPr lang="en-GB" sz="1500" kern="1200" dirty="0"/>
            <a:t>Implementation of Admin &amp; </a:t>
          </a:r>
          <a:r>
            <a:rPr lang="en-GB" sz="1500" kern="1200" dirty="0" smtClean="0"/>
            <a:t>Customer </a:t>
          </a:r>
          <a:r>
            <a:rPr lang="en-GB" sz="1500" kern="1200" dirty="0" smtClean="0">
              <a:latin typeface="Segoe UI"/>
            </a:rPr>
            <a:t>portions</a:t>
          </a:r>
          <a:endParaRPr lang="en-GB" sz="1500" kern="1200" dirty="0"/>
        </a:p>
        <a:p>
          <a:pPr marL="114300" lvl="1" indent="-114300" algn="l" defTabSz="666750">
            <a:lnSpc>
              <a:spcPct val="90000"/>
            </a:lnSpc>
            <a:spcBef>
              <a:spcPct val="0"/>
            </a:spcBef>
            <a:spcAft>
              <a:spcPct val="15000"/>
            </a:spcAft>
            <a:buChar char="••"/>
          </a:pPr>
          <a:r>
            <a:rPr lang="en-GB" sz="1500" kern="1200" dirty="0" smtClean="0"/>
            <a:t>Database connections</a:t>
          </a:r>
          <a:endParaRPr lang="en-GB" sz="1500" kern="1200" dirty="0"/>
        </a:p>
        <a:p>
          <a:pPr marL="114300" lvl="1" indent="-114300" algn="l" defTabSz="666750">
            <a:lnSpc>
              <a:spcPct val="90000"/>
            </a:lnSpc>
            <a:spcBef>
              <a:spcPct val="0"/>
            </a:spcBef>
            <a:spcAft>
              <a:spcPct val="15000"/>
            </a:spcAft>
            <a:buChar char="••"/>
          </a:pPr>
          <a:r>
            <a:rPr lang="en-GB" sz="1500" kern="1200" dirty="0" smtClean="0"/>
            <a:t>Front-end</a:t>
          </a:r>
          <a:endParaRPr lang="en-GB" sz="1500" kern="1200" dirty="0"/>
        </a:p>
      </dsp:txBody>
      <dsp:txXfrm>
        <a:off x="966238" y="42953"/>
        <a:ext cx="2122112" cy="1603072"/>
      </dsp:txXfrm>
    </dsp:sp>
    <dsp:sp modelId="{5010BF27-6B8E-482D-B13B-39B3395FA86E}">
      <dsp:nvSpPr>
        <dsp:cNvPr id="0" name=""/>
        <dsp:cNvSpPr/>
      </dsp:nvSpPr>
      <dsp:spPr>
        <a:xfrm>
          <a:off x="927775" y="1646026"/>
          <a:ext cx="2199038" cy="705860"/>
        </a:xfrm>
        <a:prstGeom prst="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72390" tIns="0" rIns="24130" bIns="0" numCol="1" spcCol="1270" anchor="ctr" anchorCtr="0">
          <a:noAutofit/>
        </a:bodyPr>
        <a:lstStyle/>
        <a:p>
          <a:pPr lvl="0" algn="l" defTabSz="844550">
            <a:lnSpc>
              <a:spcPct val="90000"/>
            </a:lnSpc>
            <a:spcBef>
              <a:spcPct val="0"/>
            </a:spcBef>
            <a:spcAft>
              <a:spcPct val="35000"/>
            </a:spcAft>
          </a:pPr>
          <a:r>
            <a:rPr lang="en-GB" sz="1900" kern="1200" dirty="0" smtClean="0"/>
            <a:t>Irfan Ullah Khan</a:t>
          </a:r>
          <a:endParaRPr lang="en-GB" sz="1900" kern="1200" dirty="0"/>
        </a:p>
      </dsp:txBody>
      <dsp:txXfrm>
        <a:off x="927775" y="1646026"/>
        <a:ext cx="1548618" cy="705860"/>
      </dsp:txXfrm>
    </dsp:sp>
    <dsp:sp modelId="{1E40E113-BA54-42E9-B052-2E079B4A200C}">
      <dsp:nvSpPr>
        <dsp:cNvPr id="0" name=""/>
        <dsp:cNvSpPr/>
      </dsp:nvSpPr>
      <dsp:spPr>
        <a:xfrm>
          <a:off x="2538601" y="1758145"/>
          <a:ext cx="769663" cy="7696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20000" b="-20000"/>
          </a:stretch>
        </a:blip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1BC52105-52E2-483B-8248-05D50F66D9EB}">
      <dsp:nvSpPr>
        <dsp:cNvPr id="0" name=""/>
        <dsp:cNvSpPr/>
      </dsp:nvSpPr>
      <dsp:spPr>
        <a:xfrm>
          <a:off x="3498944" y="4490"/>
          <a:ext cx="2199038" cy="1641535"/>
        </a:xfrm>
        <a:prstGeom prst="round2SameRect">
          <a:avLst>
            <a:gd name="adj1" fmla="val 8000"/>
            <a:gd name="adj2" fmla="val 0"/>
          </a:avLst>
        </a:prstGeom>
        <a:solidFill>
          <a:schemeClr val="lt1">
            <a:alpha val="90000"/>
            <a:hueOff val="0"/>
            <a:satOff val="0"/>
            <a:lumOff val="0"/>
            <a:alphaOff val="0"/>
          </a:schemeClr>
        </a:solidFill>
        <a:ln w="6350" cap="flat" cmpd="sng" algn="ctr">
          <a:solidFill>
            <a:schemeClr val="accent2">
              <a:hueOff val="-2484589"/>
              <a:satOff val="-10702"/>
              <a:lumOff val="6431"/>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050" tIns="57150" rIns="19050" bIns="19050" numCol="1" spcCol="1270" anchor="t" anchorCtr="0">
          <a:noAutofit/>
        </a:bodyPr>
        <a:lstStyle/>
        <a:p>
          <a:pPr marL="114300" lvl="1" indent="-114300" algn="l" defTabSz="666750" rtl="0">
            <a:lnSpc>
              <a:spcPct val="90000"/>
            </a:lnSpc>
            <a:spcBef>
              <a:spcPct val="0"/>
            </a:spcBef>
            <a:spcAft>
              <a:spcPct val="15000"/>
            </a:spcAft>
            <a:buChar char="••"/>
          </a:pPr>
          <a:r>
            <a:rPr lang="en-GB" sz="1500" kern="1200" dirty="0" smtClean="0"/>
            <a:t>Implementation </a:t>
          </a:r>
          <a:r>
            <a:rPr lang="en-GB" sz="1500" kern="1200" dirty="0"/>
            <a:t>of </a:t>
          </a:r>
          <a:r>
            <a:rPr lang="en-GB" sz="1500" kern="1200" dirty="0" smtClean="0"/>
            <a:t>product portion</a:t>
          </a:r>
          <a:endParaRPr lang="en-GB" sz="1500" kern="1200" dirty="0">
            <a:latin typeface="Segoe UI"/>
          </a:endParaRPr>
        </a:p>
        <a:p>
          <a:pPr marL="114300" lvl="1" indent="-114300" algn="l" defTabSz="666750" rtl="0">
            <a:lnSpc>
              <a:spcPct val="90000"/>
            </a:lnSpc>
            <a:spcBef>
              <a:spcPct val="0"/>
            </a:spcBef>
            <a:spcAft>
              <a:spcPct val="15000"/>
            </a:spcAft>
            <a:buChar char="••"/>
          </a:pPr>
          <a:r>
            <a:rPr lang="en-GB" sz="1500" kern="1200" dirty="0" smtClean="0"/>
            <a:t>Front-end</a:t>
          </a:r>
          <a:endParaRPr lang="en-GB" sz="1500" kern="1200" dirty="0"/>
        </a:p>
      </dsp:txBody>
      <dsp:txXfrm>
        <a:off x="3537407" y="42953"/>
        <a:ext cx="2122112" cy="1603072"/>
      </dsp:txXfrm>
    </dsp:sp>
    <dsp:sp modelId="{D1851153-269E-4299-AB77-3DAADE8DD82D}">
      <dsp:nvSpPr>
        <dsp:cNvPr id="0" name=""/>
        <dsp:cNvSpPr/>
      </dsp:nvSpPr>
      <dsp:spPr>
        <a:xfrm>
          <a:off x="3498944" y="1646026"/>
          <a:ext cx="2199038" cy="705860"/>
        </a:xfrm>
        <a:prstGeom prst="rect">
          <a:avLst/>
        </a:prstGeom>
        <a:gradFill rotWithShape="0">
          <a:gsLst>
            <a:gs pos="0">
              <a:schemeClr val="accent2">
                <a:hueOff val="-2484589"/>
                <a:satOff val="-10702"/>
                <a:lumOff val="6431"/>
                <a:alphaOff val="0"/>
                <a:lumMod val="110000"/>
                <a:satMod val="105000"/>
                <a:tint val="67000"/>
              </a:schemeClr>
            </a:gs>
            <a:gs pos="50000">
              <a:schemeClr val="accent2">
                <a:hueOff val="-2484589"/>
                <a:satOff val="-10702"/>
                <a:lumOff val="6431"/>
                <a:alphaOff val="0"/>
                <a:lumMod val="105000"/>
                <a:satMod val="103000"/>
                <a:tint val="73000"/>
              </a:schemeClr>
            </a:gs>
            <a:gs pos="100000">
              <a:schemeClr val="accent2">
                <a:hueOff val="-2484589"/>
                <a:satOff val="-10702"/>
                <a:lumOff val="6431"/>
                <a:alphaOff val="0"/>
                <a:lumMod val="105000"/>
                <a:satMod val="109000"/>
                <a:tint val="81000"/>
              </a:schemeClr>
            </a:gs>
          </a:gsLst>
          <a:lin ang="5400000" scaled="0"/>
        </a:gradFill>
        <a:ln w="6350" cap="flat" cmpd="sng" algn="ctr">
          <a:solidFill>
            <a:schemeClr val="accent2">
              <a:hueOff val="-2484589"/>
              <a:satOff val="-10702"/>
              <a:lumOff val="6431"/>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72390" tIns="0" rIns="24130" bIns="0" numCol="1" spcCol="1270" anchor="ctr" anchorCtr="0">
          <a:noAutofit/>
        </a:bodyPr>
        <a:lstStyle/>
        <a:p>
          <a:pPr lvl="0" algn="l" defTabSz="844550">
            <a:lnSpc>
              <a:spcPct val="90000"/>
            </a:lnSpc>
            <a:spcBef>
              <a:spcPct val="0"/>
            </a:spcBef>
            <a:spcAft>
              <a:spcPct val="35000"/>
            </a:spcAft>
          </a:pPr>
          <a:r>
            <a:rPr lang="en-GB" sz="1900" kern="1200" dirty="0" smtClean="0"/>
            <a:t>Zainulabedin</a:t>
          </a:r>
          <a:endParaRPr lang="en-GB" sz="1900" kern="1200" dirty="0"/>
        </a:p>
      </dsp:txBody>
      <dsp:txXfrm>
        <a:off x="3498944" y="1646026"/>
        <a:ext cx="1548618" cy="705860"/>
      </dsp:txXfrm>
    </dsp:sp>
    <dsp:sp modelId="{5FD3791F-FC2D-4D50-9F6D-0F17AD9D8043}">
      <dsp:nvSpPr>
        <dsp:cNvPr id="0" name=""/>
        <dsp:cNvSpPr/>
      </dsp:nvSpPr>
      <dsp:spPr>
        <a:xfrm>
          <a:off x="5109769" y="1758145"/>
          <a:ext cx="769663" cy="769663"/>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4000" b="-4000"/>
          </a:stretch>
        </a:blipFill>
        <a:ln w="6350" cap="flat" cmpd="sng" algn="ctr">
          <a:solidFill>
            <a:schemeClr val="accent2">
              <a:tint val="40000"/>
              <a:alpha val="90000"/>
              <a:hueOff val="-2589693"/>
              <a:satOff val="-5682"/>
              <a:lumOff val="1353"/>
              <a:alphaOff val="0"/>
            </a:schemeClr>
          </a:solidFill>
          <a:prstDash val="solid"/>
          <a:miter lim="800000"/>
        </a:ln>
        <a:effectLst/>
      </dsp:spPr>
      <dsp:style>
        <a:lnRef idx="1">
          <a:scrgbClr r="0" g="0" b="0"/>
        </a:lnRef>
        <a:fillRef idx="1">
          <a:scrgbClr r="0" g="0" b="0"/>
        </a:fillRef>
        <a:effectRef idx="0">
          <a:scrgbClr r="0" g="0" b="0"/>
        </a:effectRef>
        <a:fontRef idx="minor"/>
      </dsp:style>
    </dsp:sp>
    <dsp:sp modelId="{2E0BFB13-BB3B-47C5-A34C-D56B63C28FF4}">
      <dsp:nvSpPr>
        <dsp:cNvPr id="0" name=""/>
        <dsp:cNvSpPr/>
      </dsp:nvSpPr>
      <dsp:spPr>
        <a:xfrm>
          <a:off x="6070112" y="4490"/>
          <a:ext cx="2199038" cy="1641535"/>
        </a:xfrm>
        <a:prstGeom prst="round2SameRect">
          <a:avLst>
            <a:gd name="adj1" fmla="val 8000"/>
            <a:gd name="adj2" fmla="val 0"/>
          </a:avLst>
        </a:prstGeom>
        <a:solidFill>
          <a:schemeClr val="lt1">
            <a:alpha val="90000"/>
            <a:hueOff val="0"/>
            <a:satOff val="0"/>
            <a:lumOff val="0"/>
            <a:alphaOff val="0"/>
          </a:schemeClr>
        </a:solidFill>
        <a:ln w="6350" cap="flat" cmpd="sng" algn="ctr">
          <a:solidFill>
            <a:schemeClr val="accent2">
              <a:hueOff val="-4969178"/>
              <a:satOff val="-21404"/>
              <a:lumOff val="12863"/>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050" tIns="57150" rIns="19050" bIns="19050" numCol="1" spcCol="1270" anchor="t" anchorCtr="0">
          <a:noAutofit/>
        </a:bodyPr>
        <a:lstStyle/>
        <a:p>
          <a:pPr marL="114300" lvl="1" indent="-114300" algn="l" defTabSz="666750">
            <a:lnSpc>
              <a:spcPct val="90000"/>
            </a:lnSpc>
            <a:spcBef>
              <a:spcPct val="0"/>
            </a:spcBef>
            <a:spcAft>
              <a:spcPct val="15000"/>
            </a:spcAft>
            <a:buChar char="••"/>
          </a:pPr>
          <a:r>
            <a:rPr lang="en-GB" sz="1500" kern="1200" dirty="0" smtClean="0"/>
            <a:t>Zero contribution in hw2</a:t>
          </a:r>
          <a:endParaRPr lang="en-GB" sz="1500" kern="1200" dirty="0"/>
        </a:p>
        <a:p>
          <a:pPr marL="114300" lvl="1" indent="-114300" algn="l" defTabSz="666750">
            <a:lnSpc>
              <a:spcPct val="90000"/>
            </a:lnSpc>
            <a:spcBef>
              <a:spcPct val="0"/>
            </a:spcBef>
            <a:spcAft>
              <a:spcPct val="15000"/>
            </a:spcAft>
            <a:buChar char="••"/>
          </a:pPr>
          <a:r>
            <a:rPr lang="en-GB" sz="1500" kern="1200" dirty="0" smtClean="0"/>
            <a:t>Some work in hw1.</a:t>
          </a:r>
          <a:endParaRPr lang="en-GB" sz="1500" kern="1200" dirty="0"/>
        </a:p>
      </dsp:txBody>
      <dsp:txXfrm>
        <a:off x="6108575" y="42953"/>
        <a:ext cx="2122112" cy="1603072"/>
      </dsp:txXfrm>
    </dsp:sp>
    <dsp:sp modelId="{6C103559-E44B-43BE-BC5D-F0A7252B69FB}">
      <dsp:nvSpPr>
        <dsp:cNvPr id="0" name=""/>
        <dsp:cNvSpPr/>
      </dsp:nvSpPr>
      <dsp:spPr>
        <a:xfrm>
          <a:off x="6070112" y="1646026"/>
          <a:ext cx="2199038" cy="705860"/>
        </a:xfrm>
        <a:prstGeom prst="rect">
          <a:avLst/>
        </a:prstGeom>
        <a:gradFill rotWithShape="0">
          <a:gsLst>
            <a:gs pos="0">
              <a:schemeClr val="accent2">
                <a:hueOff val="-4969178"/>
                <a:satOff val="-21404"/>
                <a:lumOff val="12863"/>
                <a:alphaOff val="0"/>
                <a:lumMod val="110000"/>
                <a:satMod val="105000"/>
                <a:tint val="67000"/>
              </a:schemeClr>
            </a:gs>
            <a:gs pos="50000">
              <a:schemeClr val="accent2">
                <a:hueOff val="-4969178"/>
                <a:satOff val="-21404"/>
                <a:lumOff val="12863"/>
                <a:alphaOff val="0"/>
                <a:lumMod val="105000"/>
                <a:satMod val="103000"/>
                <a:tint val="73000"/>
              </a:schemeClr>
            </a:gs>
            <a:gs pos="100000">
              <a:schemeClr val="accent2">
                <a:hueOff val="-4969178"/>
                <a:satOff val="-21404"/>
                <a:lumOff val="12863"/>
                <a:alphaOff val="0"/>
                <a:lumMod val="105000"/>
                <a:satMod val="109000"/>
                <a:tint val="81000"/>
              </a:schemeClr>
            </a:gs>
          </a:gsLst>
          <a:lin ang="5400000" scaled="0"/>
        </a:gradFill>
        <a:ln w="6350" cap="flat" cmpd="sng" algn="ctr">
          <a:solidFill>
            <a:schemeClr val="accent2">
              <a:hueOff val="-4969178"/>
              <a:satOff val="-21404"/>
              <a:lumOff val="12863"/>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72390" tIns="0" rIns="24130" bIns="0" numCol="1" spcCol="1270" anchor="ctr" anchorCtr="0">
          <a:noAutofit/>
        </a:bodyPr>
        <a:lstStyle/>
        <a:p>
          <a:pPr lvl="0" algn="l" defTabSz="844550">
            <a:lnSpc>
              <a:spcPct val="90000"/>
            </a:lnSpc>
            <a:spcBef>
              <a:spcPct val="0"/>
            </a:spcBef>
            <a:spcAft>
              <a:spcPct val="35000"/>
            </a:spcAft>
          </a:pPr>
          <a:r>
            <a:rPr lang="en-US" sz="1900" b="0" i="0" kern="1200" dirty="0" smtClean="0">
              <a:solidFill>
                <a:schemeClr val="dk1"/>
              </a:solidFill>
              <a:effectLst/>
              <a:latin typeface="+mn-lt"/>
              <a:ea typeface="+mn-ea"/>
              <a:cs typeface="+mn-cs"/>
            </a:rPr>
            <a:t>Samir masato</a:t>
          </a:r>
          <a:endParaRPr lang="en-GB" sz="1900" kern="1200" dirty="0"/>
        </a:p>
      </dsp:txBody>
      <dsp:txXfrm>
        <a:off x="6070112" y="1646026"/>
        <a:ext cx="1548618" cy="705860"/>
      </dsp:txXfrm>
    </dsp:sp>
    <dsp:sp modelId="{818BC766-4C0D-417F-BEA0-B6EF65A2E4E8}">
      <dsp:nvSpPr>
        <dsp:cNvPr id="0" name=""/>
        <dsp:cNvSpPr/>
      </dsp:nvSpPr>
      <dsp:spPr>
        <a:xfrm>
          <a:off x="7680938" y="1758145"/>
          <a:ext cx="769663" cy="769663"/>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6350" cap="flat" cmpd="sng" algn="ctr">
          <a:solidFill>
            <a:schemeClr val="accent2">
              <a:tint val="40000"/>
              <a:alpha val="90000"/>
              <a:hueOff val="-5179387"/>
              <a:satOff val="-11363"/>
              <a:lumOff val="2706"/>
              <a:alphaOff val="0"/>
            </a:schemeClr>
          </a:solidFill>
          <a:prstDash val="solid"/>
          <a:miter lim="800000"/>
        </a:ln>
        <a:effectLst/>
      </dsp:spPr>
      <dsp:style>
        <a:lnRef idx="1">
          <a:scrgbClr r="0" g="0" b="0"/>
        </a:lnRef>
        <a:fillRef idx="1">
          <a:scrgbClr r="0" g="0" b="0"/>
        </a:fillRef>
        <a:effectRef idx="0">
          <a:scrgbClr r="0" g="0" b="0"/>
        </a:effectRef>
        <a:fontRef idx="minor"/>
      </dsp:style>
    </dsp:sp>
    <dsp:sp modelId="{0A72D2AD-52A3-40F7-B5A0-88DE1BA30E79}">
      <dsp:nvSpPr>
        <dsp:cNvPr id="0" name=""/>
        <dsp:cNvSpPr/>
      </dsp:nvSpPr>
      <dsp:spPr>
        <a:xfrm>
          <a:off x="8641280" y="4490"/>
          <a:ext cx="2199038" cy="1641535"/>
        </a:xfrm>
        <a:prstGeom prst="round2SameRect">
          <a:avLst>
            <a:gd name="adj1" fmla="val 8000"/>
            <a:gd name="adj2" fmla="val 0"/>
          </a:avLst>
        </a:prstGeom>
        <a:solidFill>
          <a:schemeClr val="lt1">
            <a:alpha val="90000"/>
            <a:hueOff val="0"/>
            <a:satOff val="0"/>
            <a:lumOff val="0"/>
            <a:alphaOff val="0"/>
          </a:schemeClr>
        </a:solidFill>
        <a:ln w="6350" cap="flat" cmpd="sng" algn="ctr">
          <a:solidFill>
            <a:schemeClr val="accent2">
              <a:hueOff val="-7453766"/>
              <a:satOff val="-32105"/>
              <a:lumOff val="1929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050" tIns="57150" rIns="19050" bIns="19050" numCol="1" spcCol="1270" anchor="t" anchorCtr="0">
          <a:noAutofit/>
        </a:bodyPr>
        <a:lstStyle/>
        <a:p>
          <a:pPr marL="114300" lvl="1" indent="-114300" algn="l" defTabSz="666750" rtl="0">
            <a:lnSpc>
              <a:spcPct val="90000"/>
            </a:lnSpc>
            <a:spcBef>
              <a:spcPct val="0"/>
            </a:spcBef>
            <a:spcAft>
              <a:spcPct val="15000"/>
            </a:spcAft>
            <a:buChar char="••"/>
          </a:pPr>
          <a:r>
            <a:rPr lang="en-GB" sz="1500" kern="1200" dirty="0" smtClean="0"/>
            <a:t>Zero Contribution</a:t>
          </a:r>
          <a:endParaRPr lang="en-GB" sz="1500" kern="1200" dirty="0"/>
        </a:p>
      </dsp:txBody>
      <dsp:txXfrm>
        <a:off x="8679743" y="42953"/>
        <a:ext cx="2122112" cy="1603072"/>
      </dsp:txXfrm>
    </dsp:sp>
    <dsp:sp modelId="{2DF1F1F3-6ABB-445A-B80D-C6DEAE48960D}">
      <dsp:nvSpPr>
        <dsp:cNvPr id="0" name=""/>
        <dsp:cNvSpPr/>
      </dsp:nvSpPr>
      <dsp:spPr>
        <a:xfrm>
          <a:off x="8641280" y="1646026"/>
          <a:ext cx="2199038" cy="705860"/>
        </a:xfrm>
        <a:prstGeom prst="rect">
          <a:avLst/>
        </a:prstGeom>
        <a:gradFill rotWithShape="0">
          <a:gsLst>
            <a:gs pos="0">
              <a:schemeClr val="accent2">
                <a:hueOff val="-7453766"/>
                <a:satOff val="-32105"/>
                <a:lumOff val="19294"/>
                <a:alphaOff val="0"/>
                <a:lumMod val="110000"/>
                <a:satMod val="105000"/>
                <a:tint val="67000"/>
              </a:schemeClr>
            </a:gs>
            <a:gs pos="50000">
              <a:schemeClr val="accent2">
                <a:hueOff val="-7453766"/>
                <a:satOff val="-32105"/>
                <a:lumOff val="19294"/>
                <a:alphaOff val="0"/>
                <a:lumMod val="105000"/>
                <a:satMod val="103000"/>
                <a:tint val="73000"/>
              </a:schemeClr>
            </a:gs>
            <a:gs pos="100000">
              <a:schemeClr val="accent2">
                <a:hueOff val="-7453766"/>
                <a:satOff val="-32105"/>
                <a:lumOff val="19294"/>
                <a:alphaOff val="0"/>
                <a:lumMod val="105000"/>
                <a:satMod val="109000"/>
                <a:tint val="81000"/>
              </a:schemeClr>
            </a:gs>
          </a:gsLst>
          <a:lin ang="5400000" scaled="0"/>
        </a:gradFill>
        <a:ln w="6350" cap="flat" cmpd="sng" algn="ctr">
          <a:solidFill>
            <a:schemeClr val="accent2">
              <a:hueOff val="-7453766"/>
              <a:satOff val="-32105"/>
              <a:lumOff val="19294"/>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72390" tIns="0" rIns="24130" bIns="0" numCol="1" spcCol="1270" anchor="ctr" anchorCtr="0">
          <a:noAutofit/>
        </a:bodyPr>
        <a:lstStyle/>
        <a:p>
          <a:pPr lvl="0" algn="l" defTabSz="844550">
            <a:lnSpc>
              <a:spcPct val="90000"/>
            </a:lnSpc>
            <a:spcBef>
              <a:spcPct val="0"/>
            </a:spcBef>
            <a:spcAft>
              <a:spcPct val="35000"/>
            </a:spcAft>
          </a:pPr>
          <a:r>
            <a:rPr lang="en-US" sz="1900" b="0" i="0" kern="1200" dirty="0" smtClean="0">
              <a:solidFill>
                <a:schemeClr val="dk1"/>
              </a:solidFill>
              <a:effectLst/>
              <a:latin typeface="+mn-lt"/>
              <a:ea typeface="+mn-ea"/>
              <a:cs typeface="+mn-cs"/>
            </a:rPr>
            <a:t>Umutberk cakmakci</a:t>
          </a:r>
          <a:endParaRPr lang="en-GB" sz="1900" kern="1200" dirty="0"/>
        </a:p>
      </dsp:txBody>
      <dsp:txXfrm>
        <a:off x="8641280" y="1646026"/>
        <a:ext cx="1548618" cy="705860"/>
      </dsp:txXfrm>
    </dsp:sp>
    <dsp:sp modelId="{395DD1AB-B370-4D83-9828-4DC095737F56}">
      <dsp:nvSpPr>
        <dsp:cNvPr id="0" name=""/>
        <dsp:cNvSpPr/>
      </dsp:nvSpPr>
      <dsp:spPr>
        <a:xfrm>
          <a:off x="10252106" y="1758145"/>
          <a:ext cx="769663" cy="769663"/>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w="6350" cap="flat" cmpd="sng" algn="ctr">
          <a:solidFill>
            <a:schemeClr val="accent2">
              <a:tint val="40000"/>
              <a:alpha val="90000"/>
              <a:hueOff val="-7769081"/>
              <a:satOff val="-17045"/>
              <a:lumOff val="4060"/>
              <a:alphaOff val="0"/>
            </a:schemeClr>
          </a:solidFill>
          <a:prstDash val="solid"/>
          <a:miter lim="800000"/>
        </a:ln>
        <a:effectLst/>
      </dsp:spPr>
      <dsp:style>
        <a:lnRef idx="1">
          <a:scrgbClr r="0" g="0" b="0"/>
        </a:lnRef>
        <a:fillRef idx="1">
          <a:scrgbClr r="0" g="0" b="0"/>
        </a:fillRef>
        <a:effectRef idx="0">
          <a:scrgbClr r="0" g="0" b="0"/>
        </a:effectRef>
        <a:fontRef idx="minor"/>
      </dsp:style>
    </dsp:sp>
    <dsp:sp modelId="{FF47BF1D-2C96-4F98-BAF3-64A5D2F983BD}">
      <dsp:nvSpPr>
        <dsp:cNvPr id="0" name=""/>
        <dsp:cNvSpPr/>
      </dsp:nvSpPr>
      <dsp:spPr>
        <a:xfrm>
          <a:off x="3498944" y="2909007"/>
          <a:ext cx="2199038" cy="1641535"/>
        </a:xfrm>
        <a:prstGeom prst="round2SameRect">
          <a:avLst>
            <a:gd name="adj1" fmla="val 8000"/>
            <a:gd name="adj2" fmla="val 0"/>
          </a:avLst>
        </a:prstGeom>
        <a:solidFill>
          <a:schemeClr val="lt1">
            <a:alpha val="90000"/>
            <a:hueOff val="0"/>
            <a:satOff val="0"/>
            <a:lumOff val="0"/>
            <a:alphaOff val="0"/>
          </a:schemeClr>
        </a:solidFill>
        <a:ln w="6350" cap="flat" cmpd="sng" algn="ctr">
          <a:solidFill>
            <a:schemeClr val="accent2">
              <a:hueOff val="-9938355"/>
              <a:satOff val="-42807"/>
              <a:lumOff val="25726"/>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050" tIns="57150" rIns="19050" bIns="19050"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Zero Contribution</a:t>
          </a:r>
          <a:endParaRPr lang="en-US" sz="1500" kern="1200" dirty="0"/>
        </a:p>
      </dsp:txBody>
      <dsp:txXfrm>
        <a:off x="3537407" y="2947470"/>
        <a:ext cx="2122112" cy="1603072"/>
      </dsp:txXfrm>
    </dsp:sp>
    <dsp:sp modelId="{1190D6ED-CE27-4797-B53C-907E86AF5C0D}">
      <dsp:nvSpPr>
        <dsp:cNvPr id="0" name=""/>
        <dsp:cNvSpPr/>
      </dsp:nvSpPr>
      <dsp:spPr>
        <a:xfrm>
          <a:off x="3498944" y="4550543"/>
          <a:ext cx="2199038" cy="705860"/>
        </a:xfrm>
        <a:prstGeom prst="rect">
          <a:avLst/>
        </a:prstGeom>
        <a:gradFill rotWithShape="0">
          <a:gsLst>
            <a:gs pos="0">
              <a:schemeClr val="accent2">
                <a:hueOff val="-9938355"/>
                <a:satOff val="-42807"/>
                <a:lumOff val="25726"/>
                <a:alphaOff val="0"/>
                <a:lumMod val="110000"/>
                <a:satMod val="105000"/>
                <a:tint val="67000"/>
              </a:schemeClr>
            </a:gs>
            <a:gs pos="50000">
              <a:schemeClr val="accent2">
                <a:hueOff val="-9938355"/>
                <a:satOff val="-42807"/>
                <a:lumOff val="25726"/>
                <a:alphaOff val="0"/>
                <a:lumMod val="105000"/>
                <a:satMod val="103000"/>
                <a:tint val="73000"/>
              </a:schemeClr>
            </a:gs>
            <a:gs pos="100000">
              <a:schemeClr val="accent2">
                <a:hueOff val="-9938355"/>
                <a:satOff val="-42807"/>
                <a:lumOff val="25726"/>
                <a:alphaOff val="0"/>
                <a:lumMod val="105000"/>
                <a:satMod val="109000"/>
                <a:tint val="81000"/>
              </a:schemeClr>
            </a:gs>
          </a:gsLst>
          <a:lin ang="5400000" scaled="0"/>
        </a:gradFill>
        <a:ln w="6350" cap="flat" cmpd="sng" algn="ctr">
          <a:solidFill>
            <a:schemeClr val="accent2">
              <a:hueOff val="-9938355"/>
              <a:satOff val="-42807"/>
              <a:lumOff val="25726"/>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72390" tIns="0" rIns="24130" bIns="0" numCol="1" spcCol="1270" anchor="ctr" anchorCtr="0">
          <a:noAutofit/>
        </a:bodyPr>
        <a:lstStyle/>
        <a:p>
          <a:pPr lvl="0" algn="l" defTabSz="844550">
            <a:lnSpc>
              <a:spcPct val="90000"/>
            </a:lnSpc>
            <a:spcBef>
              <a:spcPct val="0"/>
            </a:spcBef>
            <a:spcAft>
              <a:spcPct val="35000"/>
            </a:spcAft>
          </a:pPr>
          <a:r>
            <a:rPr lang="en-US" sz="1900" b="0" i="0" kern="1200" dirty="0" smtClean="0">
              <a:solidFill>
                <a:schemeClr val="dk1"/>
              </a:solidFill>
              <a:effectLst/>
              <a:latin typeface="+mn-lt"/>
              <a:ea typeface="+mn-ea"/>
              <a:cs typeface="+mn-cs"/>
            </a:rPr>
            <a:t>Meltem yanoglu</a:t>
          </a:r>
          <a:endParaRPr lang="en-GB" sz="1900" kern="1200" dirty="0"/>
        </a:p>
      </dsp:txBody>
      <dsp:txXfrm>
        <a:off x="3498944" y="4550543"/>
        <a:ext cx="1548618" cy="705860"/>
      </dsp:txXfrm>
    </dsp:sp>
    <dsp:sp modelId="{7B3C5A6E-C735-40B6-B261-AB5FF8D965B2}">
      <dsp:nvSpPr>
        <dsp:cNvPr id="0" name=""/>
        <dsp:cNvSpPr/>
      </dsp:nvSpPr>
      <dsp:spPr>
        <a:xfrm>
          <a:off x="5109769" y="4662662"/>
          <a:ext cx="769663" cy="769663"/>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a:ln w="6350" cap="flat" cmpd="sng" algn="ctr">
          <a:solidFill>
            <a:schemeClr val="accent2">
              <a:tint val="40000"/>
              <a:alpha val="90000"/>
              <a:hueOff val="-10358773"/>
              <a:satOff val="-22726"/>
              <a:lumOff val="5413"/>
              <a:alphaOff val="0"/>
            </a:schemeClr>
          </a:solidFill>
          <a:prstDash val="solid"/>
          <a:miter lim="800000"/>
        </a:ln>
        <a:effectLst/>
      </dsp:spPr>
      <dsp:style>
        <a:lnRef idx="1">
          <a:scrgbClr r="0" g="0" b="0"/>
        </a:lnRef>
        <a:fillRef idx="1">
          <a:scrgbClr r="0" g="0" b="0"/>
        </a:fillRef>
        <a:effectRef idx="0">
          <a:scrgbClr r="0" g="0" b="0"/>
        </a:effectRef>
        <a:fontRef idx="minor"/>
      </dsp:style>
    </dsp:sp>
    <dsp:sp modelId="{6B371140-C32A-4D3F-A367-E521A0EC1ED6}">
      <dsp:nvSpPr>
        <dsp:cNvPr id="0" name=""/>
        <dsp:cNvSpPr/>
      </dsp:nvSpPr>
      <dsp:spPr>
        <a:xfrm>
          <a:off x="6070112" y="2909007"/>
          <a:ext cx="2199038" cy="1641535"/>
        </a:xfrm>
        <a:prstGeom prst="round2SameRect">
          <a:avLst>
            <a:gd name="adj1" fmla="val 8000"/>
            <a:gd name="adj2" fmla="val 0"/>
          </a:avLst>
        </a:prstGeom>
        <a:solidFill>
          <a:schemeClr val="lt1">
            <a:alpha val="90000"/>
            <a:hueOff val="0"/>
            <a:satOff val="0"/>
            <a:lumOff val="0"/>
            <a:alphaOff val="0"/>
          </a:schemeClr>
        </a:solidFill>
        <a:ln w="6350" cap="flat" cmpd="sng" algn="ctr">
          <a:solidFill>
            <a:schemeClr val="accent2">
              <a:hueOff val="-12422943"/>
              <a:satOff val="-53509"/>
              <a:lumOff val="32157"/>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050" tIns="57150" rIns="19050" bIns="19050" numCol="1" spcCol="1270" anchor="t" anchorCtr="0">
          <a:noAutofit/>
        </a:bodyPr>
        <a:lstStyle/>
        <a:p>
          <a:pPr marL="114300" lvl="1" indent="-114300" algn="l" defTabSz="666750" rtl="0">
            <a:lnSpc>
              <a:spcPct val="90000"/>
            </a:lnSpc>
            <a:spcBef>
              <a:spcPct val="0"/>
            </a:spcBef>
            <a:spcAft>
              <a:spcPct val="15000"/>
            </a:spcAft>
            <a:buChar char="••"/>
          </a:pPr>
          <a:r>
            <a:rPr lang="en-GB" sz="1500" kern="1200" dirty="0" smtClean="0"/>
            <a:t>Zero Contribution</a:t>
          </a:r>
          <a:endParaRPr lang="en-GB" sz="1500" kern="1200" dirty="0"/>
        </a:p>
      </dsp:txBody>
      <dsp:txXfrm>
        <a:off x="6108575" y="2947470"/>
        <a:ext cx="2122112" cy="1603072"/>
      </dsp:txXfrm>
    </dsp:sp>
    <dsp:sp modelId="{C762094A-34F4-45AD-9FB4-8708534107A3}">
      <dsp:nvSpPr>
        <dsp:cNvPr id="0" name=""/>
        <dsp:cNvSpPr/>
      </dsp:nvSpPr>
      <dsp:spPr>
        <a:xfrm>
          <a:off x="6070112" y="4550543"/>
          <a:ext cx="2199038" cy="705860"/>
        </a:xfrm>
        <a:prstGeom prst="rect">
          <a:avLst/>
        </a:prstGeom>
        <a:gradFill rotWithShape="0">
          <a:gsLst>
            <a:gs pos="0">
              <a:schemeClr val="accent2">
                <a:hueOff val="-12422943"/>
                <a:satOff val="-53509"/>
                <a:lumOff val="32157"/>
                <a:alphaOff val="0"/>
                <a:lumMod val="110000"/>
                <a:satMod val="105000"/>
                <a:tint val="67000"/>
              </a:schemeClr>
            </a:gs>
            <a:gs pos="50000">
              <a:schemeClr val="accent2">
                <a:hueOff val="-12422943"/>
                <a:satOff val="-53509"/>
                <a:lumOff val="32157"/>
                <a:alphaOff val="0"/>
                <a:lumMod val="105000"/>
                <a:satMod val="103000"/>
                <a:tint val="73000"/>
              </a:schemeClr>
            </a:gs>
            <a:gs pos="100000">
              <a:schemeClr val="accent2">
                <a:hueOff val="-12422943"/>
                <a:satOff val="-53509"/>
                <a:lumOff val="32157"/>
                <a:alphaOff val="0"/>
                <a:lumMod val="105000"/>
                <a:satMod val="109000"/>
                <a:tint val="81000"/>
              </a:schemeClr>
            </a:gs>
          </a:gsLst>
          <a:lin ang="5400000" scaled="0"/>
        </a:gradFill>
        <a:ln w="6350" cap="flat" cmpd="sng" algn="ctr">
          <a:solidFill>
            <a:schemeClr val="accent2">
              <a:hueOff val="-12422943"/>
              <a:satOff val="-53509"/>
              <a:lumOff val="32157"/>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72390" tIns="0" rIns="24130" bIns="0" numCol="1" spcCol="1270" anchor="ctr" anchorCtr="0">
          <a:noAutofit/>
        </a:bodyPr>
        <a:lstStyle/>
        <a:p>
          <a:pPr lvl="0" algn="l" defTabSz="844550">
            <a:lnSpc>
              <a:spcPct val="90000"/>
            </a:lnSpc>
            <a:spcBef>
              <a:spcPct val="0"/>
            </a:spcBef>
            <a:spcAft>
              <a:spcPct val="35000"/>
            </a:spcAft>
          </a:pPr>
          <a:r>
            <a:rPr lang="en-GB" sz="1900" kern="1200" dirty="0" smtClean="0"/>
            <a:t>Mir Seyed Mustafa</a:t>
          </a:r>
          <a:endParaRPr lang="en-GB" sz="1900" kern="1200" dirty="0"/>
        </a:p>
      </dsp:txBody>
      <dsp:txXfrm>
        <a:off x="6070112" y="4550543"/>
        <a:ext cx="1548618" cy="705860"/>
      </dsp:txXfrm>
    </dsp:sp>
    <dsp:sp modelId="{3278722F-A3C1-4603-9CF4-2E5940DA464D}">
      <dsp:nvSpPr>
        <dsp:cNvPr id="0" name=""/>
        <dsp:cNvSpPr/>
      </dsp:nvSpPr>
      <dsp:spPr>
        <a:xfrm>
          <a:off x="7680938" y="4662662"/>
          <a:ext cx="769663" cy="769663"/>
        </a:xfrm>
        <a:prstGeom prst="ellipse">
          <a:avLst/>
        </a:prstGeom>
        <a:solidFill>
          <a:schemeClr val="accent2">
            <a:tint val="40000"/>
            <a:alpha val="90000"/>
            <a:hueOff val="-12948467"/>
            <a:satOff val="-28408"/>
            <a:lumOff val="6766"/>
            <a:alphaOff val="0"/>
          </a:schemeClr>
        </a:solidFill>
        <a:ln w="6350" cap="flat" cmpd="sng" algn="ctr">
          <a:solidFill>
            <a:schemeClr val="accent2">
              <a:tint val="40000"/>
              <a:alpha val="90000"/>
              <a:hueOff val="-12948467"/>
              <a:satOff val="-28408"/>
              <a:lumOff val="6766"/>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460A3A-D600-4660-948E-F415C2AF10C8}">
      <dsp:nvSpPr>
        <dsp:cNvPr id="0" name=""/>
        <dsp:cNvSpPr/>
      </dsp:nvSpPr>
      <dsp:spPr>
        <a:xfrm rot="16200000">
          <a:off x="-1566106" y="2538514"/>
          <a:ext cx="3821585" cy="554876"/>
        </a:xfrm>
        <a:prstGeom prst="rect">
          <a:avLst/>
        </a:prstGeom>
        <a:solidFill>
          <a:schemeClr val="bg2">
            <a:lumMod val="75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0" tIns="0" rIns="489370" bIns="0" numCol="1" spcCol="1270" anchor="t" anchorCtr="0">
          <a:noAutofit/>
        </a:bodyPr>
        <a:lstStyle/>
        <a:p>
          <a:pPr lvl="0" algn="r" defTabSz="1600200">
            <a:lnSpc>
              <a:spcPct val="90000"/>
            </a:lnSpc>
            <a:spcBef>
              <a:spcPct val="0"/>
            </a:spcBef>
            <a:spcAft>
              <a:spcPct val="35000"/>
            </a:spcAft>
          </a:pPr>
          <a:r>
            <a:rPr lang="en-GB" sz="3600" kern="1200"/>
            <a:t>Admin</a:t>
          </a:r>
        </a:p>
      </dsp:txBody>
      <dsp:txXfrm>
        <a:off x="-1566106" y="2538514"/>
        <a:ext cx="3821585" cy="554876"/>
      </dsp:txXfrm>
    </dsp:sp>
    <dsp:sp modelId="{F60E2562-A363-4A83-8887-4D8CEBD93FA0}">
      <dsp:nvSpPr>
        <dsp:cNvPr id="0" name=""/>
        <dsp:cNvSpPr/>
      </dsp:nvSpPr>
      <dsp:spPr>
        <a:xfrm>
          <a:off x="622123" y="905159"/>
          <a:ext cx="2763871" cy="38215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489370" rIns="192024" bIns="192024" numCol="1" spcCol="1270" anchor="t" anchorCtr="0">
          <a:noAutofit/>
        </a:bodyPr>
        <a:lstStyle/>
        <a:p>
          <a:pPr marL="228600" lvl="1" indent="-228600" algn="l" defTabSz="933450">
            <a:lnSpc>
              <a:spcPct val="90000"/>
            </a:lnSpc>
            <a:spcBef>
              <a:spcPct val="0"/>
            </a:spcBef>
            <a:spcAft>
              <a:spcPct val="15000"/>
            </a:spcAft>
            <a:buChar char="••"/>
          </a:pPr>
          <a:r>
            <a:rPr lang="en-GB" sz="2100" kern="1200" dirty="0"/>
            <a:t>Approve </a:t>
          </a:r>
          <a:r>
            <a:rPr lang="en-GB" sz="2100" kern="1200" dirty="0" smtClean="0"/>
            <a:t>Customer Registrations</a:t>
          </a:r>
          <a:endParaRPr lang="en-GB" sz="2100" kern="1200" dirty="0"/>
        </a:p>
        <a:p>
          <a:pPr marL="228600" lvl="1" indent="-228600" algn="l" defTabSz="933450">
            <a:lnSpc>
              <a:spcPct val="90000"/>
            </a:lnSpc>
            <a:spcBef>
              <a:spcPct val="0"/>
            </a:spcBef>
            <a:spcAft>
              <a:spcPct val="15000"/>
            </a:spcAft>
            <a:buChar char="••"/>
          </a:pPr>
          <a:r>
            <a:rPr lang="en-GB" sz="2100" kern="1200" dirty="0"/>
            <a:t>Add </a:t>
          </a:r>
          <a:r>
            <a:rPr lang="en-GB" sz="2100" kern="1200" dirty="0" smtClean="0"/>
            <a:t>Products</a:t>
          </a:r>
          <a:endParaRPr lang="en-GB" sz="2100" kern="1200" dirty="0"/>
        </a:p>
        <a:p>
          <a:pPr marL="228600" lvl="1" indent="-228600" algn="l" defTabSz="933450">
            <a:lnSpc>
              <a:spcPct val="90000"/>
            </a:lnSpc>
            <a:spcBef>
              <a:spcPct val="0"/>
            </a:spcBef>
            <a:spcAft>
              <a:spcPct val="15000"/>
            </a:spcAft>
            <a:buChar char="••"/>
          </a:pPr>
          <a:r>
            <a:rPr lang="en-GB" sz="2100" kern="1200" dirty="0"/>
            <a:t>Add </a:t>
          </a:r>
          <a:r>
            <a:rPr lang="en-GB" sz="2100" kern="1200" dirty="0" smtClean="0"/>
            <a:t>Customer</a:t>
          </a:r>
          <a:endParaRPr lang="en-GB" sz="2100" kern="1200" dirty="0"/>
        </a:p>
        <a:p>
          <a:pPr marL="228600" lvl="1" indent="-228600" algn="l" defTabSz="933450">
            <a:lnSpc>
              <a:spcPct val="90000"/>
            </a:lnSpc>
            <a:spcBef>
              <a:spcPct val="0"/>
            </a:spcBef>
            <a:spcAft>
              <a:spcPct val="15000"/>
            </a:spcAft>
            <a:buChar char="••"/>
          </a:pPr>
          <a:r>
            <a:rPr lang="en-GB" sz="2100" kern="1200" dirty="0" smtClean="0"/>
            <a:t>Delete and Edit functions</a:t>
          </a:r>
          <a:endParaRPr lang="en-GB" sz="2100" kern="1200" dirty="0"/>
        </a:p>
        <a:p>
          <a:pPr marL="228600" lvl="1" indent="-228600" algn="l" defTabSz="933450">
            <a:lnSpc>
              <a:spcPct val="90000"/>
            </a:lnSpc>
            <a:spcBef>
              <a:spcPct val="0"/>
            </a:spcBef>
            <a:spcAft>
              <a:spcPct val="15000"/>
            </a:spcAft>
            <a:buChar char="••"/>
          </a:pPr>
          <a:r>
            <a:rPr lang="en-GB" sz="2100" kern="1200" dirty="0"/>
            <a:t>Manage Database</a:t>
          </a:r>
        </a:p>
      </dsp:txBody>
      <dsp:txXfrm>
        <a:off x="622123" y="905159"/>
        <a:ext cx="2763871" cy="3821585"/>
      </dsp:txXfrm>
    </dsp:sp>
    <dsp:sp modelId="{E0900F57-A3E2-4589-A324-656E9B979B86}">
      <dsp:nvSpPr>
        <dsp:cNvPr id="0" name=""/>
        <dsp:cNvSpPr/>
      </dsp:nvSpPr>
      <dsp:spPr>
        <a:xfrm>
          <a:off x="67247" y="49163"/>
          <a:ext cx="1109752" cy="11097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6BBB843-BBF5-4405-8E8E-DA342B695C7B}">
      <dsp:nvSpPr>
        <dsp:cNvPr id="0" name=""/>
        <dsp:cNvSpPr/>
      </dsp:nvSpPr>
      <dsp:spPr>
        <a:xfrm rot="16200000">
          <a:off x="2483723" y="2538514"/>
          <a:ext cx="3821585" cy="554876"/>
        </a:xfrm>
        <a:prstGeom prst="rect">
          <a:avLst/>
        </a:prstGeom>
        <a:solidFill>
          <a:srgbClr val="00B050"/>
        </a:solidFill>
        <a:ln>
          <a:noFill/>
        </a:ln>
        <a:effectLst/>
      </dsp:spPr>
      <dsp:style>
        <a:lnRef idx="0">
          <a:scrgbClr r="0" g="0" b="0"/>
        </a:lnRef>
        <a:fillRef idx="0">
          <a:scrgbClr r="0" g="0" b="0"/>
        </a:fillRef>
        <a:effectRef idx="0">
          <a:scrgbClr r="0" g="0" b="0"/>
        </a:effectRef>
        <a:fontRef idx="minor"/>
      </dsp:style>
      <dsp:txBody>
        <a:bodyPr spcFirstLastPara="0" vert="horz" wrap="square" lIns="0" tIns="0" rIns="489370" bIns="0" numCol="1" spcCol="1270" anchor="t" anchorCtr="0">
          <a:noAutofit/>
        </a:bodyPr>
        <a:lstStyle/>
        <a:p>
          <a:pPr lvl="0" algn="r" defTabSz="1600200">
            <a:lnSpc>
              <a:spcPct val="90000"/>
            </a:lnSpc>
            <a:spcBef>
              <a:spcPct val="0"/>
            </a:spcBef>
            <a:spcAft>
              <a:spcPct val="35000"/>
            </a:spcAft>
          </a:pPr>
          <a:r>
            <a:rPr lang="en-GB" sz="3600" kern="1200" dirty="0" smtClean="0"/>
            <a:t>Customer</a:t>
          </a:r>
          <a:endParaRPr lang="en-GB" sz="3600" kern="1200" dirty="0"/>
        </a:p>
      </dsp:txBody>
      <dsp:txXfrm>
        <a:off x="2483723" y="2538514"/>
        <a:ext cx="3821585" cy="554876"/>
      </dsp:txXfrm>
    </dsp:sp>
    <dsp:sp modelId="{8D417A09-5CA1-48BB-897F-84EF274C1494}">
      <dsp:nvSpPr>
        <dsp:cNvPr id="0" name=""/>
        <dsp:cNvSpPr/>
      </dsp:nvSpPr>
      <dsp:spPr>
        <a:xfrm>
          <a:off x="4671954" y="905159"/>
          <a:ext cx="2763871" cy="3821585"/>
        </a:xfrm>
        <a:prstGeom prst="rect">
          <a:avLst/>
        </a:prstGeom>
        <a:solidFill>
          <a:schemeClr val="accent2">
            <a:hueOff val="-6211472"/>
            <a:satOff val="-26755"/>
            <a:lumOff val="1607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489370" rIns="192024" bIns="192024" numCol="1" spcCol="1270" anchor="t" anchorCtr="0">
          <a:noAutofit/>
        </a:bodyPr>
        <a:lstStyle/>
        <a:p>
          <a:pPr marL="228600" lvl="1" indent="-228600" algn="l" defTabSz="933450">
            <a:lnSpc>
              <a:spcPct val="90000"/>
            </a:lnSpc>
            <a:spcBef>
              <a:spcPct val="0"/>
            </a:spcBef>
            <a:spcAft>
              <a:spcPct val="15000"/>
            </a:spcAft>
            <a:buChar char="••"/>
          </a:pPr>
          <a:r>
            <a:rPr lang="en-GB" sz="2100" kern="1200" dirty="0" smtClean="0"/>
            <a:t>View Products</a:t>
          </a:r>
          <a:endParaRPr lang="en-GB" sz="2100" kern="1200" dirty="0"/>
        </a:p>
        <a:p>
          <a:pPr marL="228600" lvl="1" indent="-228600" algn="l" defTabSz="933450">
            <a:lnSpc>
              <a:spcPct val="90000"/>
            </a:lnSpc>
            <a:spcBef>
              <a:spcPct val="0"/>
            </a:spcBef>
            <a:spcAft>
              <a:spcPct val="15000"/>
            </a:spcAft>
            <a:buChar char="••"/>
          </a:pPr>
          <a:r>
            <a:rPr lang="en-GB" sz="2100" kern="1200" dirty="0" smtClean="0"/>
            <a:t>Add in Cart</a:t>
          </a:r>
          <a:endParaRPr lang="en-GB" sz="2100" kern="1200" dirty="0"/>
        </a:p>
        <a:p>
          <a:pPr marL="228600" lvl="1" indent="-228600" algn="l" defTabSz="933450">
            <a:lnSpc>
              <a:spcPct val="90000"/>
            </a:lnSpc>
            <a:spcBef>
              <a:spcPct val="0"/>
            </a:spcBef>
            <a:spcAft>
              <a:spcPct val="15000"/>
            </a:spcAft>
            <a:buChar char="••"/>
          </a:pPr>
          <a:r>
            <a:rPr lang="en-GB" sz="2100" kern="1200" dirty="0" smtClean="0"/>
            <a:t>Edit &amp; Buy</a:t>
          </a:r>
          <a:endParaRPr lang="en-GB" sz="2100" b="1" kern="1200" dirty="0"/>
        </a:p>
        <a:p>
          <a:pPr marL="228600" lvl="1" indent="-228600" algn="l" defTabSz="933450">
            <a:lnSpc>
              <a:spcPct val="90000"/>
            </a:lnSpc>
            <a:spcBef>
              <a:spcPct val="0"/>
            </a:spcBef>
            <a:spcAft>
              <a:spcPct val="15000"/>
            </a:spcAft>
            <a:buChar char="••"/>
          </a:pPr>
          <a:r>
            <a:rPr lang="en-GB" sz="2100" b="0" kern="1200" dirty="0" smtClean="0"/>
            <a:t>Contact for support</a:t>
          </a:r>
          <a:endParaRPr lang="en-GB" sz="2100" b="0" kern="1200" dirty="0"/>
        </a:p>
        <a:p>
          <a:pPr marL="228600" lvl="1" indent="-228600" algn="l" defTabSz="933450">
            <a:lnSpc>
              <a:spcPct val="90000"/>
            </a:lnSpc>
            <a:spcBef>
              <a:spcPct val="0"/>
            </a:spcBef>
            <a:spcAft>
              <a:spcPct val="15000"/>
            </a:spcAft>
            <a:buChar char="••"/>
          </a:pPr>
          <a:r>
            <a:rPr lang="en-GB" sz="2100" b="0" kern="1200" dirty="0" smtClean="0"/>
            <a:t>Register Account</a:t>
          </a:r>
          <a:endParaRPr lang="en-GB" sz="2100" b="0" kern="1200" dirty="0"/>
        </a:p>
      </dsp:txBody>
      <dsp:txXfrm>
        <a:off x="4671954" y="905159"/>
        <a:ext cx="2763871" cy="3821585"/>
      </dsp:txXfrm>
    </dsp:sp>
    <dsp:sp modelId="{506392E5-C260-44AC-8505-21BD6E96E353}">
      <dsp:nvSpPr>
        <dsp:cNvPr id="0" name=""/>
        <dsp:cNvSpPr/>
      </dsp:nvSpPr>
      <dsp:spPr>
        <a:xfrm>
          <a:off x="4117077" y="172723"/>
          <a:ext cx="1109752" cy="1109752"/>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005E95-A25E-44FB-9AA2-0EE2FF422A60}">
      <dsp:nvSpPr>
        <dsp:cNvPr id="0" name=""/>
        <dsp:cNvSpPr/>
      </dsp:nvSpPr>
      <dsp:spPr>
        <a:xfrm rot="16200000">
          <a:off x="6533553" y="2538514"/>
          <a:ext cx="3821585" cy="554876"/>
        </a:xfrm>
        <a:prstGeom prst="rect">
          <a:avLst/>
        </a:prstGeom>
        <a:solidFill>
          <a:schemeClr val="accent4">
            <a:lumMod val="75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0" tIns="0" rIns="489370" bIns="0" numCol="1" spcCol="1270" anchor="t" anchorCtr="0">
          <a:noAutofit/>
        </a:bodyPr>
        <a:lstStyle/>
        <a:p>
          <a:pPr lvl="0" algn="r" defTabSz="1600200">
            <a:lnSpc>
              <a:spcPct val="90000"/>
            </a:lnSpc>
            <a:spcBef>
              <a:spcPct val="0"/>
            </a:spcBef>
            <a:spcAft>
              <a:spcPct val="35000"/>
            </a:spcAft>
          </a:pPr>
          <a:r>
            <a:rPr lang="en-GB" sz="3600" b="1" kern="1200" dirty="0" smtClean="0"/>
            <a:t>Products</a:t>
          </a:r>
          <a:endParaRPr lang="en-GB" sz="3600" b="1" kern="1200" dirty="0"/>
        </a:p>
      </dsp:txBody>
      <dsp:txXfrm>
        <a:off x="6533553" y="2538514"/>
        <a:ext cx="3821585" cy="554876"/>
      </dsp:txXfrm>
    </dsp:sp>
    <dsp:sp modelId="{C1142290-8D60-49F6-B888-17BAA3DED200}">
      <dsp:nvSpPr>
        <dsp:cNvPr id="0" name=""/>
        <dsp:cNvSpPr/>
      </dsp:nvSpPr>
      <dsp:spPr>
        <a:xfrm>
          <a:off x="8721784" y="905159"/>
          <a:ext cx="2763871" cy="3821585"/>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489370" rIns="192024" bIns="192024" numCol="1" spcCol="1270" anchor="t" anchorCtr="0">
          <a:noAutofit/>
        </a:bodyPr>
        <a:lstStyle/>
        <a:p>
          <a:pPr marL="228600" lvl="1" indent="-228600" algn="l" defTabSz="933450" rtl="0">
            <a:lnSpc>
              <a:spcPct val="90000"/>
            </a:lnSpc>
            <a:spcBef>
              <a:spcPct val="0"/>
            </a:spcBef>
            <a:spcAft>
              <a:spcPct val="15000"/>
            </a:spcAft>
            <a:buChar char="••"/>
          </a:pPr>
          <a:r>
            <a:rPr lang="en-GB" sz="2100" kern="1200" dirty="0" smtClean="0"/>
            <a:t>Product details</a:t>
          </a:r>
          <a:endParaRPr lang="en-GB" sz="2100" kern="1200" dirty="0"/>
        </a:p>
        <a:p>
          <a:pPr marL="228600" lvl="1" indent="-228600" algn="l" defTabSz="933450" rtl="0">
            <a:lnSpc>
              <a:spcPct val="90000"/>
            </a:lnSpc>
            <a:spcBef>
              <a:spcPct val="0"/>
            </a:spcBef>
            <a:spcAft>
              <a:spcPct val="15000"/>
            </a:spcAft>
            <a:buChar char="••"/>
          </a:pPr>
          <a:r>
            <a:rPr lang="en-GB" sz="2100" kern="1200" dirty="0" smtClean="0"/>
            <a:t>Add to cart</a:t>
          </a:r>
          <a:endParaRPr lang="en-GB" sz="2100" kern="1200" dirty="0"/>
        </a:p>
        <a:p>
          <a:pPr marL="228600" lvl="1" indent="-228600" algn="l" defTabSz="933450" rtl="0">
            <a:lnSpc>
              <a:spcPct val="90000"/>
            </a:lnSpc>
            <a:spcBef>
              <a:spcPct val="0"/>
            </a:spcBef>
            <a:spcAft>
              <a:spcPct val="15000"/>
            </a:spcAft>
            <a:buChar char="••"/>
          </a:pPr>
          <a:r>
            <a:rPr lang="en-GB" sz="2100" kern="1200" dirty="0" smtClean="0"/>
            <a:t>Delete from cart</a:t>
          </a:r>
          <a:endParaRPr lang="en-GB" sz="2100" kern="1200" dirty="0"/>
        </a:p>
        <a:p>
          <a:pPr marL="228600" lvl="1" indent="-228600" algn="l" defTabSz="933450" rtl="0">
            <a:lnSpc>
              <a:spcPct val="90000"/>
            </a:lnSpc>
            <a:spcBef>
              <a:spcPct val="0"/>
            </a:spcBef>
            <a:spcAft>
              <a:spcPct val="15000"/>
            </a:spcAft>
            <a:buChar char="••"/>
          </a:pPr>
          <a:r>
            <a:rPr lang="en-GB" sz="2100" kern="1200" dirty="0" smtClean="0"/>
            <a:t>Edit</a:t>
          </a:r>
          <a:endParaRPr lang="en-GB" sz="2100" kern="1200" dirty="0"/>
        </a:p>
      </dsp:txBody>
      <dsp:txXfrm>
        <a:off x="8721784" y="905159"/>
        <a:ext cx="2763871" cy="3821585"/>
      </dsp:txXfrm>
    </dsp:sp>
    <dsp:sp modelId="{96ABE387-725F-4308-87C8-F9096E23392B}">
      <dsp:nvSpPr>
        <dsp:cNvPr id="0" name=""/>
        <dsp:cNvSpPr/>
      </dsp:nvSpPr>
      <dsp:spPr>
        <a:xfrm>
          <a:off x="8166908" y="172723"/>
          <a:ext cx="1109752" cy="1109752"/>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BD255F-7AA3-4506-A19A-7C3E9E0F25AF}">
      <dsp:nvSpPr>
        <dsp:cNvPr id="0" name=""/>
        <dsp:cNvSpPr/>
      </dsp:nvSpPr>
      <dsp:spPr>
        <a:xfrm>
          <a:off x="1923459" y="0"/>
          <a:ext cx="1751351" cy="972973"/>
        </a:xfrm>
        <a:prstGeom prst="roundRect">
          <a:avLst>
            <a:gd name="adj" fmla="val 10000"/>
          </a:avLst>
        </a:prstGeom>
        <a:solidFill>
          <a:srgbClr val="0E2A47"/>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GB" sz="2700" kern="1200" dirty="0">
              <a:solidFill>
                <a:schemeClr val="tx1"/>
              </a:solidFill>
            </a:rPr>
            <a:t>Back End</a:t>
          </a:r>
        </a:p>
      </dsp:txBody>
      <dsp:txXfrm>
        <a:off x="1951956" y="28497"/>
        <a:ext cx="1694357" cy="915979"/>
      </dsp:txXfrm>
    </dsp:sp>
    <dsp:sp modelId="{98F6DB0C-A7C3-43F7-B82D-9C98330496E1}">
      <dsp:nvSpPr>
        <dsp:cNvPr id="0" name=""/>
        <dsp:cNvSpPr/>
      </dsp:nvSpPr>
      <dsp:spPr>
        <a:xfrm>
          <a:off x="4453189" y="0"/>
          <a:ext cx="1751351" cy="972973"/>
        </a:xfrm>
        <a:prstGeom prst="roundRect">
          <a:avLst>
            <a:gd name="adj" fmla="val 10000"/>
          </a:avLst>
        </a:prstGeom>
        <a:solidFill>
          <a:srgbClr val="A70A22"/>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GB" sz="2700" kern="1200" dirty="0">
              <a:solidFill>
                <a:schemeClr val="tx1"/>
              </a:solidFill>
            </a:rPr>
            <a:t>Front End</a:t>
          </a:r>
        </a:p>
      </dsp:txBody>
      <dsp:txXfrm>
        <a:off x="4481686" y="28497"/>
        <a:ext cx="1694357" cy="915979"/>
      </dsp:txXfrm>
    </dsp:sp>
    <dsp:sp modelId="{64BECBC8-D7F5-4AC4-BCCC-8A8E0E415B9F}">
      <dsp:nvSpPr>
        <dsp:cNvPr id="0" name=""/>
        <dsp:cNvSpPr/>
      </dsp:nvSpPr>
      <dsp:spPr>
        <a:xfrm>
          <a:off x="3699135" y="4135135"/>
          <a:ext cx="729729" cy="729729"/>
        </a:xfrm>
        <a:prstGeom prst="triangle">
          <a:avLst/>
        </a:prstGeom>
        <a:solidFill>
          <a:schemeClr val="tx2">
            <a:lumMod val="25000"/>
            <a:alpha val="9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sp>
    <dsp:sp modelId="{F6207C1A-E1B3-401D-9864-4B2FA8C51DB5}">
      <dsp:nvSpPr>
        <dsp:cNvPr id="0" name=""/>
        <dsp:cNvSpPr/>
      </dsp:nvSpPr>
      <dsp:spPr>
        <a:xfrm>
          <a:off x="1874810" y="3829621"/>
          <a:ext cx="4378378" cy="295783"/>
        </a:xfrm>
        <a:prstGeom prst="rect">
          <a:avLst/>
        </a:prstGeom>
        <a:solidFill>
          <a:schemeClr val="accent5">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sp>
    <dsp:sp modelId="{12357EE0-CAF1-47DC-8A8E-5B246FE0F548}">
      <dsp:nvSpPr>
        <dsp:cNvPr id="0" name=""/>
        <dsp:cNvSpPr/>
      </dsp:nvSpPr>
      <dsp:spPr>
        <a:xfrm>
          <a:off x="4453189" y="3195243"/>
          <a:ext cx="1751351" cy="599351"/>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GB" sz="2300" kern="1200" dirty="0"/>
            <a:t>HTML</a:t>
          </a:r>
        </a:p>
      </dsp:txBody>
      <dsp:txXfrm>
        <a:off x="4482447" y="3224501"/>
        <a:ext cx="1692835" cy="540835"/>
      </dsp:txXfrm>
    </dsp:sp>
    <dsp:sp modelId="{0A9F8E7A-A39C-4120-B64B-D8D2E9D1A390}">
      <dsp:nvSpPr>
        <dsp:cNvPr id="0" name=""/>
        <dsp:cNvSpPr/>
      </dsp:nvSpPr>
      <dsp:spPr>
        <a:xfrm>
          <a:off x="4453189" y="2549189"/>
          <a:ext cx="1751351" cy="599351"/>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GB" sz="2300" kern="1200" smtClean="0">
              <a:solidFill>
                <a:schemeClr val="bg1"/>
              </a:solidFill>
            </a:rPr>
            <a:t>CSS</a:t>
          </a:r>
          <a:endParaRPr lang="en-GB" sz="2300" kern="1200" dirty="0">
            <a:solidFill>
              <a:schemeClr val="bg1"/>
            </a:solidFill>
          </a:endParaRPr>
        </a:p>
      </dsp:txBody>
      <dsp:txXfrm>
        <a:off x="4482447" y="2578447"/>
        <a:ext cx="1692835" cy="540835"/>
      </dsp:txXfrm>
    </dsp:sp>
    <dsp:sp modelId="{CB8E9812-3237-482D-8BF4-A46D938A5E2A}">
      <dsp:nvSpPr>
        <dsp:cNvPr id="0" name=""/>
        <dsp:cNvSpPr/>
      </dsp:nvSpPr>
      <dsp:spPr>
        <a:xfrm>
          <a:off x="4453189" y="1903135"/>
          <a:ext cx="1751351" cy="599351"/>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GB" sz="2300" kern="1200" dirty="0"/>
            <a:t>Bootstrap</a:t>
          </a:r>
          <a:endParaRPr lang="en-GB" sz="2300" kern="1200" dirty="0">
            <a:latin typeface="Segoe UI"/>
          </a:endParaRPr>
        </a:p>
      </dsp:txBody>
      <dsp:txXfrm>
        <a:off x="4482447" y="1932393"/>
        <a:ext cx="1692835" cy="540835"/>
      </dsp:txXfrm>
    </dsp:sp>
    <dsp:sp modelId="{46A11469-574E-4E5B-8D61-D4B8A41D86ED}">
      <dsp:nvSpPr>
        <dsp:cNvPr id="0" name=""/>
        <dsp:cNvSpPr/>
      </dsp:nvSpPr>
      <dsp:spPr>
        <a:xfrm>
          <a:off x="4453189" y="1245405"/>
          <a:ext cx="1751351" cy="599351"/>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GB" sz="2300" kern="1200" dirty="0">
              <a:solidFill>
                <a:schemeClr val="bg1"/>
              </a:solidFill>
              <a:latin typeface="Segoe UI"/>
            </a:rPr>
            <a:t>JSP</a:t>
          </a:r>
          <a:endParaRPr lang="en-GB" sz="2300" kern="1200" dirty="0">
            <a:solidFill>
              <a:schemeClr val="bg1"/>
            </a:solidFill>
          </a:endParaRPr>
        </a:p>
      </dsp:txBody>
      <dsp:txXfrm>
        <a:off x="4482447" y="1274663"/>
        <a:ext cx="1692835" cy="540835"/>
      </dsp:txXfrm>
    </dsp:sp>
    <dsp:sp modelId="{437A0F33-6827-4F5B-969B-924666EF3CCD}">
      <dsp:nvSpPr>
        <dsp:cNvPr id="0" name=""/>
        <dsp:cNvSpPr/>
      </dsp:nvSpPr>
      <dsp:spPr>
        <a:xfrm>
          <a:off x="1923459" y="3195243"/>
          <a:ext cx="1751351" cy="599351"/>
        </a:xfrm>
        <a:prstGeom prst="roundRec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GB" sz="2300" kern="1200" dirty="0">
              <a:latin typeface="Segoe UI"/>
            </a:rPr>
            <a:t>Database</a:t>
          </a:r>
          <a:endParaRPr lang="en-GB" sz="2300" kern="1200" dirty="0"/>
        </a:p>
      </dsp:txBody>
      <dsp:txXfrm>
        <a:off x="1952717" y="3224501"/>
        <a:ext cx="1692835" cy="540835"/>
      </dsp:txXfrm>
    </dsp:sp>
    <dsp:sp modelId="{9B2AA81B-C254-40B4-8BA9-8AE60C0E2DBB}">
      <dsp:nvSpPr>
        <dsp:cNvPr id="0" name=""/>
        <dsp:cNvSpPr/>
      </dsp:nvSpPr>
      <dsp:spPr>
        <a:xfrm>
          <a:off x="1923459" y="2549189"/>
          <a:ext cx="1751351" cy="599351"/>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GB" sz="2300" kern="1200" dirty="0" smtClean="0">
              <a:latin typeface="Segoe UI"/>
            </a:rPr>
            <a:t>JDBC</a:t>
          </a:r>
          <a:endParaRPr lang="en-GB" sz="2300" kern="1200" dirty="0"/>
        </a:p>
      </dsp:txBody>
      <dsp:txXfrm>
        <a:off x="1952717" y="2578447"/>
        <a:ext cx="1692835" cy="540835"/>
      </dsp:txXfrm>
    </dsp:sp>
    <dsp:sp modelId="{141CB814-90B6-49F5-A6C8-B36AE88C86E4}">
      <dsp:nvSpPr>
        <dsp:cNvPr id="0" name=""/>
        <dsp:cNvSpPr/>
      </dsp:nvSpPr>
      <dsp:spPr>
        <a:xfrm>
          <a:off x="1923459" y="1903135"/>
          <a:ext cx="1751351" cy="599351"/>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GB" sz="2300" kern="1200" dirty="0">
              <a:solidFill>
                <a:schemeClr val="bg1"/>
              </a:solidFill>
              <a:latin typeface="Segoe UI"/>
            </a:rPr>
            <a:t>Servlets</a:t>
          </a:r>
          <a:endParaRPr lang="en-GB" sz="2300" kern="1200" dirty="0">
            <a:solidFill>
              <a:schemeClr val="bg1"/>
            </a:solidFill>
          </a:endParaRPr>
        </a:p>
      </dsp:txBody>
      <dsp:txXfrm>
        <a:off x="1952717" y="1932393"/>
        <a:ext cx="1692835" cy="540835"/>
      </dsp:txXfrm>
    </dsp:sp>
    <dsp:sp modelId="{94475CCB-9AB1-434A-8583-35CACF258372}">
      <dsp:nvSpPr>
        <dsp:cNvPr id="0" name=""/>
        <dsp:cNvSpPr/>
      </dsp:nvSpPr>
      <dsp:spPr>
        <a:xfrm>
          <a:off x="1923459" y="1245405"/>
          <a:ext cx="1751351" cy="599351"/>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GB" sz="2300" kern="1200" dirty="0">
              <a:latin typeface="Segoe UI"/>
            </a:rPr>
            <a:t>DAOs</a:t>
          </a:r>
          <a:endParaRPr lang="en-GB" sz="2300" kern="1200" dirty="0"/>
        </a:p>
      </dsp:txBody>
      <dsp:txXfrm>
        <a:off x="1952717" y="1274663"/>
        <a:ext cx="1692835" cy="540835"/>
      </dsp:txXfrm>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xmlns=""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a:p>
        </p:txBody>
      </p:sp>
      <p:sp>
        <p:nvSpPr>
          <p:cNvPr id="30723" name="Rectangle 3">
            <a:extLst>
              <a:ext uri="{FF2B5EF4-FFF2-40B4-BE49-F238E27FC236}">
                <a16:creationId xmlns:a16="http://schemas.microsoft.com/office/drawing/2014/main" xmlns=""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a:p>
        </p:txBody>
      </p:sp>
      <p:sp>
        <p:nvSpPr>
          <p:cNvPr id="14340" name="Rectangle 4">
            <a:extLst>
              <a:ext uri="{FF2B5EF4-FFF2-40B4-BE49-F238E27FC236}">
                <a16:creationId xmlns:a16="http://schemas.microsoft.com/office/drawing/2014/main" xmlns=""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xmlns=""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xmlns=""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a:p>
        </p:txBody>
      </p:sp>
      <p:sp>
        <p:nvSpPr>
          <p:cNvPr id="30727" name="Rectangle 7">
            <a:extLst>
              <a:ext uri="{FF2B5EF4-FFF2-40B4-BE49-F238E27FC236}">
                <a16:creationId xmlns:a16="http://schemas.microsoft.com/office/drawing/2014/main" xmlns=""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a:p>
        </p:txBody>
      </p:sp>
    </p:spTree>
    <p:extLst>
      <p:ext uri="{BB962C8B-B14F-4D97-AF65-F5344CB8AC3E}">
        <p14:creationId xmlns:p14="http://schemas.microsoft.com/office/powerpoint/2010/main" val="7189129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xmlns=""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a:p>
        </p:txBody>
      </p:sp>
      <p:sp>
        <p:nvSpPr>
          <p:cNvPr id="15363" name="Rectangle 2">
            <a:extLst>
              <a:ext uri="{FF2B5EF4-FFF2-40B4-BE49-F238E27FC236}">
                <a16:creationId xmlns:a16="http://schemas.microsoft.com/office/drawing/2014/main" xmlns=""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xmlns=""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950814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F6319BE3-CB76-7086-1CE5-584A4DC1C60F}"/>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990927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F6319BE3-CB76-7086-1CE5-584A4DC1C60F}"/>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110122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13</a:t>
            </a:fld>
            <a:endParaRPr lang="en-US" altLang="en-US"/>
          </a:p>
        </p:txBody>
      </p:sp>
    </p:spTree>
    <p:extLst>
      <p:ext uri="{BB962C8B-B14F-4D97-AF65-F5344CB8AC3E}">
        <p14:creationId xmlns:p14="http://schemas.microsoft.com/office/powerpoint/2010/main" val="13834179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F6319BE3-CB76-7086-1CE5-584A4DC1C60F}"/>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3292010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F6319BE3-CB76-7086-1CE5-584A4DC1C60F}"/>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03531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16</a:t>
            </a:fld>
            <a:endParaRPr lang="en-US" altLang="en-US"/>
          </a:p>
        </p:txBody>
      </p:sp>
    </p:spTree>
    <p:extLst>
      <p:ext uri="{BB962C8B-B14F-4D97-AF65-F5344CB8AC3E}">
        <p14:creationId xmlns:p14="http://schemas.microsoft.com/office/powerpoint/2010/main" val="10335851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18</a:t>
            </a:fld>
            <a:endParaRPr lang="en-US" altLang="en-US"/>
          </a:p>
        </p:txBody>
      </p:sp>
    </p:spTree>
    <p:extLst>
      <p:ext uri="{BB962C8B-B14F-4D97-AF65-F5344CB8AC3E}">
        <p14:creationId xmlns:p14="http://schemas.microsoft.com/office/powerpoint/2010/main" val="4095288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xmlns=""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2</a:t>
            </a:fld>
            <a:endParaRPr lang="en-US" altLang="en-US"/>
          </a:p>
        </p:txBody>
      </p:sp>
      <p:sp>
        <p:nvSpPr>
          <p:cNvPr id="15363" name="Rectangle 2">
            <a:extLst>
              <a:ext uri="{FF2B5EF4-FFF2-40B4-BE49-F238E27FC236}">
                <a16:creationId xmlns:a16="http://schemas.microsoft.com/office/drawing/2014/main" xmlns=""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xmlns=""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616863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xmlns=""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3</a:t>
            </a:fld>
            <a:endParaRPr lang="en-US" altLang="en-US"/>
          </a:p>
        </p:txBody>
      </p:sp>
      <p:sp>
        <p:nvSpPr>
          <p:cNvPr id="15363" name="Rectangle 2">
            <a:extLst>
              <a:ext uri="{FF2B5EF4-FFF2-40B4-BE49-F238E27FC236}">
                <a16:creationId xmlns:a16="http://schemas.microsoft.com/office/drawing/2014/main" xmlns=""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xmlns=""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040096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4</a:t>
            </a:fld>
            <a:endParaRPr lang="en-US" altLang="en-US"/>
          </a:p>
        </p:txBody>
      </p:sp>
    </p:spTree>
    <p:extLst>
      <p:ext uri="{BB962C8B-B14F-4D97-AF65-F5344CB8AC3E}">
        <p14:creationId xmlns:p14="http://schemas.microsoft.com/office/powerpoint/2010/main" val="1760743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5</a:t>
            </a:fld>
            <a:endParaRPr lang="en-US" altLang="en-US"/>
          </a:p>
        </p:txBody>
      </p:sp>
    </p:spTree>
    <p:extLst>
      <p:ext uri="{BB962C8B-B14F-4D97-AF65-F5344CB8AC3E}">
        <p14:creationId xmlns:p14="http://schemas.microsoft.com/office/powerpoint/2010/main" val="1632278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7</a:t>
            </a:fld>
            <a:endParaRPr lang="en-US" altLang="en-US"/>
          </a:p>
        </p:txBody>
      </p:sp>
    </p:spTree>
    <p:extLst>
      <p:ext uri="{BB962C8B-B14F-4D97-AF65-F5344CB8AC3E}">
        <p14:creationId xmlns:p14="http://schemas.microsoft.com/office/powerpoint/2010/main" val="3101225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F6319BE3-CB76-7086-1CE5-584A4DC1C60F}"/>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867286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F6319BE3-CB76-7086-1CE5-584A4DC1C60F}"/>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214302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F6319BE3-CB76-7086-1CE5-584A4DC1C60F}"/>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8273124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CBDB60B1-BEF5-4848-BB02-98EBFE355C13}"/>
              </a:ext>
            </a:extLst>
          </p:cNvPr>
          <p:cNvPicPr>
            <a:picLocks noChangeAspect="1"/>
          </p:cNvPicPr>
          <p:nvPr userDrawn="1"/>
        </p:nvPicPr>
        <p:blipFill>
          <a:blip r:embed="rId2"/>
          <a:srcRect/>
          <a:stretch/>
        </p:blipFill>
        <p:spPr>
          <a:xfrm>
            <a:off x="0" y="1"/>
            <a:ext cx="12191998" cy="6857999"/>
          </a:xfrm>
          <a:prstGeom prst="rect">
            <a:avLst/>
          </a:prstGeom>
        </p:spPr>
      </p:pic>
      <p:sp>
        <p:nvSpPr>
          <p:cNvPr id="4" name="Title 3">
            <a:extLst>
              <a:ext uri="{FF2B5EF4-FFF2-40B4-BE49-F238E27FC236}">
                <a16:creationId xmlns:a16="http://schemas.microsoft.com/office/drawing/2014/main" xmlns="" id="{FE7964CB-E75A-4A03-88D3-6A48EF650A09}"/>
              </a:ext>
            </a:extLst>
          </p:cNvPr>
          <p:cNvSpPr>
            <a:spLocks noGrp="1"/>
          </p:cNvSpPr>
          <p:nvPr>
            <p:ph type="title" hasCustomPrompt="1"/>
          </p:nvPr>
        </p:nvSpPr>
        <p:spPr>
          <a:xfrm>
            <a:off x="5442012" y="2766219"/>
            <a:ext cx="6220101" cy="1325563"/>
          </a:xfrm>
          <a:prstGeom prst="rect">
            <a:avLst/>
          </a:prstGeom>
        </p:spPr>
        <p:txBody>
          <a:bodyPr/>
          <a:lstStyle>
            <a:lvl1pPr>
              <a:defRPr b="1"/>
            </a:lvl1pPr>
          </a:lstStyle>
          <a:p>
            <a:r>
              <a:rPr lang="en-US"/>
              <a:t>Insert title here</a:t>
            </a:r>
          </a:p>
        </p:txBody>
      </p:sp>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07724906-4405-47F4-B533-7291B003B0A2}"/>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1"/>
                </a:solidFill>
                <a:effectLst/>
                <a:latin typeface="+mj-lt"/>
                <a:ea typeface="+mn-ea"/>
                <a:cs typeface="Segoe UI" pitchFamily="34" charset="0"/>
              </a:defRPr>
            </a:lvl1pPr>
          </a:lstStyle>
          <a:p>
            <a:r>
              <a:rPr lang="en-US"/>
              <a:t>Insert title here</a:t>
            </a:r>
          </a:p>
        </p:txBody>
      </p:sp>
      <p:sp>
        <p:nvSpPr>
          <p:cNvPr id="14" name="Text Placeholder 4">
            <a:extLst>
              <a:ext uri="{FF2B5EF4-FFF2-40B4-BE49-F238E27FC236}">
                <a16:creationId xmlns:a16="http://schemas.microsoft.com/office/drawing/2014/main" xmlns=""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a:t>Insert content here</a:t>
            </a:r>
          </a:p>
        </p:txBody>
      </p:sp>
      <p:pic>
        <p:nvPicPr>
          <p:cNvPr id="6" name="Picture Placeholder 5" descr="Red, blue grey white pattern background">
            <a:extLst>
              <a:ext uri="{FF2B5EF4-FFF2-40B4-BE49-F238E27FC236}">
                <a16:creationId xmlns:a16="http://schemas.microsoft.com/office/drawing/2014/main" xmlns="" id="{906BF34F-6945-4E11-BAEC-F66F7254C4C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ft Pattern Content Blue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2"/>
                </a:solidFill>
              </a:defRPr>
            </a:lvl1pPr>
          </a:lstStyle>
          <a:p>
            <a:r>
              <a:rPr lang="en-US"/>
              <a:t>Insert title here</a:t>
            </a:r>
          </a:p>
        </p:txBody>
      </p:sp>
      <p:sp>
        <p:nvSpPr>
          <p:cNvPr id="12" name="Text Placeholder 15">
            <a:extLst>
              <a:ext uri="{FF2B5EF4-FFF2-40B4-BE49-F238E27FC236}">
                <a16:creationId xmlns:a16="http://schemas.microsoft.com/office/drawing/2014/main" xmlns=""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a:t>Insert subtitle here</a:t>
            </a:r>
          </a:p>
          <a:p>
            <a:pPr lvl="1"/>
            <a:r>
              <a:rPr lang="en-US"/>
              <a:t>Insert content here</a:t>
            </a:r>
          </a:p>
        </p:txBody>
      </p:sp>
      <p:pic>
        <p:nvPicPr>
          <p:cNvPr id="5" name="Picture Placeholder 6" descr="Red, blue grey white pattern background">
            <a:extLst>
              <a:ext uri="{FF2B5EF4-FFF2-40B4-BE49-F238E27FC236}">
                <a16:creationId xmlns:a16="http://schemas.microsoft.com/office/drawing/2014/main" xmlns="" id="{BC85C715-EF0D-4E33-AC89-C35DD2596E5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84037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ight Patter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2"/>
                </a:solidFill>
              </a:defRPr>
            </a:lvl1pPr>
          </a:lstStyle>
          <a:p>
            <a:r>
              <a:rPr lang="en-US"/>
              <a:t>Insert title here</a:t>
            </a:r>
          </a:p>
        </p:txBody>
      </p:sp>
      <p:sp>
        <p:nvSpPr>
          <p:cNvPr id="12" name="Text Placeholder 15">
            <a:extLst>
              <a:ext uri="{FF2B5EF4-FFF2-40B4-BE49-F238E27FC236}">
                <a16:creationId xmlns:a16="http://schemas.microsoft.com/office/drawing/2014/main" xmlns="" id="{E8DBED36-2461-46D0-AF71-79E0064B3758}"/>
              </a:ext>
            </a:extLst>
          </p:cNvPr>
          <p:cNvSpPr>
            <a:spLocks noGrp="1"/>
          </p:cNvSpPr>
          <p:nvPr>
            <p:ph type="body" sz="quarter" idx="11" hasCustomPrompt="1"/>
          </p:nvPr>
        </p:nvSpPr>
        <p:spPr>
          <a:xfrm>
            <a:off x="762000" y="1905000"/>
            <a:ext cx="6340929"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a:t>Insert subtitle here</a:t>
            </a:r>
          </a:p>
          <a:p>
            <a:pPr lvl="1"/>
            <a:r>
              <a:rPr lang="en-US"/>
              <a:t>Insert content here</a:t>
            </a:r>
          </a:p>
        </p:txBody>
      </p:sp>
      <p:pic>
        <p:nvPicPr>
          <p:cNvPr id="6" name="Picture Placeholder 5" descr="Red, blue grey white pattern background">
            <a:extLst>
              <a:ext uri="{FF2B5EF4-FFF2-40B4-BE49-F238E27FC236}">
                <a16:creationId xmlns:a16="http://schemas.microsoft.com/office/drawing/2014/main" xmlns="" id="{8FD53BA4-73D2-4CCA-8580-11F4221524F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17207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2"/>
        </a:solidFill>
        <a:effectLst/>
      </p:bgPr>
    </p:bg>
    <p:spTree>
      <p:nvGrpSpPr>
        <p:cNvPr id="1" name=""/>
        <p:cNvGrpSpPr/>
        <p:nvPr/>
      </p:nvGrpSpPr>
      <p:grpSpPr>
        <a:xfrm>
          <a:off x="0" y="0"/>
          <a:ext cx="0" cy="0"/>
          <a:chOff x="0" y="0"/>
          <a:chExt cx="0" cy="0"/>
        </a:xfrm>
      </p:grpSpPr>
      <p:pic>
        <p:nvPicPr>
          <p:cNvPr id="8" name="Picture Placeholder 6" descr="White Striped background">
            <a:extLst>
              <a:ext uri="{FF2B5EF4-FFF2-40B4-BE49-F238E27FC236}">
                <a16:creationId xmlns:a16="http://schemas.microsoft.com/office/drawing/2014/main" xmlns="" id="{3917D528-010E-4303-97BF-F7F67BC6612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xmlns=""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a:t>Insert title here</a:t>
            </a:r>
          </a:p>
        </p:txBody>
      </p:sp>
      <p:sp>
        <p:nvSpPr>
          <p:cNvPr id="6" name="Text Placeholder 4">
            <a:extLst>
              <a:ext uri="{FF2B5EF4-FFF2-40B4-BE49-F238E27FC236}">
                <a16:creationId xmlns:a16="http://schemas.microsoft.com/office/drawing/2014/main" xmlns=""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2"/>
                </a:solidFill>
              </a:defRPr>
            </a:lvl1pPr>
          </a:lstStyle>
          <a:p>
            <a:r>
              <a:rPr lang="en-US"/>
              <a:t>Insert title here</a:t>
            </a:r>
          </a:p>
        </p:txBody>
      </p:sp>
      <p:sp>
        <p:nvSpPr>
          <p:cNvPr id="10" name="Text Placeholder 15">
            <a:extLst>
              <a:ext uri="{FF2B5EF4-FFF2-40B4-BE49-F238E27FC236}">
                <a16:creationId xmlns:a16="http://schemas.microsoft.com/office/drawing/2014/main" xmlns="" id="{780F473D-F2DF-4163-AB6E-F7327F60EC4A}"/>
              </a:ext>
            </a:extLst>
          </p:cNvPr>
          <p:cNvSpPr>
            <a:spLocks noGrp="1"/>
          </p:cNvSpPr>
          <p:nvPr>
            <p:ph type="body" sz="quarter" idx="11" hasCustomPrompt="1"/>
          </p:nvPr>
        </p:nvSpPr>
        <p:spPr>
          <a:xfrm>
            <a:off x="762000" y="1432562"/>
            <a:ext cx="10667999" cy="1158237"/>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a:t>Insert subtitle here</a:t>
            </a:r>
          </a:p>
          <a:p>
            <a:pPr lvl="1"/>
            <a:r>
              <a:rPr lang="en-US"/>
              <a:t>Insert content here</a:t>
            </a:r>
          </a:p>
        </p:txBody>
      </p:sp>
      <p:sp>
        <p:nvSpPr>
          <p:cNvPr id="11" name="Table Placeholder 10">
            <a:extLst>
              <a:ext uri="{FF2B5EF4-FFF2-40B4-BE49-F238E27FC236}">
                <a16:creationId xmlns:a16="http://schemas.microsoft.com/office/drawing/2014/main" xmlns="" id="{7DC18506-6205-438F-AA5C-D337F9975FC3}"/>
              </a:ext>
            </a:extLst>
          </p:cNvPr>
          <p:cNvSpPr>
            <a:spLocks noGrp="1"/>
          </p:cNvSpPr>
          <p:nvPr>
            <p:ph type="tbl" sz="quarter" idx="12" hasCustomPrompt="1"/>
          </p:nvPr>
        </p:nvSpPr>
        <p:spPr>
          <a:xfrm>
            <a:off x="757381" y="2591662"/>
            <a:ext cx="10667999" cy="2833776"/>
          </a:xfrm>
          <a:prstGeom prst="rect">
            <a:avLst/>
          </a:prstGeom>
        </p:spPr>
        <p:txBody>
          <a:bodyPr/>
          <a:lstStyle>
            <a:lvl1pPr marL="0" indent="0">
              <a:buNone/>
              <a:defRPr sz="1800" b="0"/>
            </a:lvl1pPr>
          </a:lstStyle>
          <a:p>
            <a:r>
              <a:rPr lang="en-US"/>
              <a:t>Insert content here</a:t>
            </a:r>
          </a:p>
        </p:txBody>
      </p:sp>
      <p:pic>
        <p:nvPicPr>
          <p:cNvPr id="7" name="Picture Placeholder 5" descr="Red, blue grey white pattern background">
            <a:extLst>
              <a:ext uri="{FF2B5EF4-FFF2-40B4-BE49-F238E27FC236}">
                <a16:creationId xmlns:a16="http://schemas.microsoft.com/office/drawing/2014/main" xmlns="" id="{CD2D4C14-919B-45F8-8FB9-55AAC8A8FCF8}"/>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0252"/>
            <a:ext cx="12192000" cy="867748"/>
          </a:xfrm>
          <a:prstGeom prst="rect">
            <a:avLst/>
          </a:prstGeom>
        </p:spPr>
      </p:pic>
    </p:spTree>
    <p:extLst>
      <p:ext uri="{BB962C8B-B14F-4D97-AF65-F5344CB8AC3E}">
        <p14:creationId xmlns:p14="http://schemas.microsoft.com/office/powerpoint/2010/main" val="1422917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1"/>
                </a:solidFill>
              </a:defRPr>
            </a:lvl1pPr>
          </a:lstStyle>
          <a:p>
            <a:r>
              <a:rPr lang="en-US"/>
              <a:t>Insert title here</a:t>
            </a:r>
          </a:p>
        </p:txBody>
      </p:sp>
      <p:sp>
        <p:nvSpPr>
          <p:cNvPr id="12" name="Text Placeholder 15">
            <a:extLst>
              <a:ext uri="{FF2B5EF4-FFF2-40B4-BE49-F238E27FC236}">
                <a16:creationId xmlns:a16="http://schemas.microsoft.com/office/drawing/2014/main" xmlns=""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a:t>Insert subtitle here</a:t>
            </a:r>
          </a:p>
          <a:p>
            <a:pPr lvl="1"/>
            <a:r>
              <a:rPr lang="en-US"/>
              <a:t>Insert content here</a:t>
            </a:r>
          </a:p>
        </p:txBody>
      </p:sp>
      <p:pic>
        <p:nvPicPr>
          <p:cNvPr id="6" name="Picture Placeholder 6" descr="Red, blue grey white pattern background">
            <a:extLst>
              <a:ext uri="{FF2B5EF4-FFF2-40B4-BE49-F238E27FC236}">
                <a16:creationId xmlns:a16="http://schemas.microsoft.com/office/drawing/2014/main" xmlns="" id="{3A82D859-AED3-485F-A04E-40320B1043AA}"/>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3">
                    <a:lumMod val="75000"/>
                  </a:schemeClr>
                </a:solidFill>
              </a:defRPr>
            </a:lvl1pPr>
          </a:lstStyle>
          <a:p>
            <a:r>
              <a:rPr lang="en-US"/>
              <a:t>Insert title here</a:t>
            </a:r>
          </a:p>
        </p:txBody>
      </p:sp>
      <p:sp>
        <p:nvSpPr>
          <p:cNvPr id="7" name="Text Placeholder 15">
            <a:extLst>
              <a:ext uri="{FF2B5EF4-FFF2-40B4-BE49-F238E27FC236}">
                <a16:creationId xmlns:a16="http://schemas.microsoft.com/office/drawing/2014/main" xmlns="" id="{DF03C311-DDF4-44A3-9D51-D5FDC4A8E7B5}"/>
              </a:ext>
            </a:extLst>
          </p:cNvPr>
          <p:cNvSpPr>
            <a:spLocks noGrp="1"/>
          </p:cNvSpPr>
          <p:nvPr>
            <p:ph type="body" sz="quarter" idx="11" hasCustomPrompt="1"/>
          </p:nvPr>
        </p:nvSpPr>
        <p:spPr>
          <a:xfrm>
            <a:off x="762000" y="1432562"/>
            <a:ext cx="10667999" cy="927425"/>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a:t>Insert subtitle here</a:t>
            </a:r>
          </a:p>
          <a:p>
            <a:pPr lvl="1"/>
            <a:r>
              <a:rPr lang="en-US"/>
              <a:t>Insert content here</a:t>
            </a:r>
          </a:p>
        </p:txBody>
      </p:sp>
      <p:sp>
        <p:nvSpPr>
          <p:cNvPr id="8" name="SmartArt Placeholder 7">
            <a:extLst>
              <a:ext uri="{FF2B5EF4-FFF2-40B4-BE49-F238E27FC236}">
                <a16:creationId xmlns:a16="http://schemas.microsoft.com/office/drawing/2014/main" xmlns="" id="{9FD563C5-3DFB-47DD-8A9E-30D8084590F6}"/>
              </a:ext>
            </a:extLst>
          </p:cNvPr>
          <p:cNvSpPr>
            <a:spLocks noGrp="1"/>
          </p:cNvSpPr>
          <p:nvPr>
            <p:ph type="dgm" sz="quarter" idx="14" hasCustomPrompt="1"/>
          </p:nvPr>
        </p:nvSpPr>
        <p:spPr>
          <a:xfrm>
            <a:off x="762001" y="2369129"/>
            <a:ext cx="10667998" cy="3343657"/>
          </a:xfrm>
          <a:prstGeom prst="rect">
            <a:avLst/>
          </a:prstGeom>
        </p:spPr>
        <p:txBody>
          <a:bodyPr/>
          <a:lstStyle>
            <a:lvl1pPr marL="0" indent="0">
              <a:buNone/>
              <a:defRPr sz="1800" b="0"/>
            </a:lvl1pPr>
          </a:lstStyle>
          <a:p>
            <a:r>
              <a:rPr lang="en-US"/>
              <a:t>Insert Content here</a:t>
            </a:r>
          </a:p>
        </p:txBody>
      </p:sp>
      <p:pic>
        <p:nvPicPr>
          <p:cNvPr id="9" name="Picture Placeholder 8" descr="Red, blue grey white pattern background">
            <a:extLst>
              <a:ext uri="{FF2B5EF4-FFF2-40B4-BE49-F238E27FC236}">
                <a16:creationId xmlns:a16="http://schemas.microsoft.com/office/drawing/2014/main" xmlns="" id="{EFDBB6A3-9760-4B41-9E31-6D5DD396E16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294626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Photo Conten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xmlns="" id="{3F45076F-4240-4B40-8CE4-637DD751A68B}"/>
              </a:ext>
            </a:extLst>
          </p:cNvPr>
          <p:cNvSpPr>
            <a:spLocks noGrp="1"/>
          </p:cNvSpPr>
          <p:nvPr>
            <p:ph type="title" hasCustomPrompt="1"/>
          </p:nvPr>
        </p:nvSpPr>
        <p:spPr>
          <a:xfrm>
            <a:off x="762000" y="715963"/>
            <a:ext cx="5334000" cy="1189038"/>
          </a:xfrm>
          <a:prstGeom prst="rect">
            <a:avLst/>
          </a:prstGeom>
        </p:spPr>
        <p:txBody>
          <a:bodyPr anchor="t">
            <a:normAutofit/>
          </a:bodyPr>
          <a:lstStyle>
            <a:lvl1pPr>
              <a:spcBef>
                <a:spcPts val="1000"/>
              </a:spcBef>
              <a:defRPr sz="4000" b="1">
                <a:solidFill>
                  <a:schemeClr val="accent2"/>
                </a:solidFill>
              </a:defRPr>
            </a:lvl1pPr>
          </a:lstStyle>
          <a:p>
            <a:r>
              <a:rPr lang="en-US"/>
              <a:t>Insert title here</a:t>
            </a:r>
          </a:p>
        </p:txBody>
      </p:sp>
      <p:sp>
        <p:nvSpPr>
          <p:cNvPr id="16" name="Text Placeholder 15">
            <a:extLst>
              <a:ext uri="{FF2B5EF4-FFF2-40B4-BE49-F238E27FC236}">
                <a16:creationId xmlns:a16="http://schemas.microsoft.com/office/drawing/2014/main" xmlns="" id="{8498B63D-F60C-4A9D-8D3E-0C7CD748FEDE}"/>
              </a:ext>
            </a:extLst>
          </p:cNvPr>
          <p:cNvSpPr>
            <a:spLocks noGrp="1"/>
          </p:cNvSpPr>
          <p:nvPr>
            <p:ph type="body" sz="quarter" idx="11" hasCustomPrompt="1"/>
          </p:nvPr>
        </p:nvSpPr>
        <p:spPr>
          <a:xfrm>
            <a:off x="762000" y="1905000"/>
            <a:ext cx="5334000" cy="3276600"/>
          </a:xfrm>
          <a:prstGeom prst="rect">
            <a:avLst/>
          </a:prstGeom>
        </p:spPr>
        <p:txBody>
          <a:bodyPr/>
          <a:lstStyle>
            <a:lvl1pPr marL="0" indent="0">
              <a:lnSpc>
                <a:spcPct val="100000"/>
              </a:lnSpc>
              <a:buNone/>
              <a:defRPr sz="1800" b="1"/>
            </a:lvl1pPr>
            <a:lvl2pPr marL="228600">
              <a:lnSpc>
                <a:spcPct val="100000"/>
              </a:lnSpc>
              <a:spcBef>
                <a:spcPts val="1000"/>
              </a:spcBef>
              <a:defRPr sz="1800"/>
            </a:lvl2pPr>
          </a:lstStyle>
          <a:p>
            <a:pPr lvl="0"/>
            <a:r>
              <a:rPr lang="en-US"/>
              <a:t>Insert subtitle here</a:t>
            </a:r>
          </a:p>
          <a:p>
            <a:pPr lvl="1"/>
            <a:r>
              <a:rPr lang="en-US"/>
              <a:t>Insert content here</a:t>
            </a:r>
          </a:p>
        </p:txBody>
      </p:sp>
      <p:sp>
        <p:nvSpPr>
          <p:cNvPr id="9" name="Picture Placeholder 13">
            <a:extLst>
              <a:ext uri="{FF2B5EF4-FFF2-40B4-BE49-F238E27FC236}">
                <a16:creationId xmlns:a16="http://schemas.microsoft.com/office/drawing/2014/main" xmlns="" id="{827A95C0-AE8D-46E1-9EF9-64504CBEF99E}"/>
              </a:ext>
            </a:extLst>
          </p:cNvPr>
          <p:cNvSpPr>
            <a:spLocks noGrp="1"/>
          </p:cNvSpPr>
          <p:nvPr>
            <p:ph type="pic" sz="quarter" idx="14"/>
          </p:nvPr>
        </p:nvSpPr>
        <p:spPr>
          <a:xfrm>
            <a:off x="6858000" y="715963"/>
            <a:ext cx="4572000" cy="2362200"/>
          </a:xfrm>
          <a:prstGeom prst="rect">
            <a:avLst/>
          </a:prstGeom>
          <a:solidFill>
            <a:schemeClr val="tx2"/>
          </a:solidFill>
        </p:spPr>
        <p:txBody>
          <a:bodyPr>
            <a:normAutofit/>
          </a:bodyPr>
          <a:lstStyle>
            <a:lvl1pPr algn="ctr">
              <a:buNone/>
              <a:defRPr sz="1600"/>
            </a:lvl1pPr>
          </a:lstStyle>
          <a:p>
            <a:r>
              <a:rPr lang="en-US"/>
              <a:t>Click icon to add picture</a:t>
            </a:r>
          </a:p>
        </p:txBody>
      </p:sp>
      <p:sp>
        <p:nvSpPr>
          <p:cNvPr id="8" name="Picture Placeholder 13">
            <a:extLst>
              <a:ext uri="{FF2B5EF4-FFF2-40B4-BE49-F238E27FC236}">
                <a16:creationId xmlns:a16="http://schemas.microsoft.com/office/drawing/2014/main" xmlns="" id="{89E410BA-B0FE-4F0E-8BE5-D33CC016635B}"/>
              </a:ext>
            </a:extLst>
          </p:cNvPr>
          <p:cNvSpPr>
            <a:spLocks noGrp="1"/>
          </p:cNvSpPr>
          <p:nvPr>
            <p:ph type="pic" sz="quarter" idx="13"/>
          </p:nvPr>
        </p:nvSpPr>
        <p:spPr>
          <a:xfrm>
            <a:off x="6858000" y="3305541"/>
            <a:ext cx="4572000" cy="2362200"/>
          </a:xfrm>
          <a:prstGeom prst="rect">
            <a:avLst/>
          </a:prstGeom>
          <a:solidFill>
            <a:schemeClr val="tx2"/>
          </a:solidFill>
        </p:spPr>
        <p:txBody>
          <a:bodyPr>
            <a:normAutofit/>
          </a:bodyPr>
          <a:lstStyle>
            <a:lvl1pPr algn="ctr">
              <a:buNone/>
              <a:defRPr sz="1600"/>
            </a:lvl1pPr>
          </a:lstStyle>
          <a:p>
            <a:r>
              <a:rPr lang="en-US"/>
              <a:t>Click icon to add picture</a:t>
            </a:r>
          </a:p>
        </p:txBody>
      </p:sp>
      <p:pic>
        <p:nvPicPr>
          <p:cNvPr id="11" name="Picture Placeholder 5" descr="Red, blue grey white pattern background">
            <a:extLst>
              <a:ext uri="{FF2B5EF4-FFF2-40B4-BE49-F238E27FC236}">
                <a16:creationId xmlns:a16="http://schemas.microsoft.com/office/drawing/2014/main" xmlns="" id="{1014381E-E235-4624-9267-69EEEE9826F2}"/>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80922"/>
            <a:ext cx="12192000" cy="877078"/>
          </a:xfrm>
          <a:prstGeom prst="rect">
            <a:avLst/>
          </a:prstGeom>
        </p:spPr>
      </p:pic>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ight Pattern Content Gray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3">
                    <a:lumMod val="75000"/>
                  </a:schemeClr>
                </a:solidFill>
              </a:defRPr>
            </a:lvl1pPr>
          </a:lstStyle>
          <a:p>
            <a:r>
              <a:rPr lang="en-US"/>
              <a:t>Insert title here</a:t>
            </a:r>
          </a:p>
        </p:txBody>
      </p:sp>
      <p:sp>
        <p:nvSpPr>
          <p:cNvPr id="12" name="Text Placeholder 15">
            <a:extLst>
              <a:ext uri="{FF2B5EF4-FFF2-40B4-BE49-F238E27FC236}">
                <a16:creationId xmlns:a16="http://schemas.microsoft.com/office/drawing/2014/main" xmlns="" id="{E8DBED36-2461-46D0-AF71-79E0064B3758}"/>
              </a:ext>
            </a:extLst>
          </p:cNvPr>
          <p:cNvSpPr>
            <a:spLocks noGrp="1"/>
          </p:cNvSpPr>
          <p:nvPr>
            <p:ph type="body" sz="quarter" idx="11" hasCustomPrompt="1"/>
          </p:nvPr>
        </p:nvSpPr>
        <p:spPr>
          <a:xfrm>
            <a:off x="762000" y="1905000"/>
            <a:ext cx="6477000"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a:t>Insert subtitle here</a:t>
            </a:r>
          </a:p>
          <a:p>
            <a:pPr lvl="1"/>
            <a:r>
              <a:rPr lang="en-US"/>
              <a:t>Insert content here</a:t>
            </a:r>
          </a:p>
        </p:txBody>
      </p:sp>
      <p:pic>
        <p:nvPicPr>
          <p:cNvPr id="5" name="Picture Placeholder 6" descr="Red, blue grey white pattern background">
            <a:extLst>
              <a:ext uri="{FF2B5EF4-FFF2-40B4-BE49-F238E27FC236}">
                <a16:creationId xmlns:a16="http://schemas.microsoft.com/office/drawing/2014/main" xmlns="" id="{6696C96D-182E-490E-A117-B60FF1853675}"/>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3951428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clusion">
    <p:bg>
      <p:bgPr>
        <a:solidFill>
          <a:schemeClr val="accent1"/>
        </a:solidFill>
        <a:effectLst/>
      </p:bgPr>
    </p:bg>
    <p:spTree>
      <p:nvGrpSpPr>
        <p:cNvPr id="1" name=""/>
        <p:cNvGrpSpPr/>
        <p:nvPr/>
      </p:nvGrpSpPr>
      <p:grpSpPr>
        <a:xfrm>
          <a:off x="0" y="0"/>
          <a:ext cx="0" cy="0"/>
          <a:chOff x="0" y="0"/>
          <a:chExt cx="0" cy="0"/>
        </a:xfrm>
      </p:grpSpPr>
      <p:pic>
        <p:nvPicPr>
          <p:cNvPr id="8" name="Picture Placeholder 6" descr="Picture placeholder ">
            <a:extLst>
              <a:ext uri="{FF2B5EF4-FFF2-40B4-BE49-F238E27FC236}">
                <a16:creationId xmlns:a16="http://schemas.microsoft.com/office/drawing/2014/main" xmlns="" id="{21F9B252-B7D4-4DA8-92E8-8A98BFEF41B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xmlns=""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a:t>Insert title here</a:t>
            </a:r>
          </a:p>
        </p:txBody>
      </p:sp>
      <p:sp>
        <p:nvSpPr>
          <p:cNvPr id="6" name="Text Placeholder 4">
            <a:extLst>
              <a:ext uri="{FF2B5EF4-FFF2-40B4-BE49-F238E27FC236}">
                <a16:creationId xmlns:a16="http://schemas.microsoft.com/office/drawing/2014/main" xmlns=""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Tree>
    <p:extLst>
      <p:ext uri="{BB962C8B-B14F-4D97-AF65-F5344CB8AC3E}">
        <p14:creationId xmlns:p14="http://schemas.microsoft.com/office/powerpoint/2010/main" val="410071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9690444"/>
      </p:ext>
    </p:extLst>
  </p:cSld>
  <p:clrMap bg1="dk1" tx1="lt1" bg2="dk2" tx2="lt2" accent1="accent1" accent2="accent2" accent3="accent3" accent4="accent4" accent5="accent5" accent6="accent6" hlink="hlink" folHlink="folHlink"/>
  <p:sldLayoutIdLst>
    <p:sldLayoutId id="2147483689" r:id="rId1"/>
    <p:sldLayoutId id="2147483699" r:id="rId2"/>
    <p:sldLayoutId id="2147483700" r:id="rId3"/>
    <p:sldLayoutId id="2147483691" r:id="rId4"/>
    <p:sldLayoutId id="2147483701" r:id="rId5"/>
    <p:sldLayoutId id="2147483706" r:id="rId6"/>
    <p:sldLayoutId id="2147483702" r:id="rId7"/>
    <p:sldLayoutId id="2147483704" r:id="rId8"/>
    <p:sldLayoutId id="2147483703" r:id="rId9"/>
    <p:sldLayoutId id="2147483690" r:id="rId10"/>
    <p:sldLayoutId id="2147483708"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33.jpeg"/><Relationship Id="rId4" Type="http://schemas.openxmlformats.org/officeDocument/2006/relationships/image" Target="../media/image32.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ED2DB031-9003-4F74-A88F-FE2A2ABABC72}"/>
              </a:ext>
            </a:extLst>
          </p:cNvPr>
          <p:cNvSpPr>
            <a:spLocks noGrp="1" noChangeArrowheads="1"/>
          </p:cNvSpPr>
          <p:nvPr>
            <p:ph type="title"/>
          </p:nvPr>
        </p:nvSpPr>
        <p:spPr>
          <a:xfrm>
            <a:off x="4341000" y="905069"/>
            <a:ext cx="7851000" cy="4879910"/>
          </a:xfrm>
        </p:spPr>
        <p:txBody>
          <a:bodyPr lIns="91440" tIns="45720" rIns="91440" bIns="45720" anchor="ctr">
            <a:noAutofit/>
          </a:bodyPr>
          <a:lstStyle/>
          <a:p>
            <a:pPr algn="ctr"/>
            <a:r>
              <a:rPr lang="en-US" altLang="en-US" sz="2800" dirty="0">
                <a:solidFill>
                  <a:schemeClr val="accent2"/>
                </a:solidFill>
              </a:rPr>
              <a:t>WEB APPLICATION </a:t>
            </a:r>
            <a:r>
              <a:rPr lang="en-US" altLang="en-US" sz="2800" dirty="0" smtClean="0">
                <a:solidFill>
                  <a:schemeClr val="accent2"/>
                </a:solidFill>
              </a:rPr>
              <a:t>PROJECT 22/23</a:t>
            </a:r>
            <a:r>
              <a:rPr lang="en-US" altLang="en-US" dirty="0" smtClean="0">
                <a:solidFill>
                  <a:schemeClr val="accent2"/>
                </a:solidFill>
              </a:rPr>
              <a:t/>
            </a:r>
            <a:br>
              <a:rPr lang="en-US" altLang="en-US" dirty="0" smtClean="0">
                <a:solidFill>
                  <a:schemeClr val="accent2"/>
                </a:solidFill>
              </a:rPr>
            </a:br>
            <a:r>
              <a:rPr lang="en-US" altLang="en-US" dirty="0"/>
              <a:t/>
            </a:r>
            <a:br>
              <a:rPr lang="en-US" altLang="en-US" dirty="0"/>
            </a:br>
            <a:r>
              <a:rPr lang="en-US" altLang="en-US" sz="2800" dirty="0" smtClean="0">
                <a:solidFill>
                  <a:srgbClr val="E23042"/>
                </a:solidFill>
              </a:rPr>
              <a:t>WAVE</a:t>
            </a:r>
            <a:r>
              <a:rPr lang="en-US" altLang="en-US" dirty="0" smtClean="0">
                <a:solidFill>
                  <a:srgbClr val="E23042"/>
                </a:solidFill>
              </a:rPr>
              <a:t/>
            </a:r>
            <a:br>
              <a:rPr lang="en-US" altLang="en-US" dirty="0" smtClean="0">
                <a:solidFill>
                  <a:srgbClr val="E23042"/>
                </a:solidFill>
              </a:rPr>
            </a:br>
            <a:r>
              <a:rPr lang="en-US" altLang="en-US" sz="2800" dirty="0" smtClean="0">
                <a:solidFill>
                  <a:srgbClr val="E23042"/>
                </a:solidFill>
              </a:rPr>
              <a:t>(</a:t>
            </a:r>
            <a:r>
              <a:rPr lang="en-US" sz="2800" b="0" dirty="0"/>
              <a:t>Web Application and Visual </a:t>
            </a:r>
            <a:r>
              <a:rPr lang="en-US" sz="2800" b="0" dirty="0" smtClean="0"/>
              <a:t>Experience</a:t>
            </a:r>
            <a:r>
              <a:rPr lang="en-US" altLang="en-US" sz="2800" dirty="0" smtClean="0">
                <a:solidFill>
                  <a:srgbClr val="E23042"/>
                </a:solidFill>
              </a:rPr>
              <a:t>)</a:t>
            </a:r>
            <a:endParaRPr lang="en-US" sz="2800" dirty="0"/>
          </a:p>
        </p:txBody>
      </p:sp>
    </p:spTree>
    <p:extLst>
      <p:ext uri="{BB962C8B-B14F-4D97-AF65-F5344CB8AC3E}">
        <p14:creationId xmlns:p14="http://schemas.microsoft.com/office/powerpoint/2010/main" val="154326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58B51BF-780C-45D4-A1D0-32D55EA0F2B4}"/>
              </a:ext>
            </a:extLst>
          </p:cNvPr>
          <p:cNvSpPr>
            <a:spLocks noGrp="1"/>
          </p:cNvSpPr>
          <p:nvPr>
            <p:ph type="title"/>
          </p:nvPr>
        </p:nvSpPr>
        <p:spPr/>
        <p:txBody>
          <a:bodyPr lIns="91440" tIns="45720" rIns="91440" bIns="45720" anchor="t">
            <a:normAutofit/>
          </a:bodyPr>
          <a:lstStyle/>
          <a:p>
            <a:r>
              <a:rPr lang="en-US" dirty="0" smtClean="0">
                <a:cs typeface="Segoe UI"/>
              </a:rPr>
              <a:t>Admin</a:t>
            </a:r>
            <a:r>
              <a:rPr lang="en-US" dirty="0">
                <a:cs typeface="Segoe UI"/>
              </a:rPr>
              <a:t> </a:t>
            </a:r>
            <a:r>
              <a:rPr lang="en-US" sz="2100" dirty="0">
                <a:ea typeface="+mj-lt"/>
                <a:cs typeface="+mj-lt"/>
              </a:rPr>
              <a:t>(Functions &amp; Front-End)</a:t>
            </a:r>
            <a:endParaRPr lang="en-US" sz="2100" dirty="0">
              <a:cs typeface="Segoe UI"/>
            </a:endParaRPr>
          </a:p>
        </p:txBody>
      </p:sp>
      <p:sp>
        <p:nvSpPr>
          <p:cNvPr id="9219" name="Rectangle 8">
            <a:extLst>
              <a:ext uri="{FF2B5EF4-FFF2-40B4-BE49-F238E27FC236}">
                <a16:creationId xmlns:a16="http://schemas.microsoft.com/office/drawing/2014/main" xmlns="" id="{A17D04F1-4318-4DD6-B27E-D66AE4D426B2}"/>
              </a:ext>
            </a:extLst>
          </p:cNvPr>
          <p:cNvSpPr>
            <a:spLocks noGrp="1" noChangeArrowheads="1"/>
          </p:cNvSpPr>
          <p:nvPr>
            <p:ph type="body" sz="quarter" idx="11"/>
          </p:nvPr>
        </p:nvSpPr>
        <p:spPr/>
        <p:txBody>
          <a:bodyPr vert="horz" lIns="91440" tIns="45720" rIns="91440" bIns="45720" rtlCol="0" anchor="t">
            <a:normAutofit/>
          </a:bodyPr>
          <a:lstStyle/>
          <a:p>
            <a:r>
              <a:rPr lang="en-US" dirty="0" smtClean="0">
                <a:ea typeface="+mn-lt"/>
                <a:cs typeface="+mn-lt"/>
              </a:rPr>
              <a:t>Customer/ Products List</a:t>
            </a:r>
            <a:endParaRPr lang="en-US" b="0" dirty="0">
              <a:ea typeface="+mn-lt"/>
              <a:cs typeface="+mn-lt"/>
            </a:endParaRPr>
          </a:p>
          <a:p>
            <a:pPr lvl="1" algn="just">
              <a:buFont typeface="Arial"/>
            </a:pPr>
            <a:r>
              <a:rPr lang="en-US" dirty="0" smtClean="0">
                <a:ea typeface="+mn-lt"/>
                <a:cs typeface="+mn-lt"/>
              </a:rPr>
              <a:t>Admin can see the list of registered customers and products.</a:t>
            </a:r>
            <a:endParaRPr lang="en-US" dirty="0">
              <a:ea typeface="+mn-lt"/>
              <a:cs typeface="+mn-lt"/>
            </a:endParaRPr>
          </a:p>
          <a:p>
            <a:endParaRPr lang="en-US" altLang="en-US" dirty="0">
              <a:cs typeface="Segoe UI"/>
            </a:endParaRPr>
          </a:p>
        </p:txBody>
      </p:sp>
      <p:pic>
        <p:nvPicPr>
          <p:cNvPr id="17" name="Picture Placeholder 16"/>
          <p:cNvPicPr>
            <a:picLocks noGrp="1" noChangeAspect="1"/>
          </p:cNvPicPr>
          <p:nvPr>
            <p:ph type="pic" sz="quarter" idx="14"/>
          </p:nvPr>
        </p:nvPicPr>
        <p:blipFill>
          <a:blip r:embed="rId3"/>
          <a:srcRect l="25262" r="25262"/>
          <a:stretch>
            <a:fillRect/>
          </a:stretch>
        </p:blipFill>
        <p:spPr>
          <a:xfrm>
            <a:off x="6858000" y="715963"/>
            <a:ext cx="4572000" cy="2362200"/>
          </a:xfrm>
          <a:prstGeom prst="rect">
            <a:avLst/>
          </a:prstGeom>
        </p:spPr>
      </p:pic>
      <p:pic>
        <p:nvPicPr>
          <p:cNvPr id="20" name="Picture Placeholder 19"/>
          <p:cNvPicPr>
            <a:picLocks noGrp="1" noChangeAspect="1"/>
          </p:cNvPicPr>
          <p:nvPr>
            <p:ph type="pic" sz="quarter" idx="13"/>
          </p:nvPr>
        </p:nvPicPr>
        <p:blipFill>
          <a:blip r:embed="rId4"/>
          <a:srcRect l="34524" r="34524"/>
          <a:stretch>
            <a:fillRect/>
          </a:stretch>
        </p:blipFill>
        <p:spPr>
          <a:prstGeom prst="rect">
            <a:avLst/>
          </a:prstGeom>
        </p:spPr>
      </p:pic>
    </p:spTree>
    <p:extLst>
      <p:ext uri="{BB962C8B-B14F-4D97-AF65-F5344CB8AC3E}">
        <p14:creationId xmlns:p14="http://schemas.microsoft.com/office/powerpoint/2010/main" val="3237382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58B51BF-780C-45D4-A1D0-32D55EA0F2B4}"/>
              </a:ext>
            </a:extLst>
          </p:cNvPr>
          <p:cNvSpPr>
            <a:spLocks noGrp="1"/>
          </p:cNvSpPr>
          <p:nvPr>
            <p:ph type="title"/>
          </p:nvPr>
        </p:nvSpPr>
        <p:spPr/>
        <p:txBody>
          <a:bodyPr lIns="91440" tIns="45720" rIns="91440" bIns="45720" anchor="t">
            <a:normAutofit/>
          </a:bodyPr>
          <a:lstStyle/>
          <a:p>
            <a:r>
              <a:rPr lang="en-US" dirty="0" smtClean="0">
                <a:cs typeface="Segoe UI"/>
              </a:rPr>
              <a:t>Customer</a:t>
            </a:r>
            <a:r>
              <a:rPr lang="en-US" dirty="0">
                <a:cs typeface="Segoe UI"/>
              </a:rPr>
              <a:t> </a:t>
            </a:r>
            <a:r>
              <a:rPr lang="en-US" sz="2100" dirty="0">
                <a:ea typeface="+mj-lt"/>
                <a:cs typeface="+mj-lt"/>
              </a:rPr>
              <a:t>(Functions &amp; Front-End)</a:t>
            </a:r>
            <a:endParaRPr lang="en-US" sz="2100" dirty="0">
              <a:cs typeface="Segoe UI"/>
            </a:endParaRPr>
          </a:p>
        </p:txBody>
      </p:sp>
      <p:sp>
        <p:nvSpPr>
          <p:cNvPr id="9219" name="Rectangle 8">
            <a:extLst>
              <a:ext uri="{FF2B5EF4-FFF2-40B4-BE49-F238E27FC236}">
                <a16:creationId xmlns:a16="http://schemas.microsoft.com/office/drawing/2014/main" xmlns="" id="{A17D04F1-4318-4DD6-B27E-D66AE4D426B2}"/>
              </a:ext>
            </a:extLst>
          </p:cNvPr>
          <p:cNvSpPr>
            <a:spLocks noGrp="1" noChangeArrowheads="1"/>
          </p:cNvSpPr>
          <p:nvPr>
            <p:ph type="body" sz="quarter" idx="11"/>
          </p:nvPr>
        </p:nvSpPr>
        <p:spPr/>
        <p:txBody>
          <a:bodyPr vert="horz" lIns="91440" tIns="45720" rIns="91440" bIns="45720" rtlCol="0" anchor="t">
            <a:normAutofit/>
          </a:bodyPr>
          <a:lstStyle/>
          <a:p>
            <a:r>
              <a:rPr lang="en-US" dirty="0" smtClean="0">
                <a:ea typeface="+mn-lt"/>
                <a:cs typeface="+mn-lt"/>
              </a:rPr>
              <a:t>Customer/ Registration</a:t>
            </a:r>
            <a:endParaRPr lang="en-US" b="0" dirty="0">
              <a:ea typeface="+mn-lt"/>
              <a:cs typeface="+mn-lt"/>
            </a:endParaRPr>
          </a:p>
          <a:p>
            <a:pPr lvl="1" algn="just">
              <a:buFont typeface="Arial"/>
            </a:pPr>
            <a:r>
              <a:rPr lang="en-US" dirty="0" smtClean="0">
                <a:ea typeface="+mn-lt"/>
                <a:cs typeface="+mn-lt"/>
              </a:rPr>
              <a:t>Customer can view products</a:t>
            </a:r>
            <a:endParaRPr lang="en-US" dirty="0">
              <a:ea typeface="+mn-lt"/>
              <a:cs typeface="+mn-lt"/>
            </a:endParaRPr>
          </a:p>
          <a:p>
            <a:pPr lvl="1" algn="just">
              <a:buFont typeface="Arial"/>
            </a:pPr>
            <a:r>
              <a:rPr lang="en-US" dirty="0" smtClean="0">
                <a:ea typeface="+mn-lt"/>
                <a:cs typeface="+mn-lt"/>
              </a:rPr>
              <a:t>Customer can register and delete account.</a:t>
            </a:r>
          </a:p>
          <a:p>
            <a:pPr lvl="1" algn="just">
              <a:buFont typeface="Arial"/>
            </a:pPr>
            <a:r>
              <a:rPr lang="en-US" dirty="0" smtClean="0">
                <a:ea typeface="+mn-lt"/>
                <a:cs typeface="+mn-lt"/>
              </a:rPr>
              <a:t>Customer can add, delete, and edit products.</a:t>
            </a:r>
          </a:p>
          <a:p>
            <a:pPr lvl="1" algn="just">
              <a:buFont typeface="Arial"/>
            </a:pPr>
            <a:r>
              <a:rPr lang="en-US" dirty="0" smtClean="0">
                <a:ea typeface="+mn-lt"/>
                <a:cs typeface="+mn-lt"/>
              </a:rPr>
              <a:t>Customer can view CART list.</a:t>
            </a:r>
            <a:endParaRPr lang="en-US" dirty="0">
              <a:ea typeface="+mn-lt"/>
              <a:cs typeface="+mn-lt"/>
            </a:endParaRPr>
          </a:p>
          <a:p>
            <a:endParaRPr lang="en-US" altLang="en-US" dirty="0">
              <a:cs typeface="Segoe UI"/>
            </a:endParaRPr>
          </a:p>
        </p:txBody>
      </p:sp>
      <p:pic>
        <p:nvPicPr>
          <p:cNvPr id="7" name="Picture Placeholder 6"/>
          <p:cNvPicPr>
            <a:picLocks noGrp="1" noChangeAspect="1"/>
          </p:cNvPicPr>
          <p:nvPr>
            <p:ph type="pic" sz="quarter" idx="14"/>
          </p:nvPr>
        </p:nvPicPr>
        <p:blipFill>
          <a:blip r:embed="rId3"/>
          <a:srcRect t="11060" b="11060"/>
          <a:stretch>
            <a:fillRect/>
          </a:stretch>
        </p:blipFill>
        <p:spPr>
          <a:xfrm>
            <a:off x="6857999" y="723900"/>
            <a:ext cx="4947313" cy="2362200"/>
          </a:xfrm>
          <a:prstGeom prst="rect">
            <a:avLst/>
          </a:prstGeom>
        </p:spPr>
      </p:pic>
      <p:pic>
        <p:nvPicPr>
          <p:cNvPr id="8" name="Picture Placeholder 7"/>
          <p:cNvPicPr>
            <a:picLocks noGrp="1" noChangeAspect="1"/>
          </p:cNvPicPr>
          <p:nvPr>
            <p:ph type="pic" sz="quarter" idx="13"/>
          </p:nvPr>
        </p:nvPicPr>
        <p:blipFill>
          <a:blip r:embed="rId4"/>
          <a:srcRect l="100" r="100"/>
          <a:stretch>
            <a:fillRect/>
          </a:stretch>
        </p:blipFill>
        <p:spPr>
          <a:xfrm>
            <a:off x="6858000" y="3305175"/>
            <a:ext cx="4946650" cy="2362200"/>
          </a:xfrm>
          <a:prstGeom prst="rect">
            <a:avLst/>
          </a:prstGeom>
        </p:spPr>
      </p:pic>
    </p:spTree>
    <p:extLst>
      <p:ext uri="{BB962C8B-B14F-4D97-AF65-F5344CB8AC3E}">
        <p14:creationId xmlns:p14="http://schemas.microsoft.com/office/powerpoint/2010/main" val="3989003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58B51BF-780C-45D4-A1D0-32D55EA0F2B4}"/>
              </a:ext>
            </a:extLst>
          </p:cNvPr>
          <p:cNvSpPr>
            <a:spLocks noGrp="1"/>
          </p:cNvSpPr>
          <p:nvPr>
            <p:ph type="title"/>
          </p:nvPr>
        </p:nvSpPr>
        <p:spPr/>
        <p:txBody>
          <a:bodyPr lIns="91440" tIns="45720" rIns="91440" bIns="45720" anchor="t">
            <a:normAutofit/>
          </a:bodyPr>
          <a:lstStyle/>
          <a:p>
            <a:r>
              <a:rPr lang="en-US" dirty="0" smtClean="0">
                <a:cs typeface="Segoe UI"/>
              </a:rPr>
              <a:t>Product</a:t>
            </a:r>
            <a:r>
              <a:rPr lang="en-US" dirty="0">
                <a:cs typeface="Segoe UI"/>
              </a:rPr>
              <a:t> </a:t>
            </a:r>
            <a:r>
              <a:rPr lang="en-US" sz="2100" dirty="0">
                <a:ea typeface="+mj-lt"/>
                <a:cs typeface="+mj-lt"/>
              </a:rPr>
              <a:t>(Functions &amp; Front-End)</a:t>
            </a:r>
            <a:endParaRPr lang="en-US" sz="2100" dirty="0">
              <a:cs typeface="Segoe UI"/>
            </a:endParaRPr>
          </a:p>
        </p:txBody>
      </p:sp>
      <p:sp>
        <p:nvSpPr>
          <p:cNvPr id="9219" name="Rectangle 8">
            <a:extLst>
              <a:ext uri="{FF2B5EF4-FFF2-40B4-BE49-F238E27FC236}">
                <a16:creationId xmlns:a16="http://schemas.microsoft.com/office/drawing/2014/main" xmlns="" id="{A17D04F1-4318-4DD6-B27E-D66AE4D426B2}"/>
              </a:ext>
            </a:extLst>
          </p:cNvPr>
          <p:cNvSpPr>
            <a:spLocks noGrp="1" noChangeArrowheads="1"/>
          </p:cNvSpPr>
          <p:nvPr>
            <p:ph type="body" sz="quarter" idx="11"/>
          </p:nvPr>
        </p:nvSpPr>
        <p:spPr/>
        <p:txBody>
          <a:bodyPr vert="horz" lIns="91440" tIns="45720" rIns="91440" bIns="45720" rtlCol="0" anchor="t">
            <a:normAutofit/>
          </a:bodyPr>
          <a:lstStyle/>
          <a:p>
            <a:r>
              <a:rPr lang="en-US" dirty="0" smtClean="0">
                <a:ea typeface="+mn-lt"/>
                <a:cs typeface="+mn-lt"/>
              </a:rPr>
              <a:t>Customer/ Registration</a:t>
            </a:r>
            <a:endParaRPr lang="en-US" b="0" dirty="0">
              <a:ea typeface="+mn-lt"/>
              <a:cs typeface="+mn-lt"/>
            </a:endParaRPr>
          </a:p>
          <a:p>
            <a:pPr lvl="1" algn="just">
              <a:buFont typeface="Arial"/>
            </a:pPr>
            <a:r>
              <a:rPr lang="en-US" dirty="0" smtClean="0">
                <a:ea typeface="+mn-lt"/>
                <a:cs typeface="+mn-lt"/>
              </a:rPr>
              <a:t>This list will be visible only to admin.</a:t>
            </a:r>
          </a:p>
          <a:p>
            <a:pPr lvl="1" algn="just">
              <a:buFont typeface="Arial"/>
            </a:pPr>
            <a:r>
              <a:rPr lang="en-US" dirty="0" smtClean="0">
                <a:ea typeface="+mn-lt"/>
                <a:cs typeface="+mn-lt"/>
              </a:rPr>
              <a:t>The website will represent all the information to customer.</a:t>
            </a:r>
          </a:p>
          <a:p>
            <a:pPr lvl="1" algn="just">
              <a:buFont typeface="Arial"/>
            </a:pPr>
            <a:r>
              <a:rPr lang="en-US" dirty="0" smtClean="0">
                <a:ea typeface="+mn-lt"/>
                <a:cs typeface="+mn-lt"/>
              </a:rPr>
              <a:t>Customer can add it in the cart.</a:t>
            </a:r>
            <a:endParaRPr lang="en-US" dirty="0">
              <a:ea typeface="+mn-lt"/>
              <a:cs typeface="+mn-lt"/>
            </a:endParaRPr>
          </a:p>
          <a:p>
            <a:endParaRPr lang="en-US" altLang="en-US" dirty="0">
              <a:cs typeface="Segoe UI"/>
            </a:endParaRPr>
          </a:p>
        </p:txBody>
      </p:sp>
      <p:pic>
        <p:nvPicPr>
          <p:cNvPr id="5" name="Picture Placeholder 4"/>
          <p:cNvPicPr>
            <a:picLocks noGrp="1" noChangeAspect="1"/>
          </p:cNvPicPr>
          <p:nvPr>
            <p:ph type="pic" sz="quarter" idx="14"/>
          </p:nvPr>
        </p:nvPicPr>
        <p:blipFill>
          <a:blip r:embed="rId3"/>
          <a:srcRect l="4606" r="4606"/>
          <a:stretch>
            <a:fillRect/>
          </a:stretch>
        </p:blipFill>
        <p:spPr>
          <a:prstGeom prst="rect">
            <a:avLst/>
          </a:prstGeom>
        </p:spPr>
      </p:pic>
      <p:pic>
        <p:nvPicPr>
          <p:cNvPr id="6" name="Picture Placeholder 5"/>
          <p:cNvPicPr>
            <a:picLocks noGrp="1" noChangeAspect="1"/>
          </p:cNvPicPr>
          <p:nvPr>
            <p:ph type="pic" sz="quarter" idx="13"/>
          </p:nvPr>
        </p:nvPicPr>
        <p:blipFill>
          <a:blip r:embed="rId4"/>
          <a:srcRect t="13270" b="13270"/>
          <a:stretch>
            <a:fillRect/>
          </a:stretch>
        </p:blipFill>
        <p:spPr>
          <a:xfrm>
            <a:off x="6858000" y="3373722"/>
            <a:ext cx="4572000" cy="2362200"/>
          </a:xfrm>
          <a:prstGeom prst="rect">
            <a:avLst/>
          </a:prstGeom>
        </p:spPr>
      </p:pic>
    </p:spTree>
    <p:extLst>
      <p:ext uri="{BB962C8B-B14F-4D97-AF65-F5344CB8AC3E}">
        <p14:creationId xmlns:p14="http://schemas.microsoft.com/office/powerpoint/2010/main" val="149245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xmlns="" id="{9A783FEC-72EB-6135-02AA-1130777391C6}"/>
              </a:ext>
            </a:extLst>
          </p:cNvPr>
          <p:cNvGrpSpPr/>
          <p:nvPr/>
        </p:nvGrpSpPr>
        <p:grpSpPr>
          <a:xfrm>
            <a:off x="0" y="1969693"/>
            <a:ext cx="3509849" cy="2710133"/>
            <a:chOff x="4636011" y="1367491"/>
            <a:chExt cx="3698845" cy="2853112"/>
          </a:xfrm>
        </p:grpSpPr>
        <p:sp>
          <p:nvSpPr>
            <p:cNvPr id="12" name="Google Shape;419;p28">
              <a:extLst>
                <a:ext uri="{FF2B5EF4-FFF2-40B4-BE49-F238E27FC236}">
                  <a16:creationId xmlns:a16="http://schemas.microsoft.com/office/drawing/2014/main" xmlns="" id="{05B7290A-03C5-1C4F-0E17-7EBB9656E7B1}"/>
                </a:ext>
              </a:extLst>
            </p:cNvPr>
            <p:cNvSpPr/>
            <p:nvPr/>
          </p:nvSpPr>
          <p:spPr>
            <a:xfrm>
              <a:off x="4876837" y="2409598"/>
              <a:ext cx="2681532"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n w="6600">
                  <a:solidFill>
                    <a:schemeClr val="accent2"/>
                  </a:solidFill>
                  <a:prstDash val="solid"/>
                </a:ln>
                <a:solidFill>
                  <a:srgbClr val="FFFFFF"/>
                </a:solidFill>
                <a:effectLst>
                  <a:outerShdw dist="38100" dir="2700000" algn="tl" rotWithShape="0">
                    <a:schemeClr val="accent2"/>
                  </a:outerShdw>
                </a:effectLst>
              </a:endParaRPr>
            </a:p>
          </p:txBody>
        </p:sp>
        <p:sp>
          <p:nvSpPr>
            <p:cNvPr id="13" name="Google Shape;420;p28">
              <a:extLst>
                <a:ext uri="{FF2B5EF4-FFF2-40B4-BE49-F238E27FC236}">
                  <a16:creationId xmlns:a16="http://schemas.microsoft.com/office/drawing/2014/main" xmlns="" id="{2C9A6226-067A-7E11-D7B9-19EA3D939811}"/>
                </a:ext>
              </a:extLst>
            </p:cNvPr>
            <p:cNvSpPr/>
            <p:nvPr/>
          </p:nvSpPr>
          <p:spPr>
            <a:xfrm>
              <a:off x="5005199" y="2541755"/>
              <a:ext cx="2424808"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n w="6600">
                  <a:solidFill>
                    <a:schemeClr val="accent2"/>
                  </a:solidFill>
                  <a:prstDash val="solid"/>
                </a:ln>
                <a:solidFill>
                  <a:srgbClr val="FFFFFF"/>
                </a:solidFill>
                <a:effectLst>
                  <a:outerShdw dist="38100" dir="2700000" algn="tl" rotWithShape="0">
                    <a:schemeClr val="accent2"/>
                  </a:outerShdw>
                </a:effectLst>
              </a:endParaRPr>
            </a:p>
          </p:txBody>
        </p:sp>
        <p:sp>
          <p:nvSpPr>
            <p:cNvPr id="14" name="Google Shape;421;p28">
              <a:extLst>
                <a:ext uri="{FF2B5EF4-FFF2-40B4-BE49-F238E27FC236}">
                  <a16:creationId xmlns:a16="http://schemas.microsoft.com/office/drawing/2014/main" xmlns="" id="{46866D78-97C0-7D45-A9A2-6494D59D8B2A}"/>
                </a:ext>
              </a:extLst>
            </p:cNvPr>
            <p:cNvSpPr/>
            <p:nvPr/>
          </p:nvSpPr>
          <p:spPr>
            <a:xfrm>
              <a:off x="4636011" y="4136703"/>
              <a:ext cx="3163178" cy="83900"/>
            </a:xfrm>
            <a:custGeom>
              <a:avLst/>
              <a:gdLst/>
              <a:ahLst/>
              <a:cxnLst/>
              <a:rect l="l" t="t" r="r" b="b"/>
              <a:pathLst>
                <a:path w="208378" h="5527" extrusionOk="0">
                  <a:moveTo>
                    <a:pt x="0" y="1"/>
                  </a:moveTo>
                  <a:lnTo>
                    <a:pt x="0" y="5526"/>
                  </a:lnTo>
                  <a:lnTo>
                    <a:pt x="208377" y="5526"/>
                  </a:lnTo>
                  <a:lnTo>
                    <a:pt x="2083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n w="6600">
                  <a:solidFill>
                    <a:schemeClr val="accent2"/>
                  </a:solidFill>
                  <a:prstDash val="solid"/>
                </a:ln>
                <a:solidFill>
                  <a:srgbClr val="FFFFFF"/>
                </a:solidFill>
                <a:effectLst>
                  <a:outerShdw dist="38100" dir="2700000" algn="tl" rotWithShape="0">
                    <a:schemeClr val="accent2"/>
                  </a:outerShdw>
                </a:effectLst>
              </a:endParaRPr>
            </a:p>
          </p:txBody>
        </p:sp>
        <p:sp>
          <p:nvSpPr>
            <p:cNvPr id="15" name="Google Shape;422;p28">
              <a:extLst>
                <a:ext uri="{FF2B5EF4-FFF2-40B4-BE49-F238E27FC236}">
                  <a16:creationId xmlns:a16="http://schemas.microsoft.com/office/drawing/2014/main" xmlns="" id="{2C76B653-0A97-9389-7E5C-054474A6EF8F}"/>
                </a:ext>
              </a:extLst>
            </p:cNvPr>
            <p:cNvSpPr/>
            <p:nvPr/>
          </p:nvSpPr>
          <p:spPr>
            <a:xfrm>
              <a:off x="5005199" y="2541755"/>
              <a:ext cx="2424808" cy="141083"/>
            </a:xfrm>
            <a:custGeom>
              <a:avLst/>
              <a:gdLst/>
              <a:ahLst/>
              <a:cxnLst/>
              <a:rect l="l" t="t" r="r" b="b"/>
              <a:pathLst>
                <a:path w="159737" h="9294" extrusionOk="0">
                  <a:moveTo>
                    <a:pt x="0" y="1"/>
                  </a:moveTo>
                  <a:lnTo>
                    <a:pt x="0" y="9294"/>
                  </a:lnTo>
                  <a:lnTo>
                    <a:pt x="159737" y="9294"/>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n w="6600">
                  <a:solidFill>
                    <a:schemeClr val="accent2"/>
                  </a:solidFill>
                  <a:prstDash val="solid"/>
                </a:ln>
                <a:solidFill>
                  <a:srgbClr val="FFFFFF"/>
                </a:solidFill>
                <a:effectLst>
                  <a:outerShdw dist="38100" dir="2700000" algn="tl" rotWithShape="0">
                    <a:schemeClr val="accent2"/>
                  </a:outerShdw>
                </a:effectLst>
              </a:endParaRPr>
            </a:p>
          </p:txBody>
        </p:sp>
        <p:sp>
          <p:nvSpPr>
            <p:cNvPr id="16" name="Google Shape;423;p28">
              <a:extLst>
                <a:ext uri="{FF2B5EF4-FFF2-40B4-BE49-F238E27FC236}">
                  <a16:creationId xmlns:a16="http://schemas.microsoft.com/office/drawing/2014/main" xmlns="" id="{4FD608C6-44AB-B146-AE15-C94B8D409ABC}"/>
                </a:ext>
              </a:extLst>
            </p:cNvPr>
            <p:cNvSpPr/>
            <p:nvPr/>
          </p:nvSpPr>
          <p:spPr>
            <a:xfrm>
              <a:off x="5143716" y="2742556"/>
              <a:ext cx="1029417" cy="521069"/>
            </a:xfrm>
            <a:custGeom>
              <a:avLst/>
              <a:gdLst/>
              <a:ahLst/>
              <a:cxnLst/>
              <a:rect l="l" t="t" r="r" b="b"/>
              <a:pathLst>
                <a:path w="67814" h="34326" extrusionOk="0">
                  <a:moveTo>
                    <a:pt x="1" y="1"/>
                  </a:moveTo>
                  <a:lnTo>
                    <a:pt x="1" y="34326"/>
                  </a:lnTo>
                  <a:lnTo>
                    <a:pt x="67813" y="34326"/>
                  </a:lnTo>
                  <a:lnTo>
                    <a:pt x="678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n w="6600">
                  <a:solidFill>
                    <a:schemeClr val="accent2"/>
                  </a:solidFill>
                  <a:prstDash val="solid"/>
                </a:ln>
                <a:solidFill>
                  <a:srgbClr val="FFFFFF"/>
                </a:solidFill>
                <a:effectLst>
                  <a:outerShdw dist="38100" dir="2700000" algn="tl" rotWithShape="0">
                    <a:schemeClr val="accent2"/>
                  </a:outerShdw>
                </a:effectLst>
              </a:endParaRPr>
            </a:p>
          </p:txBody>
        </p:sp>
        <p:sp>
          <p:nvSpPr>
            <p:cNvPr id="17" name="Google Shape;424;p28">
              <a:extLst>
                <a:ext uri="{FF2B5EF4-FFF2-40B4-BE49-F238E27FC236}">
                  <a16:creationId xmlns:a16="http://schemas.microsoft.com/office/drawing/2014/main" xmlns="" id="{108A9CFA-CD92-6ECC-DE51-DA5B2EDF2975}"/>
                </a:ext>
              </a:extLst>
            </p:cNvPr>
            <p:cNvSpPr/>
            <p:nvPr/>
          </p:nvSpPr>
          <p:spPr>
            <a:xfrm>
              <a:off x="5221240" y="2834061"/>
              <a:ext cx="297407" cy="297391"/>
            </a:xfrm>
            <a:custGeom>
              <a:avLst/>
              <a:gdLst/>
              <a:ahLst/>
              <a:cxnLst/>
              <a:rect l="l" t="t" r="r" b="b"/>
              <a:pathLst>
                <a:path w="19592" h="19591" extrusionOk="0">
                  <a:moveTo>
                    <a:pt x="1" y="0"/>
                  </a:moveTo>
                  <a:lnTo>
                    <a:pt x="1" y="19591"/>
                  </a:lnTo>
                  <a:lnTo>
                    <a:pt x="19591" y="19591"/>
                  </a:lnTo>
                  <a:lnTo>
                    <a:pt x="195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n w="6600">
                  <a:solidFill>
                    <a:schemeClr val="accent2"/>
                  </a:solidFill>
                  <a:prstDash val="solid"/>
                </a:ln>
                <a:solidFill>
                  <a:srgbClr val="FFFFFF"/>
                </a:solidFill>
                <a:effectLst>
                  <a:outerShdw dist="38100" dir="2700000" algn="tl" rotWithShape="0">
                    <a:schemeClr val="accent2"/>
                  </a:outerShdw>
                </a:effectLst>
              </a:endParaRPr>
            </a:p>
          </p:txBody>
        </p:sp>
        <p:sp>
          <p:nvSpPr>
            <p:cNvPr id="19" name="Google Shape;425;p28">
              <a:extLst>
                <a:ext uri="{FF2B5EF4-FFF2-40B4-BE49-F238E27FC236}">
                  <a16:creationId xmlns:a16="http://schemas.microsoft.com/office/drawing/2014/main" xmlns="" id="{C711719B-E2E4-8C15-E5F1-DE355B55F1AE}"/>
                </a:ext>
              </a:extLst>
            </p:cNvPr>
            <p:cNvSpPr/>
            <p:nvPr/>
          </p:nvSpPr>
          <p:spPr>
            <a:xfrm>
              <a:off x="5500826" y="3535575"/>
              <a:ext cx="908690" cy="329163"/>
            </a:xfrm>
            <a:custGeom>
              <a:avLst/>
              <a:gdLst/>
              <a:ahLst/>
              <a:cxnLst/>
              <a:rect l="l" t="t" r="r" b="b"/>
              <a:pathLst>
                <a:path w="59861" h="21684" extrusionOk="0">
                  <a:moveTo>
                    <a:pt x="1" y="1"/>
                  </a:moveTo>
                  <a:lnTo>
                    <a:pt x="1" y="21684"/>
                  </a:lnTo>
                  <a:lnTo>
                    <a:pt x="59860" y="21684"/>
                  </a:lnTo>
                  <a:lnTo>
                    <a:pt x="598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n w="6600">
                  <a:solidFill>
                    <a:schemeClr val="accent2"/>
                  </a:solidFill>
                  <a:prstDash val="solid"/>
                </a:ln>
                <a:solidFill>
                  <a:srgbClr val="FFFFFF"/>
                </a:solidFill>
                <a:effectLst>
                  <a:outerShdw dist="38100" dir="2700000" algn="tl" rotWithShape="0">
                    <a:schemeClr val="accent2"/>
                  </a:outerShdw>
                </a:effectLst>
              </a:endParaRPr>
            </a:p>
          </p:txBody>
        </p:sp>
        <p:sp>
          <p:nvSpPr>
            <p:cNvPr id="20" name="Google Shape;426;p28">
              <a:extLst>
                <a:ext uri="{FF2B5EF4-FFF2-40B4-BE49-F238E27FC236}">
                  <a16:creationId xmlns:a16="http://schemas.microsoft.com/office/drawing/2014/main" xmlns="" id="{40B9F8E6-4B57-3BE8-05C4-5840CDCF2428}"/>
                </a:ext>
              </a:extLst>
            </p:cNvPr>
            <p:cNvSpPr/>
            <p:nvPr/>
          </p:nvSpPr>
          <p:spPr>
            <a:xfrm>
              <a:off x="5560559" y="3610549"/>
              <a:ext cx="679927" cy="53403"/>
            </a:xfrm>
            <a:custGeom>
              <a:avLst/>
              <a:gdLst/>
              <a:ahLst/>
              <a:cxnLst/>
              <a:rect l="l" t="t" r="r" b="b"/>
              <a:pathLst>
                <a:path w="44791" h="3518" extrusionOk="0">
                  <a:moveTo>
                    <a:pt x="1" y="1"/>
                  </a:moveTo>
                  <a:lnTo>
                    <a:pt x="1" y="3517"/>
                  </a:lnTo>
                  <a:lnTo>
                    <a:pt x="44791" y="3517"/>
                  </a:lnTo>
                  <a:lnTo>
                    <a:pt x="4479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n w="6600">
                  <a:solidFill>
                    <a:schemeClr val="accent2"/>
                  </a:solidFill>
                  <a:prstDash val="solid"/>
                </a:ln>
                <a:solidFill>
                  <a:srgbClr val="FFFFFF"/>
                </a:solidFill>
                <a:effectLst>
                  <a:outerShdw dist="38100" dir="2700000" algn="tl" rotWithShape="0">
                    <a:schemeClr val="accent2"/>
                  </a:outerShdw>
                </a:effectLst>
              </a:endParaRPr>
            </a:p>
          </p:txBody>
        </p:sp>
        <p:sp>
          <p:nvSpPr>
            <p:cNvPr id="21" name="Google Shape;427;p28">
              <a:extLst>
                <a:ext uri="{FF2B5EF4-FFF2-40B4-BE49-F238E27FC236}">
                  <a16:creationId xmlns:a16="http://schemas.microsoft.com/office/drawing/2014/main" xmlns="" id="{EAB725E6-E02E-D0DA-1AAE-5D5E3BA19FB8}"/>
                </a:ext>
              </a:extLst>
            </p:cNvPr>
            <p:cNvSpPr/>
            <p:nvPr/>
          </p:nvSpPr>
          <p:spPr>
            <a:xfrm>
              <a:off x="5560559" y="3710949"/>
              <a:ext cx="526154" cy="52128"/>
            </a:xfrm>
            <a:custGeom>
              <a:avLst/>
              <a:gdLst/>
              <a:ahLst/>
              <a:cxnLst/>
              <a:rect l="l" t="t" r="r" b="b"/>
              <a:pathLst>
                <a:path w="34661" h="3434" extrusionOk="0">
                  <a:moveTo>
                    <a:pt x="1" y="1"/>
                  </a:moveTo>
                  <a:lnTo>
                    <a:pt x="1" y="3433"/>
                  </a:lnTo>
                  <a:lnTo>
                    <a:pt x="34661" y="3433"/>
                  </a:lnTo>
                  <a:lnTo>
                    <a:pt x="3466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n w="6600">
                  <a:solidFill>
                    <a:schemeClr val="accent2"/>
                  </a:solidFill>
                  <a:prstDash val="solid"/>
                </a:ln>
                <a:solidFill>
                  <a:srgbClr val="FFFFFF"/>
                </a:solidFill>
                <a:effectLst>
                  <a:outerShdw dist="38100" dir="2700000" algn="tl" rotWithShape="0">
                    <a:schemeClr val="accent2"/>
                  </a:outerShdw>
                </a:effectLst>
              </a:endParaRPr>
            </a:p>
          </p:txBody>
        </p:sp>
        <p:sp>
          <p:nvSpPr>
            <p:cNvPr id="22" name="Google Shape;428;p28">
              <a:extLst>
                <a:ext uri="{FF2B5EF4-FFF2-40B4-BE49-F238E27FC236}">
                  <a16:creationId xmlns:a16="http://schemas.microsoft.com/office/drawing/2014/main" xmlns="" id="{D33A4284-7DC7-DF94-B2B3-7D4CD8818C6A}"/>
                </a:ext>
              </a:extLst>
            </p:cNvPr>
            <p:cNvSpPr/>
            <p:nvPr/>
          </p:nvSpPr>
          <p:spPr>
            <a:xfrm>
              <a:off x="5180573" y="3535575"/>
              <a:ext cx="322818" cy="329163"/>
            </a:xfrm>
            <a:custGeom>
              <a:avLst/>
              <a:gdLst/>
              <a:ahLst/>
              <a:cxnLst/>
              <a:rect l="l" t="t" r="r" b="b"/>
              <a:pathLst>
                <a:path w="21266" h="21684" extrusionOk="0">
                  <a:moveTo>
                    <a:pt x="1" y="1"/>
                  </a:moveTo>
                  <a:lnTo>
                    <a:pt x="1" y="21684"/>
                  </a:lnTo>
                  <a:lnTo>
                    <a:pt x="21265" y="21684"/>
                  </a:lnTo>
                  <a:lnTo>
                    <a:pt x="212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n w="6600">
                  <a:solidFill>
                    <a:schemeClr val="accent2"/>
                  </a:solidFill>
                  <a:prstDash val="solid"/>
                </a:ln>
                <a:solidFill>
                  <a:srgbClr val="FFFFFF"/>
                </a:solidFill>
                <a:effectLst>
                  <a:outerShdw dist="38100" dir="2700000" algn="tl" rotWithShape="0">
                    <a:schemeClr val="accent2"/>
                  </a:outerShdw>
                </a:effectLst>
              </a:endParaRPr>
            </a:p>
          </p:txBody>
        </p:sp>
        <p:sp>
          <p:nvSpPr>
            <p:cNvPr id="23" name="Google Shape;429;p28">
              <a:extLst>
                <a:ext uri="{FF2B5EF4-FFF2-40B4-BE49-F238E27FC236}">
                  <a16:creationId xmlns:a16="http://schemas.microsoft.com/office/drawing/2014/main" xmlns="" id="{69D9DE50-20A9-7CDC-55EF-584736E6E8EE}"/>
                </a:ext>
              </a:extLst>
            </p:cNvPr>
            <p:cNvSpPr/>
            <p:nvPr/>
          </p:nvSpPr>
          <p:spPr>
            <a:xfrm>
              <a:off x="5242842" y="3644719"/>
              <a:ext cx="218729" cy="109463"/>
            </a:xfrm>
            <a:custGeom>
              <a:avLst/>
              <a:gdLst/>
              <a:ahLst/>
              <a:cxnLst/>
              <a:rect l="l" t="t" r="r" b="b"/>
              <a:pathLst>
                <a:path w="14409" h="7211" extrusionOk="0">
                  <a:moveTo>
                    <a:pt x="13060" y="1"/>
                  </a:moveTo>
                  <a:cubicBezTo>
                    <a:pt x="12832" y="1"/>
                    <a:pt x="12594" y="102"/>
                    <a:pt x="12391" y="345"/>
                  </a:cubicBezTo>
                  <a:lnTo>
                    <a:pt x="6950" y="5117"/>
                  </a:lnTo>
                  <a:lnTo>
                    <a:pt x="1592" y="345"/>
                  </a:lnTo>
                  <a:cubicBezTo>
                    <a:pt x="1424" y="178"/>
                    <a:pt x="1194" y="94"/>
                    <a:pt x="964" y="94"/>
                  </a:cubicBezTo>
                  <a:cubicBezTo>
                    <a:pt x="734" y="94"/>
                    <a:pt x="503" y="178"/>
                    <a:pt x="336" y="345"/>
                  </a:cubicBezTo>
                  <a:cubicBezTo>
                    <a:pt x="1" y="764"/>
                    <a:pt x="1" y="1266"/>
                    <a:pt x="336" y="1601"/>
                  </a:cubicBezTo>
                  <a:lnTo>
                    <a:pt x="6364" y="6959"/>
                  </a:lnTo>
                  <a:cubicBezTo>
                    <a:pt x="6531" y="7127"/>
                    <a:pt x="6761" y="7210"/>
                    <a:pt x="6992" y="7210"/>
                  </a:cubicBezTo>
                  <a:cubicBezTo>
                    <a:pt x="7222" y="7210"/>
                    <a:pt x="7452" y="7127"/>
                    <a:pt x="7619" y="6959"/>
                  </a:cubicBezTo>
                  <a:lnTo>
                    <a:pt x="13647" y="1685"/>
                  </a:lnTo>
                  <a:cubicBezTo>
                    <a:pt x="14408" y="987"/>
                    <a:pt x="13776" y="1"/>
                    <a:pt x="130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n w="6600">
                  <a:solidFill>
                    <a:schemeClr val="accent2"/>
                  </a:solidFill>
                  <a:prstDash val="solid"/>
                </a:ln>
                <a:solidFill>
                  <a:srgbClr val="FFFFFF"/>
                </a:solidFill>
                <a:effectLst>
                  <a:outerShdw dist="38100" dir="2700000" algn="tl" rotWithShape="0">
                    <a:schemeClr val="accent2"/>
                  </a:outerShdw>
                </a:effectLst>
              </a:endParaRPr>
            </a:p>
          </p:txBody>
        </p:sp>
        <p:sp>
          <p:nvSpPr>
            <p:cNvPr id="24" name="Google Shape;430;p28">
              <a:extLst>
                <a:ext uri="{FF2B5EF4-FFF2-40B4-BE49-F238E27FC236}">
                  <a16:creationId xmlns:a16="http://schemas.microsoft.com/office/drawing/2014/main" xmlns="" id="{F755F3CE-107A-18C9-DC46-1DF54D762100}"/>
                </a:ext>
              </a:extLst>
            </p:cNvPr>
            <p:cNvSpPr/>
            <p:nvPr/>
          </p:nvSpPr>
          <p:spPr>
            <a:xfrm>
              <a:off x="5683836" y="3292847"/>
              <a:ext cx="704079" cy="155049"/>
            </a:xfrm>
            <a:custGeom>
              <a:avLst/>
              <a:gdLst/>
              <a:ahLst/>
              <a:cxnLst/>
              <a:rect l="l" t="t" r="r" b="b"/>
              <a:pathLst>
                <a:path w="46382" h="10214" extrusionOk="0">
                  <a:moveTo>
                    <a:pt x="1" y="0"/>
                  </a:moveTo>
                  <a:lnTo>
                    <a:pt x="1" y="10214"/>
                  </a:lnTo>
                  <a:lnTo>
                    <a:pt x="46381" y="10214"/>
                  </a:lnTo>
                  <a:lnTo>
                    <a:pt x="4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n w="6600">
                  <a:solidFill>
                    <a:schemeClr val="accent2"/>
                  </a:solidFill>
                  <a:prstDash val="solid"/>
                </a:ln>
                <a:solidFill>
                  <a:srgbClr val="FFFFFF"/>
                </a:solidFill>
                <a:effectLst>
                  <a:outerShdw dist="38100" dir="2700000" algn="tl" rotWithShape="0">
                    <a:schemeClr val="accent2"/>
                  </a:outerShdw>
                </a:effectLst>
              </a:endParaRPr>
            </a:p>
          </p:txBody>
        </p:sp>
        <p:sp>
          <p:nvSpPr>
            <p:cNvPr id="25" name="Google Shape;431;p28">
              <a:extLst>
                <a:ext uri="{FF2B5EF4-FFF2-40B4-BE49-F238E27FC236}">
                  <a16:creationId xmlns:a16="http://schemas.microsoft.com/office/drawing/2014/main" xmlns="" id="{BED76C3F-6147-EA8F-2FD0-99C797130150}"/>
                </a:ext>
              </a:extLst>
            </p:cNvPr>
            <p:cNvSpPr/>
            <p:nvPr/>
          </p:nvSpPr>
          <p:spPr>
            <a:xfrm>
              <a:off x="5683836" y="3100941"/>
              <a:ext cx="704079" cy="155064"/>
            </a:xfrm>
            <a:custGeom>
              <a:avLst/>
              <a:gdLst/>
              <a:ahLst/>
              <a:cxnLst/>
              <a:rect l="l" t="t" r="r" b="b"/>
              <a:pathLst>
                <a:path w="46382" h="10215" extrusionOk="0">
                  <a:moveTo>
                    <a:pt x="1" y="0"/>
                  </a:moveTo>
                  <a:lnTo>
                    <a:pt x="1" y="10214"/>
                  </a:lnTo>
                  <a:lnTo>
                    <a:pt x="46381" y="10214"/>
                  </a:lnTo>
                  <a:lnTo>
                    <a:pt x="46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n w="6600">
                  <a:solidFill>
                    <a:schemeClr val="accent2"/>
                  </a:solidFill>
                  <a:prstDash val="solid"/>
                </a:ln>
                <a:solidFill>
                  <a:srgbClr val="FFFFFF"/>
                </a:solidFill>
                <a:effectLst>
                  <a:outerShdw dist="38100" dir="2700000" algn="tl" rotWithShape="0">
                    <a:schemeClr val="accent2"/>
                  </a:outerShdw>
                </a:effectLst>
              </a:endParaRPr>
            </a:p>
          </p:txBody>
        </p:sp>
        <p:sp>
          <p:nvSpPr>
            <p:cNvPr id="26" name="Google Shape;432;p28">
              <a:extLst>
                <a:ext uri="{FF2B5EF4-FFF2-40B4-BE49-F238E27FC236}">
                  <a16:creationId xmlns:a16="http://schemas.microsoft.com/office/drawing/2014/main" xmlns="" id="{144D1B34-D0B7-23D3-96E4-4C522A63DEC7}"/>
                </a:ext>
              </a:extLst>
            </p:cNvPr>
            <p:cNvSpPr/>
            <p:nvPr/>
          </p:nvSpPr>
          <p:spPr>
            <a:xfrm>
              <a:off x="6387899" y="3102216"/>
              <a:ext cx="155049" cy="155049"/>
            </a:xfrm>
            <a:custGeom>
              <a:avLst/>
              <a:gdLst/>
              <a:ahLst/>
              <a:cxnLst/>
              <a:rect l="l" t="t" r="r" b="b"/>
              <a:pathLst>
                <a:path w="10214" h="10214" extrusionOk="0">
                  <a:moveTo>
                    <a:pt x="0" y="0"/>
                  </a:moveTo>
                  <a:lnTo>
                    <a:pt x="0" y="10214"/>
                  </a:lnTo>
                  <a:lnTo>
                    <a:pt x="10214" y="10214"/>
                  </a:lnTo>
                  <a:lnTo>
                    <a:pt x="10214" y="0"/>
                  </a:lnTo>
                  <a:close/>
                </a:path>
              </a:pathLst>
            </a:custGeom>
            <a:solidFill>
              <a:schemeClr val="accent1"/>
            </a:solidFill>
            <a:ln w="9525"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n w="6600">
                  <a:solidFill>
                    <a:schemeClr val="accent2"/>
                  </a:solidFill>
                  <a:prstDash val="solid"/>
                </a:ln>
                <a:solidFill>
                  <a:srgbClr val="FFFFFF"/>
                </a:solidFill>
                <a:effectLst>
                  <a:outerShdw dist="38100" dir="2700000" algn="tl" rotWithShape="0">
                    <a:schemeClr val="accent2"/>
                  </a:outerShdw>
                </a:effectLst>
              </a:endParaRPr>
            </a:p>
          </p:txBody>
        </p:sp>
        <p:sp>
          <p:nvSpPr>
            <p:cNvPr id="27" name="Google Shape;433;p28">
              <a:extLst>
                <a:ext uri="{FF2B5EF4-FFF2-40B4-BE49-F238E27FC236}">
                  <a16:creationId xmlns:a16="http://schemas.microsoft.com/office/drawing/2014/main" xmlns="" id="{9589B85B-767F-62DF-B971-9510477A16DD}"/>
                </a:ext>
              </a:extLst>
            </p:cNvPr>
            <p:cNvSpPr/>
            <p:nvPr/>
          </p:nvSpPr>
          <p:spPr>
            <a:xfrm>
              <a:off x="6579790" y="3182275"/>
              <a:ext cx="744746" cy="714234"/>
            </a:xfrm>
            <a:custGeom>
              <a:avLst/>
              <a:gdLst/>
              <a:ahLst/>
              <a:cxnLst/>
              <a:rect l="l" t="t" r="r" b="b"/>
              <a:pathLst>
                <a:path w="49061" h="47051" extrusionOk="0">
                  <a:moveTo>
                    <a:pt x="1" y="1"/>
                  </a:moveTo>
                  <a:lnTo>
                    <a:pt x="1" y="47051"/>
                  </a:lnTo>
                  <a:lnTo>
                    <a:pt x="49060" y="47051"/>
                  </a:lnTo>
                  <a:lnTo>
                    <a:pt x="4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n w="6600">
                  <a:solidFill>
                    <a:schemeClr val="accent2"/>
                  </a:solidFill>
                  <a:prstDash val="solid"/>
                </a:ln>
                <a:solidFill>
                  <a:srgbClr val="FFFFFF"/>
                </a:solidFill>
                <a:effectLst>
                  <a:outerShdw dist="38100" dir="2700000" algn="tl" rotWithShape="0">
                    <a:schemeClr val="accent2"/>
                  </a:outerShdw>
                </a:effectLst>
              </a:endParaRPr>
            </a:p>
          </p:txBody>
        </p:sp>
        <p:sp>
          <p:nvSpPr>
            <p:cNvPr id="28" name="Google Shape;434;p28">
              <a:extLst>
                <a:ext uri="{FF2B5EF4-FFF2-40B4-BE49-F238E27FC236}">
                  <a16:creationId xmlns:a16="http://schemas.microsoft.com/office/drawing/2014/main" xmlns="" id="{0A2220AE-9FA6-E275-4415-D1BE33878FFC}"/>
                </a:ext>
              </a:extLst>
            </p:cNvPr>
            <p:cNvSpPr/>
            <p:nvPr/>
          </p:nvSpPr>
          <p:spPr>
            <a:xfrm>
              <a:off x="6668745" y="3215322"/>
              <a:ext cx="728230" cy="623427"/>
            </a:xfrm>
            <a:custGeom>
              <a:avLst/>
              <a:gdLst/>
              <a:ahLst/>
              <a:cxnLst/>
              <a:rect l="l" t="t" r="r" b="b"/>
              <a:pathLst>
                <a:path w="47973" h="41069" extrusionOk="0">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n w="6600">
                  <a:solidFill>
                    <a:schemeClr val="accent2"/>
                  </a:solidFill>
                  <a:prstDash val="solid"/>
                </a:ln>
                <a:solidFill>
                  <a:srgbClr val="FFFFFF"/>
                </a:solidFill>
                <a:effectLst>
                  <a:outerShdw dist="38100" dir="2700000" algn="tl" rotWithShape="0">
                    <a:schemeClr val="accent2"/>
                  </a:outerShdw>
                </a:effectLst>
              </a:endParaRPr>
            </a:p>
          </p:txBody>
        </p:sp>
        <p:sp>
          <p:nvSpPr>
            <p:cNvPr id="29" name="Google Shape;435;p28">
              <a:extLst>
                <a:ext uri="{FF2B5EF4-FFF2-40B4-BE49-F238E27FC236}">
                  <a16:creationId xmlns:a16="http://schemas.microsoft.com/office/drawing/2014/main" xmlns="" id="{E048073C-EB9D-DC69-4C09-2561F0DEBCC1}"/>
                </a:ext>
              </a:extLst>
            </p:cNvPr>
            <p:cNvSpPr/>
            <p:nvPr/>
          </p:nvSpPr>
          <p:spPr>
            <a:xfrm>
              <a:off x="6905128" y="3364010"/>
              <a:ext cx="186835" cy="328040"/>
            </a:xfrm>
            <a:custGeom>
              <a:avLst/>
              <a:gdLst/>
              <a:ahLst/>
              <a:cxnLst/>
              <a:rect l="l" t="t" r="r" b="b"/>
              <a:pathLst>
                <a:path w="12308" h="21610" extrusionOk="0">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n w="6600">
                  <a:solidFill>
                    <a:schemeClr val="accent2"/>
                  </a:solidFill>
                  <a:prstDash val="solid"/>
                </a:ln>
                <a:solidFill>
                  <a:srgbClr val="FFFFFF"/>
                </a:solidFill>
                <a:effectLst>
                  <a:outerShdw dist="38100" dir="2700000" algn="tl" rotWithShape="0">
                    <a:schemeClr val="accent2"/>
                  </a:outerShdw>
                </a:effectLst>
              </a:endParaRPr>
            </a:p>
          </p:txBody>
        </p:sp>
        <p:sp>
          <p:nvSpPr>
            <p:cNvPr id="30" name="Google Shape;436;p28">
              <a:extLst>
                <a:ext uri="{FF2B5EF4-FFF2-40B4-BE49-F238E27FC236}">
                  <a16:creationId xmlns:a16="http://schemas.microsoft.com/office/drawing/2014/main" xmlns="" id="{DA8C6BA4-66CF-B15C-8120-0A7CF4DCC3A1}"/>
                </a:ext>
              </a:extLst>
            </p:cNvPr>
            <p:cNvSpPr/>
            <p:nvPr/>
          </p:nvSpPr>
          <p:spPr>
            <a:xfrm>
              <a:off x="6858115" y="1367491"/>
              <a:ext cx="1476741" cy="1959677"/>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n w="6600">
                  <a:solidFill>
                    <a:schemeClr val="accent2"/>
                  </a:solidFill>
                  <a:prstDash val="solid"/>
                </a:ln>
                <a:solidFill>
                  <a:srgbClr val="FFFFFF"/>
                </a:solidFill>
                <a:effectLst>
                  <a:outerShdw dist="38100" dir="2700000" algn="tl" rotWithShape="0">
                    <a:schemeClr val="accent2"/>
                  </a:outerShdw>
                </a:effectLst>
              </a:endParaRPr>
            </a:p>
          </p:txBody>
        </p:sp>
        <p:sp>
          <p:nvSpPr>
            <p:cNvPr id="31" name="Google Shape;437;p28">
              <a:extLst>
                <a:ext uri="{FF2B5EF4-FFF2-40B4-BE49-F238E27FC236}">
                  <a16:creationId xmlns:a16="http://schemas.microsoft.com/office/drawing/2014/main" xmlns="" id="{4DCEFE59-56E3-1F0A-59D0-6E51413B39E4}"/>
                </a:ext>
              </a:extLst>
            </p:cNvPr>
            <p:cNvSpPr/>
            <p:nvPr/>
          </p:nvSpPr>
          <p:spPr>
            <a:xfrm>
              <a:off x="6976307" y="1511094"/>
              <a:ext cx="1241633" cy="1500907"/>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n w="6600">
                  <a:solidFill>
                    <a:schemeClr val="accent2"/>
                  </a:solidFill>
                  <a:prstDash val="solid"/>
                </a:ln>
                <a:solidFill>
                  <a:srgbClr val="FFFFFF"/>
                </a:solidFill>
                <a:effectLst>
                  <a:outerShdw dist="38100" dir="2700000" algn="tl" rotWithShape="0">
                    <a:schemeClr val="accent2"/>
                  </a:outerShdw>
                </a:effectLst>
              </a:endParaRPr>
            </a:p>
          </p:txBody>
        </p:sp>
        <p:sp>
          <p:nvSpPr>
            <p:cNvPr id="32" name="Google Shape;438;p28">
              <a:extLst>
                <a:ext uri="{FF2B5EF4-FFF2-40B4-BE49-F238E27FC236}">
                  <a16:creationId xmlns:a16="http://schemas.microsoft.com/office/drawing/2014/main" xmlns="" id="{6C6DAC03-58DF-7034-E82C-A44D17ABC895}"/>
                </a:ext>
              </a:extLst>
            </p:cNvPr>
            <p:cNvSpPr/>
            <p:nvPr/>
          </p:nvSpPr>
          <p:spPr>
            <a:xfrm>
              <a:off x="7513876" y="3086960"/>
              <a:ext cx="185560" cy="159086"/>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n w="6600">
                  <a:solidFill>
                    <a:schemeClr val="accent2"/>
                  </a:solidFill>
                  <a:prstDash val="solid"/>
                </a:ln>
                <a:solidFill>
                  <a:srgbClr val="FFFFFF"/>
                </a:solidFill>
                <a:effectLst>
                  <a:outerShdw dist="38100" dir="2700000" algn="tl" rotWithShape="0">
                    <a:schemeClr val="accent2"/>
                  </a:outerShdw>
                </a:effectLst>
              </a:endParaRPr>
            </a:p>
          </p:txBody>
        </p:sp>
        <p:sp>
          <p:nvSpPr>
            <p:cNvPr id="33" name="Google Shape;439;p28">
              <a:extLst>
                <a:ext uri="{FF2B5EF4-FFF2-40B4-BE49-F238E27FC236}">
                  <a16:creationId xmlns:a16="http://schemas.microsoft.com/office/drawing/2014/main" xmlns="" id="{6F512618-F60B-AEDD-E62E-6046E9BFF303}"/>
                </a:ext>
              </a:extLst>
            </p:cNvPr>
            <p:cNvSpPr/>
            <p:nvPr/>
          </p:nvSpPr>
          <p:spPr>
            <a:xfrm>
              <a:off x="7577419" y="1730946"/>
              <a:ext cx="584612" cy="583352"/>
            </a:xfrm>
            <a:custGeom>
              <a:avLst/>
              <a:gdLst/>
              <a:ahLst/>
              <a:cxnLst/>
              <a:rect l="l" t="t" r="r" b="b"/>
              <a:pathLst>
                <a:path w="38512" h="38429" extrusionOk="0">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n w="6600">
                  <a:solidFill>
                    <a:schemeClr val="accent2"/>
                  </a:solidFill>
                  <a:prstDash val="solid"/>
                </a:ln>
                <a:solidFill>
                  <a:srgbClr val="FFFFFF"/>
                </a:solidFill>
                <a:effectLst>
                  <a:outerShdw dist="38100" dir="2700000" algn="tl" rotWithShape="0">
                    <a:schemeClr val="accent2"/>
                  </a:outerShdw>
                </a:effectLst>
              </a:endParaRPr>
            </a:p>
          </p:txBody>
        </p:sp>
        <p:sp>
          <p:nvSpPr>
            <p:cNvPr id="34" name="Google Shape;440;p28">
              <a:extLst>
                <a:ext uri="{FF2B5EF4-FFF2-40B4-BE49-F238E27FC236}">
                  <a16:creationId xmlns:a16="http://schemas.microsoft.com/office/drawing/2014/main" xmlns="" id="{2BDA5C73-6D2A-75F7-3F36-A654EDD685DA}"/>
                </a:ext>
              </a:extLst>
            </p:cNvPr>
            <p:cNvSpPr/>
            <p:nvPr/>
          </p:nvSpPr>
          <p:spPr>
            <a:xfrm>
              <a:off x="7107204" y="1832622"/>
              <a:ext cx="432099" cy="430839"/>
            </a:xfrm>
            <a:custGeom>
              <a:avLst/>
              <a:gdLst/>
              <a:ahLst/>
              <a:cxnLst/>
              <a:rect l="l" t="t" r="r" b="b"/>
              <a:pathLst>
                <a:path w="28465" h="28382" extrusionOk="0">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n w="6600">
                  <a:solidFill>
                    <a:schemeClr val="accent2"/>
                  </a:solidFill>
                  <a:prstDash val="solid"/>
                </a:ln>
                <a:solidFill>
                  <a:srgbClr val="FFFFFF"/>
                </a:solidFill>
                <a:effectLst>
                  <a:outerShdw dist="38100" dir="2700000" algn="tl" rotWithShape="0">
                    <a:schemeClr val="accent2"/>
                  </a:outerShdw>
                </a:effectLst>
              </a:endParaRPr>
            </a:p>
          </p:txBody>
        </p:sp>
        <p:sp>
          <p:nvSpPr>
            <p:cNvPr id="35" name="Google Shape;441;p28">
              <a:extLst>
                <a:ext uri="{FF2B5EF4-FFF2-40B4-BE49-F238E27FC236}">
                  <a16:creationId xmlns:a16="http://schemas.microsoft.com/office/drawing/2014/main" xmlns="" id="{B5A13F85-3D2B-7E3D-4737-BC088E4D768B}"/>
                </a:ext>
              </a:extLst>
            </p:cNvPr>
            <p:cNvSpPr/>
            <p:nvPr/>
          </p:nvSpPr>
          <p:spPr>
            <a:xfrm>
              <a:off x="7225395" y="2240569"/>
              <a:ext cx="636710" cy="635450"/>
            </a:xfrm>
            <a:custGeom>
              <a:avLst/>
              <a:gdLst/>
              <a:ahLst/>
              <a:cxnLst/>
              <a:rect l="l" t="t" r="r" b="b"/>
              <a:pathLst>
                <a:path w="41944" h="41861" extrusionOk="0">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n w="6600">
                  <a:solidFill>
                    <a:schemeClr val="accent2"/>
                  </a:solidFill>
                  <a:prstDash val="solid"/>
                </a:ln>
                <a:solidFill>
                  <a:srgbClr val="FFFFFF"/>
                </a:solidFill>
                <a:effectLst>
                  <a:outerShdw dist="38100" dir="2700000" algn="tl" rotWithShape="0">
                    <a:schemeClr val="accent2"/>
                  </a:outerShdw>
                </a:effectLst>
              </a:endParaRPr>
            </a:p>
          </p:txBody>
        </p:sp>
      </p:grpSp>
      <p:grpSp>
        <p:nvGrpSpPr>
          <p:cNvPr id="10" name="Group 9">
            <a:extLst>
              <a:ext uri="{FF2B5EF4-FFF2-40B4-BE49-F238E27FC236}">
                <a16:creationId xmlns:a16="http://schemas.microsoft.com/office/drawing/2014/main" xmlns="" id="{44EA5168-791F-4B7E-6902-0E72DED55345}"/>
              </a:ext>
            </a:extLst>
          </p:cNvPr>
          <p:cNvGrpSpPr/>
          <p:nvPr/>
        </p:nvGrpSpPr>
        <p:grpSpPr>
          <a:xfrm>
            <a:off x="8573631" y="2207224"/>
            <a:ext cx="3415085" cy="2492559"/>
            <a:chOff x="781050" y="1357975"/>
            <a:chExt cx="3762049" cy="2732417"/>
          </a:xfrm>
        </p:grpSpPr>
        <p:sp>
          <p:nvSpPr>
            <p:cNvPr id="36" name="Google Shape;459;p29">
              <a:extLst>
                <a:ext uri="{FF2B5EF4-FFF2-40B4-BE49-F238E27FC236}">
                  <a16:creationId xmlns:a16="http://schemas.microsoft.com/office/drawing/2014/main" xmlns="" id="{A1B8A475-2EFB-2E95-EAF4-ACA57FD89899}"/>
                </a:ext>
              </a:extLst>
            </p:cNvPr>
            <p:cNvSpPr/>
            <p:nvPr/>
          </p:nvSpPr>
          <p:spPr>
            <a:xfrm>
              <a:off x="2634654" y="3249946"/>
              <a:ext cx="621066" cy="619705"/>
            </a:xfrm>
            <a:custGeom>
              <a:avLst/>
              <a:gdLst/>
              <a:ahLst/>
              <a:cxnLst/>
              <a:rect l="l" t="t" r="r" b="b"/>
              <a:pathLst>
                <a:path w="41529" h="41438" extrusionOk="0">
                  <a:moveTo>
                    <a:pt x="3025" y="1"/>
                  </a:moveTo>
                  <a:lnTo>
                    <a:pt x="0" y="41438"/>
                  </a:lnTo>
                  <a:lnTo>
                    <a:pt x="41529" y="41438"/>
                  </a:lnTo>
                  <a:lnTo>
                    <a:pt x="38504" y="1"/>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60;p29">
              <a:extLst>
                <a:ext uri="{FF2B5EF4-FFF2-40B4-BE49-F238E27FC236}">
                  <a16:creationId xmlns:a16="http://schemas.microsoft.com/office/drawing/2014/main" xmlns="" id="{45B8F1A5-E455-D259-DCC6-EF9A4D24C261}"/>
                </a:ext>
              </a:extLst>
            </p:cNvPr>
            <p:cNvSpPr/>
            <p:nvPr/>
          </p:nvSpPr>
          <p:spPr>
            <a:xfrm>
              <a:off x="2492071" y="3754486"/>
              <a:ext cx="906228" cy="115168"/>
            </a:xfrm>
            <a:custGeom>
              <a:avLst/>
              <a:gdLst/>
              <a:ahLst/>
              <a:cxnLst/>
              <a:rect l="l" t="t" r="r" b="b"/>
              <a:pathLst>
                <a:path w="60597" h="7701" extrusionOk="0">
                  <a:moveTo>
                    <a:pt x="0" y="0"/>
                  </a:moveTo>
                  <a:lnTo>
                    <a:pt x="0" y="7701"/>
                  </a:lnTo>
                  <a:lnTo>
                    <a:pt x="60597" y="7701"/>
                  </a:lnTo>
                  <a:lnTo>
                    <a:pt x="60597" y="0"/>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61;p29">
              <a:extLst>
                <a:ext uri="{FF2B5EF4-FFF2-40B4-BE49-F238E27FC236}">
                  <a16:creationId xmlns:a16="http://schemas.microsoft.com/office/drawing/2014/main" xmlns="" id="{2E04A8A4-348D-6B80-AE97-FC163424DDAA}"/>
                </a:ext>
              </a:extLst>
            </p:cNvPr>
            <p:cNvSpPr/>
            <p:nvPr/>
          </p:nvSpPr>
          <p:spPr>
            <a:xfrm>
              <a:off x="1402108" y="1357975"/>
              <a:ext cx="3086129" cy="2093521"/>
            </a:xfrm>
            <a:custGeom>
              <a:avLst/>
              <a:gdLst/>
              <a:ahLst/>
              <a:cxnLst/>
              <a:rect l="l" t="t" r="r" b="b"/>
              <a:pathLst>
                <a:path w="206361" h="139988" extrusionOk="0">
                  <a:moveTo>
                    <a:pt x="5501" y="0"/>
                  </a:moveTo>
                  <a:cubicBezTo>
                    <a:pt x="2476" y="0"/>
                    <a:pt x="1" y="2475"/>
                    <a:pt x="1" y="5500"/>
                  </a:cubicBezTo>
                  <a:lnTo>
                    <a:pt x="1" y="134487"/>
                  </a:lnTo>
                  <a:cubicBezTo>
                    <a:pt x="1" y="137512"/>
                    <a:pt x="2476" y="139987"/>
                    <a:pt x="5501" y="139987"/>
                  </a:cubicBezTo>
                  <a:lnTo>
                    <a:pt x="200860" y="139987"/>
                  </a:lnTo>
                  <a:cubicBezTo>
                    <a:pt x="203885" y="139987"/>
                    <a:pt x="206360" y="137512"/>
                    <a:pt x="206360" y="134487"/>
                  </a:cubicBezTo>
                  <a:lnTo>
                    <a:pt x="206360" y="5500"/>
                  </a:lnTo>
                  <a:cubicBezTo>
                    <a:pt x="206360" y="2475"/>
                    <a:pt x="203885" y="0"/>
                    <a:pt x="2008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62;p29">
              <a:extLst>
                <a:ext uri="{FF2B5EF4-FFF2-40B4-BE49-F238E27FC236}">
                  <a16:creationId xmlns:a16="http://schemas.microsoft.com/office/drawing/2014/main" xmlns="" id="{B06BF03B-149A-8E6D-0FA3-A8289CC9455B}"/>
                </a:ext>
              </a:extLst>
            </p:cNvPr>
            <p:cNvSpPr/>
            <p:nvPr/>
          </p:nvSpPr>
          <p:spPr>
            <a:xfrm>
              <a:off x="1483001" y="1440228"/>
              <a:ext cx="2924346" cy="1643839"/>
            </a:xfrm>
            <a:custGeom>
              <a:avLst/>
              <a:gdLst/>
              <a:ahLst/>
              <a:cxnLst/>
              <a:rect l="l" t="t" r="r" b="b"/>
              <a:pathLst>
                <a:path w="195543" h="109919" extrusionOk="0">
                  <a:moveTo>
                    <a:pt x="0" y="0"/>
                  </a:moveTo>
                  <a:lnTo>
                    <a:pt x="0" y="109918"/>
                  </a:lnTo>
                  <a:lnTo>
                    <a:pt x="195543" y="10991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63;p29">
              <a:extLst>
                <a:ext uri="{FF2B5EF4-FFF2-40B4-BE49-F238E27FC236}">
                  <a16:creationId xmlns:a16="http://schemas.microsoft.com/office/drawing/2014/main" xmlns="" id="{EFCC5C1A-523F-7869-4351-87B7F230CA6A}"/>
                </a:ext>
              </a:extLst>
            </p:cNvPr>
            <p:cNvSpPr/>
            <p:nvPr/>
          </p:nvSpPr>
          <p:spPr>
            <a:xfrm>
              <a:off x="1402108" y="3173181"/>
              <a:ext cx="3086129" cy="278328"/>
            </a:xfrm>
            <a:custGeom>
              <a:avLst/>
              <a:gdLst/>
              <a:ahLst/>
              <a:cxnLst/>
              <a:rect l="l" t="t" r="r" b="b"/>
              <a:pathLst>
                <a:path w="206361" h="18611" extrusionOk="0">
                  <a:moveTo>
                    <a:pt x="1" y="0"/>
                  </a:moveTo>
                  <a:lnTo>
                    <a:pt x="1" y="13110"/>
                  </a:lnTo>
                  <a:cubicBezTo>
                    <a:pt x="1" y="16135"/>
                    <a:pt x="2476" y="18610"/>
                    <a:pt x="5501" y="18610"/>
                  </a:cubicBezTo>
                  <a:lnTo>
                    <a:pt x="200860" y="18610"/>
                  </a:lnTo>
                  <a:cubicBezTo>
                    <a:pt x="203885" y="18610"/>
                    <a:pt x="206360" y="16135"/>
                    <a:pt x="206360" y="13110"/>
                  </a:cubicBezTo>
                  <a:lnTo>
                    <a:pt x="20636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64;p29">
              <a:extLst>
                <a:ext uri="{FF2B5EF4-FFF2-40B4-BE49-F238E27FC236}">
                  <a16:creationId xmlns:a16="http://schemas.microsoft.com/office/drawing/2014/main" xmlns="" id="{E5B24B50-B3DD-C934-345F-909AA93D268D}"/>
                </a:ext>
              </a:extLst>
            </p:cNvPr>
            <p:cNvSpPr/>
            <p:nvPr/>
          </p:nvSpPr>
          <p:spPr>
            <a:xfrm>
              <a:off x="1483001" y="1440228"/>
              <a:ext cx="2924346" cy="120657"/>
            </a:xfrm>
            <a:custGeom>
              <a:avLst/>
              <a:gdLst/>
              <a:ahLst/>
              <a:cxnLst/>
              <a:rect l="l" t="t" r="r" b="b"/>
              <a:pathLst>
                <a:path w="195543" h="8068" extrusionOk="0">
                  <a:moveTo>
                    <a:pt x="0" y="0"/>
                  </a:moveTo>
                  <a:lnTo>
                    <a:pt x="0" y="8068"/>
                  </a:lnTo>
                  <a:lnTo>
                    <a:pt x="195543" y="806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65;p29">
              <a:extLst>
                <a:ext uri="{FF2B5EF4-FFF2-40B4-BE49-F238E27FC236}">
                  <a16:creationId xmlns:a16="http://schemas.microsoft.com/office/drawing/2014/main" xmlns="" id="{AFCA1FDF-D113-8645-6B48-A63147F1A386}"/>
                </a:ext>
              </a:extLst>
            </p:cNvPr>
            <p:cNvSpPr/>
            <p:nvPr/>
          </p:nvSpPr>
          <p:spPr>
            <a:xfrm>
              <a:off x="1483001" y="1560871"/>
              <a:ext cx="2924346" cy="119296"/>
            </a:xfrm>
            <a:custGeom>
              <a:avLst/>
              <a:gdLst/>
              <a:ahLst/>
              <a:cxnLst/>
              <a:rect l="l" t="t" r="r" b="b"/>
              <a:pathLst>
                <a:path w="195543" h="7977" extrusionOk="0">
                  <a:moveTo>
                    <a:pt x="0" y="1"/>
                  </a:moveTo>
                  <a:lnTo>
                    <a:pt x="0" y="7977"/>
                  </a:lnTo>
                  <a:lnTo>
                    <a:pt x="195543" y="7977"/>
                  </a:lnTo>
                  <a:lnTo>
                    <a:pt x="195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66;p29">
              <a:extLst>
                <a:ext uri="{FF2B5EF4-FFF2-40B4-BE49-F238E27FC236}">
                  <a16:creationId xmlns:a16="http://schemas.microsoft.com/office/drawing/2014/main" xmlns="" id="{4F4C7057-A710-6ED7-76BC-0BC3C956E7CC}"/>
                </a:ext>
              </a:extLst>
            </p:cNvPr>
            <p:cNvSpPr/>
            <p:nvPr/>
          </p:nvSpPr>
          <p:spPr>
            <a:xfrm>
              <a:off x="3858959" y="1560871"/>
              <a:ext cx="548415" cy="119296"/>
            </a:xfrm>
            <a:custGeom>
              <a:avLst/>
              <a:gdLst/>
              <a:ahLst/>
              <a:cxnLst/>
              <a:rect l="l" t="t" r="r" b="b"/>
              <a:pathLst>
                <a:path w="36671" h="7977" extrusionOk="0">
                  <a:moveTo>
                    <a:pt x="1" y="1"/>
                  </a:moveTo>
                  <a:lnTo>
                    <a:pt x="1" y="7977"/>
                  </a:lnTo>
                  <a:lnTo>
                    <a:pt x="36671" y="7977"/>
                  </a:lnTo>
                  <a:lnTo>
                    <a:pt x="366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67;p29">
              <a:extLst>
                <a:ext uri="{FF2B5EF4-FFF2-40B4-BE49-F238E27FC236}">
                  <a16:creationId xmlns:a16="http://schemas.microsoft.com/office/drawing/2014/main" xmlns="" id="{FBEC77E3-67AA-C544-A537-2E3430CF704E}"/>
                </a:ext>
              </a:extLst>
            </p:cNvPr>
            <p:cNvSpPr/>
            <p:nvPr/>
          </p:nvSpPr>
          <p:spPr>
            <a:xfrm>
              <a:off x="3453135" y="1560871"/>
              <a:ext cx="407210" cy="119296"/>
            </a:xfrm>
            <a:custGeom>
              <a:avLst/>
              <a:gdLst/>
              <a:ahLst/>
              <a:cxnLst/>
              <a:rect l="l" t="t" r="r" b="b"/>
              <a:pathLst>
                <a:path w="27229" h="7977" extrusionOk="0">
                  <a:moveTo>
                    <a:pt x="1" y="1"/>
                  </a:moveTo>
                  <a:lnTo>
                    <a:pt x="1" y="7977"/>
                  </a:lnTo>
                  <a:lnTo>
                    <a:pt x="27228" y="7977"/>
                  </a:lnTo>
                  <a:lnTo>
                    <a:pt x="272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68;p29">
              <a:extLst>
                <a:ext uri="{FF2B5EF4-FFF2-40B4-BE49-F238E27FC236}">
                  <a16:creationId xmlns:a16="http://schemas.microsoft.com/office/drawing/2014/main" xmlns="" id="{72C2309C-3F4D-504C-B7C1-94003348DD55}"/>
                </a:ext>
              </a:extLst>
            </p:cNvPr>
            <p:cNvSpPr/>
            <p:nvPr/>
          </p:nvSpPr>
          <p:spPr>
            <a:xfrm>
              <a:off x="3056913" y="1784345"/>
              <a:ext cx="1257222" cy="316717"/>
            </a:xfrm>
            <a:custGeom>
              <a:avLst/>
              <a:gdLst/>
              <a:ahLst/>
              <a:cxnLst/>
              <a:rect l="l" t="t" r="r" b="b"/>
              <a:pathLst>
                <a:path w="84067" h="21178" extrusionOk="0">
                  <a:moveTo>
                    <a:pt x="1" y="1"/>
                  </a:moveTo>
                  <a:lnTo>
                    <a:pt x="1" y="21178"/>
                  </a:lnTo>
                  <a:lnTo>
                    <a:pt x="84067" y="21178"/>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9;p29">
              <a:extLst>
                <a:ext uri="{FF2B5EF4-FFF2-40B4-BE49-F238E27FC236}">
                  <a16:creationId xmlns:a16="http://schemas.microsoft.com/office/drawing/2014/main" xmlns="" id="{83798E77-7E4F-4AAB-630D-6660E4306265}"/>
                </a:ext>
              </a:extLst>
            </p:cNvPr>
            <p:cNvSpPr/>
            <p:nvPr/>
          </p:nvSpPr>
          <p:spPr>
            <a:xfrm>
              <a:off x="3056913" y="2190167"/>
              <a:ext cx="963835" cy="67193"/>
            </a:xfrm>
            <a:custGeom>
              <a:avLst/>
              <a:gdLst/>
              <a:ahLst/>
              <a:cxnLst/>
              <a:rect l="l" t="t" r="r" b="b"/>
              <a:pathLst>
                <a:path w="64449" h="4493" extrusionOk="0">
                  <a:moveTo>
                    <a:pt x="1" y="0"/>
                  </a:moveTo>
                  <a:lnTo>
                    <a:pt x="1" y="4493"/>
                  </a:lnTo>
                  <a:lnTo>
                    <a:pt x="64448" y="4493"/>
                  </a:lnTo>
                  <a:lnTo>
                    <a:pt x="644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0;p29">
              <a:extLst>
                <a:ext uri="{FF2B5EF4-FFF2-40B4-BE49-F238E27FC236}">
                  <a16:creationId xmlns:a16="http://schemas.microsoft.com/office/drawing/2014/main" xmlns="" id="{913EAFB1-4D40-1C86-5744-6349C9AD35A5}"/>
                </a:ext>
              </a:extLst>
            </p:cNvPr>
            <p:cNvSpPr/>
            <p:nvPr/>
          </p:nvSpPr>
          <p:spPr>
            <a:xfrm>
              <a:off x="3056913" y="2336861"/>
              <a:ext cx="1257222" cy="67193"/>
            </a:xfrm>
            <a:custGeom>
              <a:avLst/>
              <a:gdLst/>
              <a:ahLst/>
              <a:cxnLst/>
              <a:rect l="l" t="t" r="r" b="b"/>
              <a:pathLst>
                <a:path w="84067" h="4493"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71;p29">
              <a:extLst>
                <a:ext uri="{FF2B5EF4-FFF2-40B4-BE49-F238E27FC236}">
                  <a16:creationId xmlns:a16="http://schemas.microsoft.com/office/drawing/2014/main" xmlns="" id="{81A28C55-DE27-2ACE-6D22-3A9C3AEF1FED}"/>
                </a:ext>
              </a:extLst>
            </p:cNvPr>
            <p:cNvSpPr/>
            <p:nvPr/>
          </p:nvSpPr>
          <p:spPr>
            <a:xfrm>
              <a:off x="3056913" y="2483556"/>
              <a:ext cx="1257222" cy="67193"/>
            </a:xfrm>
            <a:custGeom>
              <a:avLst/>
              <a:gdLst/>
              <a:ahLst/>
              <a:cxnLst/>
              <a:rect l="l" t="t" r="r" b="b"/>
              <a:pathLst>
                <a:path w="84067" h="4493" extrusionOk="0">
                  <a:moveTo>
                    <a:pt x="1" y="1"/>
                  </a:moveTo>
                  <a:lnTo>
                    <a:pt x="1" y="4493"/>
                  </a:lnTo>
                  <a:lnTo>
                    <a:pt x="84067" y="4493"/>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72;p29">
              <a:extLst>
                <a:ext uri="{FF2B5EF4-FFF2-40B4-BE49-F238E27FC236}">
                  <a16:creationId xmlns:a16="http://schemas.microsoft.com/office/drawing/2014/main" xmlns="" id="{804AFFC9-4936-FD8E-9C6F-FFCF01F59811}"/>
                </a:ext>
              </a:extLst>
            </p:cNvPr>
            <p:cNvSpPr/>
            <p:nvPr/>
          </p:nvSpPr>
          <p:spPr>
            <a:xfrm>
              <a:off x="3056913" y="2630251"/>
              <a:ext cx="1257222" cy="67208"/>
            </a:xfrm>
            <a:custGeom>
              <a:avLst/>
              <a:gdLst/>
              <a:ahLst/>
              <a:cxnLst/>
              <a:rect l="l" t="t" r="r" b="b"/>
              <a:pathLst>
                <a:path w="84067" h="4494"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73;p29">
              <a:extLst>
                <a:ext uri="{FF2B5EF4-FFF2-40B4-BE49-F238E27FC236}">
                  <a16:creationId xmlns:a16="http://schemas.microsoft.com/office/drawing/2014/main" xmlns="" id="{9CFC67BA-12CE-B02E-0B3F-C4C9F712C1F3}"/>
                </a:ext>
              </a:extLst>
            </p:cNvPr>
            <p:cNvSpPr/>
            <p:nvPr/>
          </p:nvSpPr>
          <p:spPr>
            <a:xfrm>
              <a:off x="3056913" y="2776960"/>
              <a:ext cx="699236" cy="67193"/>
            </a:xfrm>
            <a:custGeom>
              <a:avLst/>
              <a:gdLst/>
              <a:ahLst/>
              <a:cxnLst/>
              <a:rect l="l" t="t" r="r" b="b"/>
              <a:pathLst>
                <a:path w="46756" h="4493" extrusionOk="0">
                  <a:moveTo>
                    <a:pt x="1" y="0"/>
                  </a:moveTo>
                  <a:lnTo>
                    <a:pt x="1" y="4492"/>
                  </a:lnTo>
                  <a:lnTo>
                    <a:pt x="46755" y="4492"/>
                  </a:lnTo>
                  <a:lnTo>
                    <a:pt x="467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74;p29">
              <a:extLst>
                <a:ext uri="{FF2B5EF4-FFF2-40B4-BE49-F238E27FC236}">
                  <a16:creationId xmlns:a16="http://schemas.microsoft.com/office/drawing/2014/main" xmlns="" id="{E9F3A3CA-87F1-15A4-8C3E-916DFCC48383}"/>
                </a:ext>
              </a:extLst>
            </p:cNvPr>
            <p:cNvSpPr/>
            <p:nvPr/>
          </p:nvSpPr>
          <p:spPr>
            <a:xfrm>
              <a:off x="3839771" y="2785186"/>
              <a:ext cx="124770" cy="117920"/>
            </a:xfrm>
            <a:custGeom>
              <a:avLst/>
              <a:gdLst/>
              <a:ahLst/>
              <a:cxnLst/>
              <a:rect l="l" t="t" r="r" b="b"/>
              <a:pathLst>
                <a:path w="8343" h="7885" extrusionOk="0">
                  <a:moveTo>
                    <a:pt x="4217" y="0"/>
                  </a:moveTo>
                  <a:lnTo>
                    <a:pt x="2934" y="2567"/>
                  </a:lnTo>
                  <a:lnTo>
                    <a:pt x="0" y="3025"/>
                  </a:lnTo>
                  <a:lnTo>
                    <a:pt x="2109" y="5042"/>
                  </a:lnTo>
                  <a:lnTo>
                    <a:pt x="1650" y="7884"/>
                  </a:lnTo>
                  <a:lnTo>
                    <a:pt x="4217" y="6509"/>
                  </a:lnTo>
                  <a:lnTo>
                    <a:pt x="6692" y="7884"/>
                  </a:lnTo>
                  <a:lnTo>
                    <a:pt x="6234" y="5042"/>
                  </a:lnTo>
                  <a:lnTo>
                    <a:pt x="8343" y="3025"/>
                  </a:lnTo>
                  <a:lnTo>
                    <a:pt x="5501" y="2567"/>
                  </a:lnTo>
                  <a:lnTo>
                    <a:pt x="4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75;p29">
              <a:extLst>
                <a:ext uri="{FF2B5EF4-FFF2-40B4-BE49-F238E27FC236}">
                  <a16:creationId xmlns:a16="http://schemas.microsoft.com/office/drawing/2014/main" xmlns="" id="{0B164285-13DE-7D74-F733-831ACAEF65C0}"/>
                </a:ext>
              </a:extLst>
            </p:cNvPr>
            <p:cNvSpPr/>
            <p:nvPr/>
          </p:nvSpPr>
          <p:spPr>
            <a:xfrm>
              <a:off x="4002917" y="2785186"/>
              <a:ext cx="123409" cy="117920"/>
            </a:xfrm>
            <a:custGeom>
              <a:avLst/>
              <a:gdLst/>
              <a:ahLst/>
              <a:cxnLst/>
              <a:rect l="l" t="t" r="r" b="b"/>
              <a:pathLst>
                <a:path w="8252" h="7885" extrusionOk="0">
                  <a:moveTo>
                    <a:pt x="4126" y="0"/>
                  </a:moveTo>
                  <a:lnTo>
                    <a:pt x="2842" y="2567"/>
                  </a:lnTo>
                  <a:lnTo>
                    <a:pt x="1" y="3025"/>
                  </a:lnTo>
                  <a:lnTo>
                    <a:pt x="2109" y="5042"/>
                  </a:lnTo>
                  <a:lnTo>
                    <a:pt x="1559" y="7884"/>
                  </a:lnTo>
                  <a:lnTo>
                    <a:pt x="1559" y="7884"/>
                  </a:lnTo>
                  <a:lnTo>
                    <a:pt x="4126" y="6509"/>
                  </a:lnTo>
                  <a:lnTo>
                    <a:pt x="6693" y="7884"/>
                  </a:lnTo>
                  <a:lnTo>
                    <a:pt x="6234" y="5042"/>
                  </a:lnTo>
                  <a:lnTo>
                    <a:pt x="8251" y="3025"/>
                  </a:lnTo>
                  <a:lnTo>
                    <a:pt x="5409"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76;p29">
              <a:extLst>
                <a:ext uri="{FF2B5EF4-FFF2-40B4-BE49-F238E27FC236}">
                  <a16:creationId xmlns:a16="http://schemas.microsoft.com/office/drawing/2014/main" xmlns="" id="{C5383044-3DAE-D31A-B685-CA34EDE4617D}"/>
                </a:ext>
              </a:extLst>
            </p:cNvPr>
            <p:cNvSpPr/>
            <p:nvPr/>
          </p:nvSpPr>
          <p:spPr>
            <a:xfrm>
              <a:off x="4166063" y="2785186"/>
              <a:ext cx="123409" cy="117920"/>
            </a:xfrm>
            <a:custGeom>
              <a:avLst/>
              <a:gdLst/>
              <a:ahLst/>
              <a:cxnLst/>
              <a:rect l="l" t="t" r="r" b="b"/>
              <a:pathLst>
                <a:path w="8252" h="7885" extrusionOk="0">
                  <a:moveTo>
                    <a:pt x="4126" y="0"/>
                  </a:moveTo>
                  <a:lnTo>
                    <a:pt x="2843" y="2567"/>
                  </a:lnTo>
                  <a:lnTo>
                    <a:pt x="1" y="3025"/>
                  </a:lnTo>
                  <a:lnTo>
                    <a:pt x="2018" y="5042"/>
                  </a:lnTo>
                  <a:lnTo>
                    <a:pt x="1559" y="7884"/>
                  </a:lnTo>
                  <a:lnTo>
                    <a:pt x="4126" y="6509"/>
                  </a:lnTo>
                  <a:lnTo>
                    <a:pt x="6693" y="7884"/>
                  </a:lnTo>
                  <a:lnTo>
                    <a:pt x="6143" y="5042"/>
                  </a:lnTo>
                  <a:lnTo>
                    <a:pt x="8252" y="3025"/>
                  </a:lnTo>
                  <a:lnTo>
                    <a:pt x="5410"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77;p29">
              <a:extLst>
                <a:ext uri="{FF2B5EF4-FFF2-40B4-BE49-F238E27FC236}">
                  <a16:creationId xmlns:a16="http://schemas.microsoft.com/office/drawing/2014/main" xmlns="" id="{5FC585F6-685F-0C49-E7F1-AD0DCA6E677E}"/>
                </a:ext>
              </a:extLst>
            </p:cNvPr>
            <p:cNvSpPr/>
            <p:nvPr/>
          </p:nvSpPr>
          <p:spPr>
            <a:xfrm>
              <a:off x="3960415" y="1473129"/>
              <a:ext cx="65817" cy="55498"/>
            </a:xfrm>
            <a:custGeom>
              <a:avLst/>
              <a:gdLst/>
              <a:ahLst/>
              <a:cxnLst/>
              <a:rect l="l" t="t" r="r" b="b"/>
              <a:pathLst>
                <a:path w="4401" h="3711" extrusionOk="0">
                  <a:moveTo>
                    <a:pt x="2567" y="1"/>
                  </a:moveTo>
                  <a:cubicBezTo>
                    <a:pt x="917" y="1"/>
                    <a:pt x="1" y="2018"/>
                    <a:pt x="1192" y="3209"/>
                  </a:cubicBezTo>
                  <a:cubicBezTo>
                    <a:pt x="1566" y="3555"/>
                    <a:pt x="2022" y="3710"/>
                    <a:pt x="2470" y="3710"/>
                  </a:cubicBezTo>
                  <a:cubicBezTo>
                    <a:pt x="3451" y="3710"/>
                    <a:pt x="4401" y="2966"/>
                    <a:pt x="4401" y="1834"/>
                  </a:cubicBezTo>
                  <a:cubicBezTo>
                    <a:pt x="4401" y="826"/>
                    <a:pt x="3576" y="1"/>
                    <a:pt x="25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78;p29">
              <a:extLst>
                <a:ext uri="{FF2B5EF4-FFF2-40B4-BE49-F238E27FC236}">
                  <a16:creationId xmlns:a16="http://schemas.microsoft.com/office/drawing/2014/main" xmlns="" id="{966B4D53-0F65-AF85-1792-C590B12E0870}"/>
                </a:ext>
              </a:extLst>
            </p:cNvPr>
            <p:cNvSpPr/>
            <p:nvPr/>
          </p:nvSpPr>
          <p:spPr>
            <a:xfrm>
              <a:off x="4082434" y="1473129"/>
              <a:ext cx="64456" cy="55498"/>
            </a:xfrm>
            <a:custGeom>
              <a:avLst/>
              <a:gdLst/>
              <a:ahLst/>
              <a:cxnLst/>
              <a:rect l="l" t="t" r="r" b="b"/>
              <a:pathLst>
                <a:path w="4310" h="3711" extrusionOk="0">
                  <a:moveTo>
                    <a:pt x="2476" y="1"/>
                  </a:moveTo>
                  <a:cubicBezTo>
                    <a:pt x="826" y="1"/>
                    <a:pt x="1" y="2018"/>
                    <a:pt x="1192" y="3209"/>
                  </a:cubicBezTo>
                  <a:cubicBezTo>
                    <a:pt x="1566" y="3555"/>
                    <a:pt x="2013" y="3710"/>
                    <a:pt x="2449" y="3710"/>
                  </a:cubicBezTo>
                  <a:cubicBezTo>
                    <a:pt x="3403"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79;p29">
              <a:extLst>
                <a:ext uri="{FF2B5EF4-FFF2-40B4-BE49-F238E27FC236}">
                  <a16:creationId xmlns:a16="http://schemas.microsoft.com/office/drawing/2014/main" xmlns="" id="{BC6147DE-EBD9-4F6E-5A55-85385D763A96}"/>
                </a:ext>
              </a:extLst>
            </p:cNvPr>
            <p:cNvSpPr/>
            <p:nvPr/>
          </p:nvSpPr>
          <p:spPr>
            <a:xfrm>
              <a:off x="4204453" y="1473129"/>
              <a:ext cx="64456" cy="55498"/>
            </a:xfrm>
            <a:custGeom>
              <a:avLst/>
              <a:gdLst/>
              <a:ahLst/>
              <a:cxnLst/>
              <a:rect l="l" t="t" r="r" b="b"/>
              <a:pathLst>
                <a:path w="4310" h="3711" extrusionOk="0">
                  <a:moveTo>
                    <a:pt x="2476" y="1"/>
                  </a:moveTo>
                  <a:cubicBezTo>
                    <a:pt x="826" y="1"/>
                    <a:pt x="1" y="2018"/>
                    <a:pt x="1101" y="3209"/>
                  </a:cubicBezTo>
                  <a:cubicBezTo>
                    <a:pt x="1475" y="3555"/>
                    <a:pt x="1930" y="3710"/>
                    <a:pt x="2379" y="3710"/>
                  </a:cubicBezTo>
                  <a:cubicBezTo>
                    <a:pt x="3360"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80;p29">
              <a:extLst>
                <a:ext uri="{FF2B5EF4-FFF2-40B4-BE49-F238E27FC236}">
                  <a16:creationId xmlns:a16="http://schemas.microsoft.com/office/drawing/2014/main" xmlns="" id="{9F4DCB28-C670-38BD-3DA0-67479DB43564}"/>
                </a:ext>
              </a:extLst>
            </p:cNvPr>
            <p:cNvSpPr/>
            <p:nvPr/>
          </p:nvSpPr>
          <p:spPr>
            <a:xfrm>
              <a:off x="1578968" y="1784345"/>
              <a:ext cx="471636" cy="473012"/>
            </a:xfrm>
            <a:custGeom>
              <a:avLst/>
              <a:gdLst/>
              <a:ahLst/>
              <a:cxnLst/>
              <a:rect l="l" t="t" r="r" b="b"/>
              <a:pathLst>
                <a:path w="31537" h="31629" extrusionOk="0">
                  <a:moveTo>
                    <a:pt x="1" y="1"/>
                  </a:moveTo>
                  <a:lnTo>
                    <a:pt x="1" y="31629"/>
                  </a:lnTo>
                  <a:lnTo>
                    <a:pt x="31537" y="31629"/>
                  </a:lnTo>
                  <a:lnTo>
                    <a:pt x="315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81;p29">
              <a:extLst>
                <a:ext uri="{FF2B5EF4-FFF2-40B4-BE49-F238E27FC236}">
                  <a16:creationId xmlns:a16="http://schemas.microsoft.com/office/drawing/2014/main" xmlns="" id="{6A39E877-A870-9829-0449-262E0C412E99}"/>
                </a:ext>
              </a:extLst>
            </p:cNvPr>
            <p:cNvSpPr/>
            <p:nvPr/>
          </p:nvSpPr>
          <p:spPr>
            <a:xfrm>
              <a:off x="1578968" y="2347839"/>
              <a:ext cx="471636" cy="135732"/>
            </a:xfrm>
            <a:custGeom>
              <a:avLst/>
              <a:gdLst/>
              <a:ahLst/>
              <a:cxnLst/>
              <a:rect l="l" t="t" r="r" b="b"/>
              <a:pathLst>
                <a:path w="31537" h="9076" extrusionOk="0">
                  <a:moveTo>
                    <a:pt x="1" y="0"/>
                  </a:moveTo>
                  <a:lnTo>
                    <a:pt x="1" y="9076"/>
                  </a:lnTo>
                  <a:lnTo>
                    <a:pt x="31537" y="9076"/>
                  </a:lnTo>
                  <a:lnTo>
                    <a:pt x="315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82;p29">
              <a:extLst>
                <a:ext uri="{FF2B5EF4-FFF2-40B4-BE49-F238E27FC236}">
                  <a16:creationId xmlns:a16="http://schemas.microsoft.com/office/drawing/2014/main" xmlns="" id="{79085A7E-90C7-C0BE-0FE3-3534C5A2C048}"/>
                </a:ext>
              </a:extLst>
            </p:cNvPr>
            <p:cNvSpPr/>
            <p:nvPr/>
          </p:nvSpPr>
          <p:spPr>
            <a:xfrm>
              <a:off x="1578968" y="2550735"/>
              <a:ext cx="471636" cy="50742"/>
            </a:xfrm>
            <a:custGeom>
              <a:avLst/>
              <a:gdLst/>
              <a:ahLst/>
              <a:cxnLst/>
              <a:rect l="l" t="t" r="r" b="b"/>
              <a:pathLst>
                <a:path w="31537" h="3393" extrusionOk="0">
                  <a:moveTo>
                    <a:pt x="1" y="1"/>
                  </a:moveTo>
                  <a:lnTo>
                    <a:pt x="1" y="3393"/>
                  </a:lnTo>
                  <a:lnTo>
                    <a:pt x="31537" y="3393"/>
                  </a:lnTo>
                  <a:lnTo>
                    <a:pt x="3153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83;p29">
              <a:extLst>
                <a:ext uri="{FF2B5EF4-FFF2-40B4-BE49-F238E27FC236}">
                  <a16:creationId xmlns:a16="http://schemas.microsoft.com/office/drawing/2014/main" xmlns="" id="{1C030055-2880-CF7A-8DBA-E26ADF348E52}"/>
                </a:ext>
              </a:extLst>
            </p:cNvPr>
            <p:cNvSpPr/>
            <p:nvPr/>
          </p:nvSpPr>
          <p:spPr>
            <a:xfrm>
              <a:off x="1578968" y="2663167"/>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84;p29">
              <a:extLst>
                <a:ext uri="{FF2B5EF4-FFF2-40B4-BE49-F238E27FC236}">
                  <a16:creationId xmlns:a16="http://schemas.microsoft.com/office/drawing/2014/main" xmlns="" id="{43B66A7B-25B1-04D4-4E09-6A07E3A06DAA}"/>
                </a:ext>
              </a:extLst>
            </p:cNvPr>
            <p:cNvSpPr/>
            <p:nvPr/>
          </p:nvSpPr>
          <p:spPr>
            <a:xfrm>
              <a:off x="1578968" y="2776960"/>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85;p29">
              <a:extLst>
                <a:ext uri="{FF2B5EF4-FFF2-40B4-BE49-F238E27FC236}">
                  <a16:creationId xmlns:a16="http://schemas.microsoft.com/office/drawing/2014/main" xmlns="" id="{21F70DE9-8C0B-C627-7233-5277A52B3BC9}"/>
                </a:ext>
              </a:extLst>
            </p:cNvPr>
            <p:cNvSpPr/>
            <p:nvPr/>
          </p:nvSpPr>
          <p:spPr>
            <a:xfrm>
              <a:off x="1578968" y="2889378"/>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86;p29">
              <a:extLst>
                <a:ext uri="{FF2B5EF4-FFF2-40B4-BE49-F238E27FC236}">
                  <a16:creationId xmlns:a16="http://schemas.microsoft.com/office/drawing/2014/main" xmlns="" id="{BBA2E683-0F84-B126-6FDC-C7BFB9A17931}"/>
                </a:ext>
              </a:extLst>
            </p:cNvPr>
            <p:cNvSpPr/>
            <p:nvPr/>
          </p:nvSpPr>
          <p:spPr>
            <a:xfrm>
              <a:off x="2179478" y="1784345"/>
              <a:ext cx="765023" cy="473012"/>
            </a:xfrm>
            <a:custGeom>
              <a:avLst/>
              <a:gdLst/>
              <a:ahLst/>
              <a:cxnLst/>
              <a:rect l="l" t="t" r="r" b="b"/>
              <a:pathLst>
                <a:path w="51155" h="31629" extrusionOk="0">
                  <a:moveTo>
                    <a:pt x="0" y="1"/>
                  </a:moveTo>
                  <a:lnTo>
                    <a:pt x="0" y="31629"/>
                  </a:lnTo>
                  <a:lnTo>
                    <a:pt x="51155" y="31629"/>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87;p29">
              <a:extLst>
                <a:ext uri="{FF2B5EF4-FFF2-40B4-BE49-F238E27FC236}">
                  <a16:creationId xmlns:a16="http://schemas.microsoft.com/office/drawing/2014/main" xmlns="" id="{2A3642FC-6861-4237-C19B-64717FEFCBD2}"/>
                </a:ext>
              </a:extLst>
            </p:cNvPr>
            <p:cNvSpPr/>
            <p:nvPr/>
          </p:nvSpPr>
          <p:spPr>
            <a:xfrm>
              <a:off x="2179478" y="2347839"/>
              <a:ext cx="765023" cy="135732"/>
            </a:xfrm>
            <a:custGeom>
              <a:avLst/>
              <a:gdLst/>
              <a:ahLst/>
              <a:cxnLst/>
              <a:rect l="l" t="t" r="r" b="b"/>
              <a:pathLst>
                <a:path w="51155" h="9076" extrusionOk="0">
                  <a:moveTo>
                    <a:pt x="0" y="0"/>
                  </a:moveTo>
                  <a:lnTo>
                    <a:pt x="0" y="9076"/>
                  </a:lnTo>
                  <a:lnTo>
                    <a:pt x="51155" y="9076"/>
                  </a:lnTo>
                  <a:lnTo>
                    <a:pt x="511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88;p29">
              <a:extLst>
                <a:ext uri="{FF2B5EF4-FFF2-40B4-BE49-F238E27FC236}">
                  <a16:creationId xmlns:a16="http://schemas.microsoft.com/office/drawing/2014/main" xmlns="" id="{7A70AF80-3360-2771-E18A-DD85A6138F61}"/>
                </a:ext>
              </a:extLst>
            </p:cNvPr>
            <p:cNvSpPr/>
            <p:nvPr/>
          </p:nvSpPr>
          <p:spPr>
            <a:xfrm>
              <a:off x="2179478" y="2550735"/>
              <a:ext cx="765023" cy="50742"/>
            </a:xfrm>
            <a:custGeom>
              <a:avLst/>
              <a:gdLst/>
              <a:ahLst/>
              <a:cxnLst/>
              <a:rect l="l" t="t" r="r" b="b"/>
              <a:pathLst>
                <a:path w="51155" h="3393" extrusionOk="0">
                  <a:moveTo>
                    <a:pt x="0" y="1"/>
                  </a:moveTo>
                  <a:lnTo>
                    <a:pt x="0" y="3393"/>
                  </a:lnTo>
                  <a:lnTo>
                    <a:pt x="51155" y="3393"/>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89;p29">
              <a:extLst>
                <a:ext uri="{FF2B5EF4-FFF2-40B4-BE49-F238E27FC236}">
                  <a16:creationId xmlns:a16="http://schemas.microsoft.com/office/drawing/2014/main" xmlns="" id="{009184C0-E8F8-9D9A-2767-174881424EC3}"/>
                </a:ext>
              </a:extLst>
            </p:cNvPr>
            <p:cNvSpPr/>
            <p:nvPr/>
          </p:nvSpPr>
          <p:spPr>
            <a:xfrm>
              <a:off x="2179478" y="2663167"/>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90;p29">
              <a:extLst>
                <a:ext uri="{FF2B5EF4-FFF2-40B4-BE49-F238E27FC236}">
                  <a16:creationId xmlns:a16="http://schemas.microsoft.com/office/drawing/2014/main" xmlns="" id="{DCF37E37-DBA8-E980-CFA5-13E6FB0AEFC2}"/>
                </a:ext>
              </a:extLst>
            </p:cNvPr>
            <p:cNvSpPr/>
            <p:nvPr/>
          </p:nvSpPr>
          <p:spPr>
            <a:xfrm>
              <a:off x="2179478" y="2776960"/>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91;p29">
              <a:extLst>
                <a:ext uri="{FF2B5EF4-FFF2-40B4-BE49-F238E27FC236}">
                  <a16:creationId xmlns:a16="http://schemas.microsoft.com/office/drawing/2014/main" xmlns="" id="{5D496C44-228B-F46D-6C9B-237E0E7EF6A7}"/>
                </a:ext>
              </a:extLst>
            </p:cNvPr>
            <p:cNvSpPr/>
            <p:nvPr/>
          </p:nvSpPr>
          <p:spPr>
            <a:xfrm>
              <a:off x="2179478" y="2889378"/>
              <a:ext cx="471636" cy="50742"/>
            </a:xfrm>
            <a:custGeom>
              <a:avLst/>
              <a:gdLst/>
              <a:ahLst/>
              <a:cxnLst/>
              <a:rect l="l" t="t" r="r" b="b"/>
              <a:pathLst>
                <a:path w="31537" h="3393" extrusionOk="0">
                  <a:moveTo>
                    <a:pt x="0" y="0"/>
                  </a:moveTo>
                  <a:lnTo>
                    <a:pt x="0" y="3392"/>
                  </a:lnTo>
                  <a:lnTo>
                    <a:pt x="31536" y="3392"/>
                  </a:lnTo>
                  <a:lnTo>
                    <a:pt x="31536"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92;p29">
              <a:extLst>
                <a:ext uri="{FF2B5EF4-FFF2-40B4-BE49-F238E27FC236}">
                  <a16:creationId xmlns:a16="http://schemas.microsoft.com/office/drawing/2014/main" xmlns="" id="{A4379E5C-A84F-53DA-5554-3299FF65C52E}"/>
                </a:ext>
              </a:extLst>
            </p:cNvPr>
            <p:cNvSpPr/>
            <p:nvPr/>
          </p:nvSpPr>
          <p:spPr>
            <a:xfrm>
              <a:off x="975721" y="2775585"/>
              <a:ext cx="2085295" cy="1140678"/>
            </a:xfrm>
            <a:custGeom>
              <a:avLst/>
              <a:gdLst/>
              <a:ahLst/>
              <a:cxnLst/>
              <a:rect l="l" t="t" r="r" b="b"/>
              <a:pathLst>
                <a:path w="139438" h="76274" extrusionOk="0">
                  <a:moveTo>
                    <a:pt x="5776" y="0"/>
                  </a:moveTo>
                  <a:cubicBezTo>
                    <a:pt x="2568" y="0"/>
                    <a:pt x="1" y="2659"/>
                    <a:pt x="1" y="5868"/>
                  </a:cubicBezTo>
                  <a:lnTo>
                    <a:pt x="1" y="76274"/>
                  </a:lnTo>
                  <a:lnTo>
                    <a:pt x="139438" y="76274"/>
                  </a:lnTo>
                  <a:lnTo>
                    <a:pt x="139438" y="5868"/>
                  </a:lnTo>
                  <a:cubicBezTo>
                    <a:pt x="139346" y="2659"/>
                    <a:pt x="136871" y="92"/>
                    <a:pt x="133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93;p29">
              <a:extLst>
                <a:ext uri="{FF2B5EF4-FFF2-40B4-BE49-F238E27FC236}">
                  <a16:creationId xmlns:a16="http://schemas.microsoft.com/office/drawing/2014/main" xmlns="" id="{5AC78B01-2140-7323-B3D7-73D2AF8A40FB}"/>
                </a:ext>
              </a:extLst>
            </p:cNvPr>
            <p:cNvSpPr/>
            <p:nvPr/>
          </p:nvSpPr>
          <p:spPr>
            <a:xfrm>
              <a:off x="1030562" y="2839951"/>
              <a:ext cx="1975630" cy="1076311"/>
            </a:xfrm>
            <a:custGeom>
              <a:avLst/>
              <a:gdLst/>
              <a:ahLst/>
              <a:cxnLst/>
              <a:rect l="l" t="t" r="r" b="b"/>
              <a:pathLst>
                <a:path w="132105" h="71970" extrusionOk="0">
                  <a:moveTo>
                    <a:pt x="2686" y="1"/>
                  </a:moveTo>
                  <a:cubicBezTo>
                    <a:pt x="1199" y="1"/>
                    <a:pt x="1" y="1250"/>
                    <a:pt x="1" y="2755"/>
                  </a:cubicBezTo>
                  <a:lnTo>
                    <a:pt x="1" y="71970"/>
                  </a:lnTo>
                  <a:lnTo>
                    <a:pt x="132104" y="71970"/>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94;p29">
              <a:extLst>
                <a:ext uri="{FF2B5EF4-FFF2-40B4-BE49-F238E27FC236}">
                  <a16:creationId xmlns:a16="http://schemas.microsoft.com/office/drawing/2014/main" xmlns="" id="{5AEE792B-ED4C-3523-25C7-E122FA9F9623}"/>
                </a:ext>
              </a:extLst>
            </p:cNvPr>
            <p:cNvSpPr/>
            <p:nvPr/>
          </p:nvSpPr>
          <p:spPr>
            <a:xfrm>
              <a:off x="781050" y="3916256"/>
              <a:ext cx="2474649" cy="174136"/>
            </a:xfrm>
            <a:custGeom>
              <a:avLst/>
              <a:gdLst/>
              <a:ahLst/>
              <a:cxnLst/>
              <a:rect l="l" t="t" r="r" b="b"/>
              <a:pathLst>
                <a:path w="165473" h="11644" extrusionOk="0">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95;p29">
              <a:extLst>
                <a:ext uri="{FF2B5EF4-FFF2-40B4-BE49-F238E27FC236}">
                  <a16:creationId xmlns:a16="http://schemas.microsoft.com/office/drawing/2014/main" xmlns="" id="{64CCE7FD-4152-1EC2-32D0-0412DE0396D3}"/>
                </a:ext>
              </a:extLst>
            </p:cNvPr>
            <p:cNvSpPr/>
            <p:nvPr/>
          </p:nvSpPr>
          <p:spPr>
            <a:xfrm>
              <a:off x="1786000" y="3892945"/>
              <a:ext cx="464786" cy="79524"/>
            </a:xfrm>
            <a:custGeom>
              <a:avLst/>
              <a:gdLst/>
              <a:ahLst/>
              <a:cxnLst/>
              <a:rect l="l" t="t" r="r" b="b"/>
              <a:pathLst>
                <a:path w="31079" h="3760" extrusionOk="0">
                  <a:moveTo>
                    <a:pt x="1" y="1"/>
                  </a:moveTo>
                  <a:lnTo>
                    <a:pt x="1" y="3759"/>
                  </a:lnTo>
                  <a:lnTo>
                    <a:pt x="31078" y="3759"/>
                  </a:lnTo>
                  <a:lnTo>
                    <a:pt x="31078"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96;p29">
              <a:extLst>
                <a:ext uri="{FF2B5EF4-FFF2-40B4-BE49-F238E27FC236}">
                  <a16:creationId xmlns:a16="http://schemas.microsoft.com/office/drawing/2014/main" xmlns="" id="{8E864EE4-BF76-DBF5-0144-627EA52FA245}"/>
                </a:ext>
              </a:extLst>
            </p:cNvPr>
            <p:cNvSpPr/>
            <p:nvPr/>
          </p:nvSpPr>
          <p:spPr>
            <a:xfrm>
              <a:off x="781050" y="3916256"/>
              <a:ext cx="2474649" cy="174136"/>
            </a:xfrm>
            <a:custGeom>
              <a:avLst/>
              <a:gdLst/>
              <a:ahLst/>
              <a:cxnLst/>
              <a:rect l="l" t="t" r="r" b="b"/>
              <a:pathLst>
                <a:path w="165473" h="11644" extrusionOk="0">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97;p29">
              <a:extLst>
                <a:ext uri="{FF2B5EF4-FFF2-40B4-BE49-F238E27FC236}">
                  <a16:creationId xmlns:a16="http://schemas.microsoft.com/office/drawing/2014/main" xmlns="" id="{D7355208-8C63-CA8B-6F76-E2765770AA04}"/>
                </a:ext>
              </a:extLst>
            </p:cNvPr>
            <p:cNvSpPr/>
            <p:nvPr/>
          </p:nvSpPr>
          <p:spPr>
            <a:xfrm>
              <a:off x="1030562" y="2839951"/>
              <a:ext cx="1975630" cy="80966"/>
            </a:xfrm>
            <a:custGeom>
              <a:avLst/>
              <a:gdLst/>
              <a:ahLst/>
              <a:cxnLst/>
              <a:rect l="l" t="t" r="r" b="b"/>
              <a:pathLst>
                <a:path w="132105" h="5414" extrusionOk="0">
                  <a:moveTo>
                    <a:pt x="2686" y="1"/>
                  </a:moveTo>
                  <a:cubicBezTo>
                    <a:pt x="1199" y="1"/>
                    <a:pt x="1" y="1250"/>
                    <a:pt x="1" y="2755"/>
                  </a:cubicBezTo>
                  <a:lnTo>
                    <a:pt x="1" y="5414"/>
                  </a:lnTo>
                  <a:lnTo>
                    <a:pt x="132104" y="5414"/>
                  </a:lnTo>
                  <a:lnTo>
                    <a:pt x="132104" y="2755"/>
                  </a:lnTo>
                  <a:cubicBezTo>
                    <a:pt x="132104" y="1197"/>
                    <a:pt x="130821" y="5"/>
                    <a:pt x="129354" y="5"/>
                  </a:cubicBezTo>
                  <a:lnTo>
                    <a:pt x="2843" y="5"/>
                  </a:lnTo>
                  <a:cubicBezTo>
                    <a:pt x="2790" y="2"/>
                    <a:pt x="2738" y="1"/>
                    <a:pt x="2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98;p29">
              <a:extLst>
                <a:ext uri="{FF2B5EF4-FFF2-40B4-BE49-F238E27FC236}">
                  <a16:creationId xmlns:a16="http://schemas.microsoft.com/office/drawing/2014/main" xmlns="" id="{3DF13708-BD1D-5A6E-1F6E-736190F9B6D6}"/>
                </a:ext>
              </a:extLst>
            </p:cNvPr>
            <p:cNvSpPr/>
            <p:nvPr/>
          </p:nvSpPr>
          <p:spPr>
            <a:xfrm>
              <a:off x="1030562" y="2920903"/>
              <a:ext cx="1975630" cy="80907"/>
            </a:xfrm>
            <a:custGeom>
              <a:avLst/>
              <a:gdLst/>
              <a:ahLst/>
              <a:cxnLst/>
              <a:rect l="l" t="t" r="r" b="b"/>
              <a:pathLst>
                <a:path w="132105" h="5410" extrusionOk="0">
                  <a:moveTo>
                    <a:pt x="1" y="1"/>
                  </a:moveTo>
                  <a:lnTo>
                    <a:pt x="1" y="5410"/>
                  </a:lnTo>
                  <a:lnTo>
                    <a:pt x="132104" y="5410"/>
                  </a:lnTo>
                  <a:lnTo>
                    <a:pt x="132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99;p29">
              <a:extLst>
                <a:ext uri="{FF2B5EF4-FFF2-40B4-BE49-F238E27FC236}">
                  <a16:creationId xmlns:a16="http://schemas.microsoft.com/office/drawing/2014/main" xmlns="" id="{53EF516A-F8C2-9C34-2067-17685FC127A2}"/>
                </a:ext>
              </a:extLst>
            </p:cNvPr>
            <p:cNvSpPr/>
            <p:nvPr/>
          </p:nvSpPr>
          <p:spPr>
            <a:xfrm>
              <a:off x="2636015" y="2920903"/>
              <a:ext cx="370196" cy="80907"/>
            </a:xfrm>
            <a:custGeom>
              <a:avLst/>
              <a:gdLst/>
              <a:ahLst/>
              <a:cxnLst/>
              <a:rect l="l" t="t" r="r" b="b"/>
              <a:pathLst>
                <a:path w="24754" h="5410" extrusionOk="0">
                  <a:moveTo>
                    <a:pt x="1" y="1"/>
                  </a:moveTo>
                  <a:lnTo>
                    <a:pt x="1" y="5410"/>
                  </a:lnTo>
                  <a:lnTo>
                    <a:pt x="24753" y="5410"/>
                  </a:lnTo>
                  <a:lnTo>
                    <a:pt x="247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500;p29">
              <a:extLst>
                <a:ext uri="{FF2B5EF4-FFF2-40B4-BE49-F238E27FC236}">
                  <a16:creationId xmlns:a16="http://schemas.microsoft.com/office/drawing/2014/main" xmlns="" id="{207CDF79-1EEB-5399-8BBC-FA3FEC38A947}"/>
                </a:ext>
              </a:extLst>
            </p:cNvPr>
            <p:cNvSpPr/>
            <p:nvPr/>
          </p:nvSpPr>
          <p:spPr>
            <a:xfrm>
              <a:off x="2360451" y="2920903"/>
              <a:ext cx="275576" cy="80907"/>
            </a:xfrm>
            <a:custGeom>
              <a:avLst/>
              <a:gdLst/>
              <a:ahLst/>
              <a:cxnLst/>
              <a:rect l="l" t="t" r="r" b="b"/>
              <a:pathLst>
                <a:path w="18427" h="5410" extrusionOk="0">
                  <a:moveTo>
                    <a:pt x="0" y="1"/>
                  </a:moveTo>
                  <a:lnTo>
                    <a:pt x="0" y="5410"/>
                  </a:lnTo>
                  <a:lnTo>
                    <a:pt x="18427" y="5410"/>
                  </a:lnTo>
                  <a:lnTo>
                    <a:pt x="1842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501;p29">
              <a:extLst>
                <a:ext uri="{FF2B5EF4-FFF2-40B4-BE49-F238E27FC236}">
                  <a16:creationId xmlns:a16="http://schemas.microsoft.com/office/drawing/2014/main" xmlns="" id="{486B2F17-633B-46F6-1FDF-BC4AB2D1AB40}"/>
                </a:ext>
              </a:extLst>
            </p:cNvPr>
            <p:cNvSpPr/>
            <p:nvPr/>
          </p:nvSpPr>
          <p:spPr>
            <a:xfrm>
              <a:off x="2093097" y="3071726"/>
              <a:ext cx="850027" cy="213886"/>
            </a:xfrm>
            <a:custGeom>
              <a:avLst/>
              <a:gdLst/>
              <a:ahLst/>
              <a:cxnLst/>
              <a:rect l="l" t="t" r="r" b="b"/>
              <a:pathLst>
                <a:path w="56839" h="14302" extrusionOk="0">
                  <a:moveTo>
                    <a:pt x="1" y="0"/>
                  </a:moveTo>
                  <a:lnTo>
                    <a:pt x="1" y="14301"/>
                  </a:lnTo>
                  <a:lnTo>
                    <a:pt x="56839" y="14301"/>
                  </a:lnTo>
                  <a:lnTo>
                    <a:pt x="568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502;p29">
              <a:extLst>
                <a:ext uri="{FF2B5EF4-FFF2-40B4-BE49-F238E27FC236}">
                  <a16:creationId xmlns:a16="http://schemas.microsoft.com/office/drawing/2014/main" xmlns="" id="{B24A4D05-4B2E-85DF-8F56-F21C879CB7C9}"/>
                </a:ext>
              </a:extLst>
            </p:cNvPr>
            <p:cNvSpPr/>
            <p:nvPr/>
          </p:nvSpPr>
          <p:spPr>
            <a:xfrm>
              <a:off x="2093097" y="3345928"/>
              <a:ext cx="651245" cy="45254"/>
            </a:xfrm>
            <a:custGeom>
              <a:avLst/>
              <a:gdLst/>
              <a:ahLst/>
              <a:cxnLst/>
              <a:rect l="l" t="t" r="r" b="b"/>
              <a:pathLst>
                <a:path w="43547" h="3026" extrusionOk="0">
                  <a:moveTo>
                    <a:pt x="1" y="0"/>
                  </a:moveTo>
                  <a:lnTo>
                    <a:pt x="1" y="3025"/>
                  </a:lnTo>
                  <a:lnTo>
                    <a:pt x="43546" y="3025"/>
                  </a:lnTo>
                  <a:lnTo>
                    <a:pt x="435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503;p29">
              <a:extLst>
                <a:ext uri="{FF2B5EF4-FFF2-40B4-BE49-F238E27FC236}">
                  <a16:creationId xmlns:a16="http://schemas.microsoft.com/office/drawing/2014/main" xmlns="" id="{D4A2969E-392A-2D1E-3372-36F434E2A0E4}"/>
                </a:ext>
              </a:extLst>
            </p:cNvPr>
            <p:cNvSpPr/>
            <p:nvPr/>
          </p:nvSpPr>
          <p:spPr>
            <a:xfrm>
              <a:off x="2093097" y="3444631"/>
              <a:ext cx="850027" cy="45254"/>
            </a:xfrm>
            <a:custGeom>
              <a:avLst/>
              <a:gdLst/>
              <a:ahLst/>
              <a:cxnLst/>
              <a:rect l="l" t="t" r="r" b="b"/>
              <a:pathLst>
                <a:path w="56839" h="3026" extrusionOk="0">
                  <a:moveTo>
                    <a:pt x="1" y="1"/>
                  </a:moveTo>
                  <a:lnTo>
                    <a:pt x="1" y="3026"/>
                  </a:lnTo>
                  <a:lnTo>
                    <a:pt x="56839" y="3026"/>
                  </a:lnTo>
                  <a:lnTo>
                    <a:pt x="5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504;p29">
              <a:extLst>
                <a:ext uri="{FF2B5EF4-FFF2-40B4-BE49-F238E27FC236}">
                  <a16:creationId xmlns:a16="http://schemas.microsoft.com/office/drawing/2014/main" xmlns="" id="{9B52DD38-4FD5-BE1B-A4B7-BE48F7D1487E}"/>
                </a:ext>
              </a:extLst>
            </p:cNvPr>
            <p:cNvSpPr/>
            <p:nvPr/>
          </p:nvSpPr>
          <p:spPr>
            <a:xfrm>
              <a:off x="2093097" y="3543350"/>
              <a:ext cx="850027" cy="46630"/>
            </a:xfrm>
            <a:custGeom>
              <a:avLst/>
              <a:gdLst/>
              <a:ahLst/>
              <a:cxnLst/>
              <a:rect l="l" t="t" r="r" b="b"/>
              <a:pathLst>
                <a:path w="56839" h="3118" extrusionOk="0">
                  <a:moveTo>
                    <a:pt x="1" y="0"/>
                  </a:moveTo>
                  <a:lnTo>
                    <a:pt x="1" y="3117"/>
                  </a:lnTo>
                  <a:lnTo>
                    <a:pt x="56839" y="3117"/>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505;p29">
              <a:extLst>
                <a:ext uri="{FF2B5EF4-FFF2-40B4-BE49-F238E27FC236}">
                  <a16:creationId xmlns:a16="http://schemas.microsoft.com/office/drawing/2014/main" xmlns="" id="{A874EEF1-E84A-4198-3104-702C6E945458}"/>
                </a:ext>
              </a:extLst>
            </p:cNvPr>
            <p:cNvSpPr/>
            <p:nvPr/>
          </p:nvSpPr>
          <p:spPr>
            <a:xfrm>
              <a:off x="2093097" y="3643430"/>
              <a:ext cx="850027" cy="45254"/>
            </a:xfrm>
            <a:custGeom>
              <a:avLst/>
              <a:gdLst/>
              <a:ahLst/>
              <a:cxnLst/>
              <a:rect l="l" t="t" r="r" b="b"/>
              <a:pathLst>
                <a:path w="56839" h="3026" extrusionOk="0">
                  <a:moveTo>
                    <a:pt x="1" y="0"/>
                  </a:moveTo>
                  <a:lnTo>
                    <a:pt x="1" y="3026"/>
                  </a:lnTo>
                  <a:lnTo>
                    <a:pt x="56839" y="3026"/>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506;p29">
              <a:extLst>
                <a:ext uri="{FF2B5EF4-FFF2-40B4-BE49-F238E27FC236}">
                  <a16:creationId xmlns:a16="http://schemas.microsoft.com/office/drawing/2014/main" xmlns="" id="{DDE5A2E3-B25E-894E-D7AD-755D22CBF208}"/>
                </a:ext>
              </a:extLst>
            </p:cNvPr>
            <p:cNvSpPr/>
            <p:nvPr/>
          </p:nvSpPr>
          <p:spPr>
            <a:xfrm>
              <a:off x="2093097" y="3742148"/>
              <a:ext cx="473012" cy="45254"/>
            </a:xfrm>
            <a:custGeom>
              <a:avLst/>
              <a:gdLst/>
              <a:ahLst/>
              <a:cxnLst/>
              <a:rect l="l" t="t" r="r" b="b"/>
              <a:pathLst>
                <a:path w="31629" h="3026" extrusionOk="0">
                  <a:moveTo>
                    <a:pt x="1" y="0"/>
                  </a:moveTo>
                  <a:lnTo>
                    <a:pt x="1" y="3025"/>
                  </a:lnTo>
                  <a:lnTo>
                    <a:pt x="31628" y="3025"/>
                  </a:lnTo>
                  <a:lnTo>
                    <a:pt x="316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507;p29">
              <a:extLst>
                <a:ext uri="{FF2B5EF4-FFF2-40B4-BE49-F238E27FC236}">
                  <a16:creationId xmlns:a16="http://schemas.microsoft.com/office/drawing/2014/main" xmlns="" id="{EB98811D-157B-B983-8033-2EF2C22F68CB}"/>
                </a:ext>
              </a:extLst>
            </p:cNvPr>
            <p:cNvSpPr/>
            <p:nvPr/>
          </p:nvSpPr>
          <p:spPr>
            <a:xfrm>
              <a:off x="2622316" y="3747622"/>
              <a:ext cx="83643" cy="79531"/>
            </a:xfrm>
            <a:custGeom>
              <a:avLst/>
              <a:gdLst/>
              <a:ahLst/>
              <a:cxnLst/>
              <a:rect l="l" t="t" r="r" b="b"/>
              <a:pathLst>
                <a:path w="5593" h="5318" extrusionOk="0">
                  <a:moveTo>
                    <a:pt x="2842" y="1"/>
                  </a:moveTo>
                  <a:lnTo>
                    <a:pt x="1925" y="1743"/>
                  </a:lnTo>
                  <a:lnTo>
                    <a:pt x="0" y="2018"/>
                  </a:lnTo>
                  <a:lnTo>
                    <a:pt x="1467" y="3393"/>
                  </a:lnTo>
                  <a:lnTo>
                    <a:pt x="1100" y="5318"/>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508;p29">
              <a:extLst>
                <a:ext uri="{FF2B5EF4-FFF2-40B4-BE49-F238E27FC236}">
                  <a16:creationId xmlns:a16="http://schemas.microsoft.com/office/drawing/2014/main" xmlns="" id="{9973B9B5-0A1A-C515-577B-79E267EE413E}"/>
                </a:ext>
              </a:extLst>
            </p:cNvPr>
            <p:cNvSpPr/>
            <p:nvPr/>
          </p:nvSpPr>
          <p:spPr>
            <a:xfrm>
              <a:off x="2731997" y="3747622"/>
              <a:ext cx="83643" cy="79531"/>
            </a:xfrm>
            <a:custGeom>
              <a:avLst/>
              <a:gdLst/>
              <a:ahLst/>
              <a:cxnLst/>
              <a:rect l="l" t="t" r="r" b="b"/>
              <a:pathLst>
                <a:path w="5593" h="5318" extrusionOk="0">
                  <a:moveTo>
                    <a:pt x="2842" y="1"/>
                  </a:moveTo>
                  <a:lnTo>
                    <a:pt x="2017" y="1743"/>
                  </a:lnTo>
                  <a:lnTo>
                    <a:pt x="0" y="2018"/>
                  </a:lnTo>
                  <a:lnTo>
                    <a:pt x="1467" y="3393"/>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509;p29">
              <a:extLst>
                <a:ext uri="{FF2B5EF4-FFF2-40B4-BE49-F238E27FC236}">
                  <a16:creationId xmlns:a16="http://schemas.microsoft.com/office/drawing/2014/main" xmlns="" id="{F89A11D2-9D2A-47B2-B8D0-12ECAC92E081}"/>
                </a:ext>
              </a:extLst>
            </p:cNvPr>
            <p:cNvSpPr/>
            <p:nvPr/>
          </p:nvSpPr>
          <p:spPr>
            <a:xfrm>
              <a:off x="2843039" y="3747622"/>
              <a:ext cx="83643" cy="79531"/>
            </a:xfrm>
            <a:custGeom>
              <a:avLst/>
              <a:gdLst/>
              <a:ahLst/>
              <a:cxnLst/>
              <a:rect l="l" t="t" r="r" b="b"/>
              <a:pathLst>
                <a:path w="5593" h="5318" extrusionOk="0">
                  <a:moveTo>
                    <a:pt x="2751" y="1"/>
                  </a:moveTo>
                  <a:lnTo>
                    <a:pt x="1926" y="1743"/>
                  </a:lnTo>
                  <a:lnTo>
                    <a:pt x="1" y="2018"/>
                  </a:lnTo>
                  <a:lnTo>
                    <a:pt x="1376" y="3393"/>
                  </a:lnTo>
                  <a:lnTo>
                    <a:pt x="1009" y="5318"/>
                  </a:lnTo>
                  <a:lnTo>
                    <a:pt x="2751" y="4401"/>
                  </a:lnTo>
                  <a:lnTo>
                    <a:pt x="4493" y="5318"/>
                  </a:lnTo>
                  <a:lnTo>
                    <a:pt x="4126" y="3393"/>
                  </a:lnTo>
                  <a:lnTo>
                    <a:pt x="5593" y="2018"/>
                  </a:lnTo>
                  <a:lnTo>
                    <a:pt x="3668" y="1743"/>
                  </a:lnTo>
                  <a:lnTo>
                    <a:pt x="27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510;p29">
              <a:extLst>
                <a:ext uri="{FF2B5EF4-FFF2-40B4-BE49-F238E27FC236}">
                  <a16:creationId xmlns:a16="http://schemas.microsoft.com/office/drawing/2014/main" xmlns="" id="{2DF5CEAE-F972-413F-F0D5-2F54E7D8F142}"/>
                </a:ext>
              </a:extLst>
            </p:cNvPr>
            <p:cNvSpPr/>
            <p:nvPr/>
          </p:nvSpPr>
          <p:spPr>
            <a:xfrm>
              <a:off x="2704569" y="2861950"/>
              <a:ext cx="43893" cy="37447"/>
            </a:xfrm>
            <a:custGeom>
              <a:avLst/>
              <a:gdLst/>
              <a:ahLst/>
              <a:cxnLst/>
              <a:rect l="l" t="t" r="r" b="b"/>
              <a:pathLst>
                <a:path w="2935" h="2504" extrusionOk="0">
                  <a:moveTo>
                    <a:pt x="1651" y="1"/>
                  </a:moveTo>
                  <a:cubicBezTo>
                    <a:pt x="551" y="1"/>
                    <a:pt x="1" y="1284"/>
                    <a:pt x="734" y="2109"/>
                  </a:cubicBezTo>
                  <a:cubicBezTo>
                    <a:pt x="1005" y="2381"/>
                    <a:pt x="1336" y="2503"/>
                    <a:pt x="1658" y="2503"/>
                  </a:cubicBezTo>
                  <a:cubicBezTo>
                    <a:pt x="2315" y="2503"/>
                    <a:pt x="2934" y="1993"/>
                    <a:pt x="2934" y="1193"/>
                  </a:cubicBezTo>
                  <a:cubicBezTo>
                    <a:pt x="2934" y="551"/>
                    <a:pt x="2384"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511;p29">
              <a:extLst>
                <a:ext uri="{FF2B5EF4-FFF2-40B4-BE49-F238E27FC236}">
                  <a16:creationId xmlns:a16="http://schemas.microsoft.com/office/drawing/2014/main" xmlns="" id="{A05B0223-C66C-2CC5-2089-1B2DB960892A}"/>
                </a:ext>
              </a:extLst>
            </p:cNvPr>
            <p:cNvSpPr/>
            <p:nvPr/>
          </p:nvSpPr>
          <p:spPr>
            <a:xfrm>
              <a:off x="2785462" y="2861950"/>
              <a:ext cx="45254" cy="37447"/>
            </a:xfrm>
            <a:custGeom>
              <a:avLst/>
              <a:gdLst/>
              <a:ahLst/>
              <a:cxnLst/>
              <a:rect l="l" t="t" r="r" b="b"/>
              <a:pathLst>
                <a:path w="3026" h="2504" extrusionOk="0">
                  <a:moveTo>
                    <a:pt x="1742" y="1"/>
                  </a:moveTo>
                  <a:cubicBezTo>
                    <a:pt x="642" y="1"/>
                    <a:pt x="0" y="1376"/>
                    <a:pt x="825" y="2109"/>
                  </a:cubicBezTo>
                  <a:cubicBezTo>
                    <a:pt x="1097" y="2381"/>
                    <a:pt x="1428" y="2503"/>
                    <a:pt x="1749" y="2503"/>
                  </a:cubicBezTo>
                  <a:cubicBezTo>
                    <a:pt x="2406" y="2503"/>
                    <a:pt x="3026" y="1993"/>
                    <a:pt x="3026" y="1193"/>
                  </a:cubicBezTo>
                  <a:cubicBezTo>
                    <a:pt x="3026" y="551"/>
                    <a:pt x="2384" y="1"/>
                    <a:pt x="1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512;p29">
              <a:extLst>
                <a:ext uri="{FF2B5EF4-FFF2-40B4-BE49-F238E27FC236}">
                  <a16:creationId xmlns:a16="http://schemas.microsoft.com/office/drawing/2014/main" xmlns="" id="{FFE3522A-9B37-CEA2-5B74-35A1BFEC1C66}"/>
                </a:ext>
              </a:extLst>
            </p:cNvPr>
            <p:cNvSpPr/>
            <p:nvPr/>
          </p:nvSpPr>
          <p:spPr>
            <a:xfrm>
              <a:off x="2869091" y="2861950"/>
              <a:ext cx="42517" cy="37447"/>
            </a:xfrm>
            <a:custGeom>
              <a:avLst/>
              <a:gdLst/>
              <a:ahLst/>
              <a:cxnLst/>
              <a:rect l="l" t="t" r="r" b="b"/>
              <a:pathLst>
                <a:path w="2843" h="2504" extrusionOk="0">
                  <a:moveTo>
                    <a:pt x="1651" y="1"/>
                  </a:moveTo>
                  <a:cubicBezTo>
                    <a:pt x="551" y="1"/>
                    <a:pt x="1" y="1284"/>
                    <a:pt x="734" y="2109"/>
                  </a:cubicBezTo>
                  <a:cubicBezTo>
                    <a:pt x="1005" y="2381"/>
                    <a:pt x="1326" y="2503"/>
                    <a:pt x="1635" y="2503"/>
                  </a:cubicBezTo>
                  <a:cubicBezTo>
                    <a:pt x="2264" y="2503"/>
                    <a:pt x="2842" y="1993"/>
                    <a:pt x="2842" y="1193"/>
                  </a:cubicBezTo>
                  <a:cubicBezTo>
                    <a:pt x="2842" y="551"/>
                    <a:pt x="2292"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513;p29">
              <a:extLst>
                <a:ext uri="{FF2B5EF4-FFF2-40B4-BE49-F238E27FC236}">
                  <a16:creationId xmlns:a16="http://schemas.microsoft.com/office/drawing/2014/main" xmlns="" id="{5455DDA2-F7CA-77C8-32B9-C85DF99DFFC6}"/>
                </a:ext>
              </a:extLst>
            </p:cNvPr>
            <p:cNvSpPr/>
            <p:nvPr/>
          </p:nvSpPr>
          <p:spPr>
            <a:xfrm>
              <a:off x="1095004" y="3071726"/>
              <a:ext cx="319454" cy="319454"/>
            </a:xfrm>
            <a:custGeom>
              <a:avLst/>
              <a:gdLst/>
              <a:ahLst/>
              <a:cxnLst/>
              <a:rect l="l" t="t" r="r" b="b"/>
              <a:pathLst>
                <a:path w="21361" h="21361" extrusionOk="0">
                  <a:moveTo>
                    <a:pt x="1" y="0"/>
                  </a:moveTo>
                  <a:lnTo>
                    <a:pt x="1" y="21360"/>
                  </a:lnTo>
                  <a:lnTo>
                    <a:pt x="21361" y="21360"/>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514;p29">
              <a:extLst>
                <a:ext uri="{FF2B5EF4-FFF2-40B4-BE49-F238E27FC236}">
                  <a16:creationId xmlns:a16="http://schemas.microsoft.com/office/drawing/2014/main" xmlns="" id="{1B91B951-A298-1028-4353-53667FAF026C}"/>
                </a:ext>
              </a:extLst>
            </p:cNvPr>
            <p:cNvSpPr/>
            <p:nvPr/>
          </p:nvSpPr>
          <p:spPr>
            <a:xfrm>
              <a:off x="1095004" y="3451496"/>
              <a:ext cx="319454" cy="91869"/>
            </a:xfrm>
            <a:custGeom>
              <a:avLst/>
              <a:gdLst/>
              <a:ahLst/>
              <a:cxnLst/>
              <a:rect l="l" t="t" r="r" b="b"/>
              <a:pathLst>
                <a:path w="21361" h="6143" extrusionOk="0">
                  <a:moveTo>
                    <a:pt x="1" y="0"/>
                  </a:moveTo>
                  <a:lnTo>
                    <a:pt x="1" y="6142"/>
                  </a:lnTo>
                  <a:lnTo>
                    <a:pt x="21361" y="614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515;p29">
              <a:extLst>
                <a:ext uri="{FF2B5EF4-FFF2-40B4-BE49-F238E27FC236}">
                  <a16:creationId xmlns:a16="http://schemas.microsoft.com/office/drawing/2014/main" xmlns="" id="{2C6AAE31-75C3-9156-541A-A0F5523ABF29}"/>
                </a:ext>
              </a:extLst>
            </p:cNvPr>
            <p:cNvSpPr/>
            <p:nvPr/>
          </p:nvSpPr>
          <p:spPr>
            <a:xfrm>
              <a:off x="1095004" y="3589965"/>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516;p29">
              <a:extLst>
                <a:ext uri="{FF2B5EF4-FFF2-40B4-BE49-F238E27FC236}">
                  <a16:creationId xmlns:a16="http://schemas.microsoft.com/office/drawing/2014/main" xmlns="" id="{A4BCB701-6C57-653E-0AA1-B9D946DB1A10}"/>
                </a:ext>
              </a:extLst>
            </p:cNvPr>
            <p:cNvSpPr/>
            <p:nvPr/>
          </p:nvSpPr>
          <p:spPr>
            <a:xfrm>
              <a:off x="1095004" y="3665369"/>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517;p29">
              <a:extLst>
                <a:ext uri="{FF2B5EF4-FFF2-40B4-BE49-F238E27FC236}">
                  <a16:creationId xmlns:a16="http://schemas.microsoft.com/office/drawing/2014/main" xmlns="" id="{00FFCEA4-6611-9AE9-2029-2431E1EF5E8B}"/>
                </a:ext>
              </a:extLst>
            </p:cNvPr>
            <p:cNvSpPr/>
            <p:nvPr/>
          </p:nvSpPr>
          <p:spPr>
            <a:xfrm>
              <a:off x="1095004" y="3742148"/>
              <a:ext cx="319454" cy="34277"/>
            </a:xfrm>
            <a:custGeom>
              <a:avLst/>
              <a:gdLst/>
              <a:ahLst/>
              <a:cxnLst/>
              <a:rect l="l" t="t" r="r" b="b"/>
              <a:pathLst>
                <a:path w="21361" h="2292" extrusionOk="0">
                  <a:moveTo>
                    <a:pt x="1" y="0"/>
                  </a:moveTo>
                  <a:lnTo>
                    <a:pt x="1" y="2292"/>
                  </a:lnTo>
                  <a:lnTo>
                    <a:pt x="21361" y="2292"/>
                  </a:lnTo>
                  <a:lnTo>
                    <a:pt x="21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518;p29">
              <a:extLst>
                <a:ext uri="{FF2B5EF4-FFF2-40B4-BE49-F238E27FC236}">
                  <a16:creationId xmlns:a16="http://schemas.microsoft.com/office/drawing/2014/main" xmlns="" id="{7E174540-1765-3797-B25A-E91DCFA8C042}"/>
                </a:ext>
              </a:extLst>
            </p:cNvPr>
            <p:cNvSpPr/>
            <p:nvPr/>
          </p:nvSpPr>
          <p:spPr>
            <a:xfrm>
              <a:off x="1095004" y="3817552"/>
              <a:ext cx="319454" cy="34277"/>
            </a:xfrm>
            <a:custGeom>
              <a:avLst/>
              <a:gdLst/>
              <a:ahLst/>
              <a:cxnLst/>
              <a:rect l="l" t="t" r="r" b="b"/>
              <a:pathLst>
                <a:path w="21361" h="2292"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519;p29">
              <a:extLst>
                <a:ext uri="{FF2B5EF4-FFF2-40B4-BE49-F238E27FC236}">
                  <a16:creationId xmlns:a16="http://schemas.microsoft.com/office/drawing/2014/main" xmlns="" id="{2677A99F-A474-486E-5B5F-BF04D2775A47}"/>
                </a:ext>
              </a:extLst>
            </p:cNvPr>
            <p:cNvSpPr/>
            <p:nvPr/>
          </p:nvSpPr>
          <p:spPr>
            <a:xfrm>
              <a:off x="1500827" y="3071726"/>
              <a:ext cx="516875" cy="319454"/>
            </a:xfrm>
            <a:custGeom>
              <a:avLst/>
              <a:gdLst/>
              <a:ahLst/>
              <a:cxnLst/>
              <a:rect l="l" t="t" r="r" b="b"/>
              <a:pathLst>
                <a:path w="34562" h="21361" extrusionOk="0">
                  <a:moveTo>
                    <a:pt x="0" y="0"/>
                  </a:moveTo>
                  <a:lnTo>
                    <a:pt x="0" y="21360"/>
                  </a:lnTo>
                  <a:lnTo>
                    <a:pt x="34562" y="21360"/>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520;p29">
              <a:extLst>
                <a:ext uri="{FF2B5EF4-FFF2-40B4-BE49-F238E27FC236}">
                  <a16:creationId xmlns:a16="http://schemas.microsoft.com/office/drawing/2014/main" xmlns="" id="{231CBA69-6A89-C6BD-090D-222B30071473}"/>
                </a:ext>
              </a:extLst>
            </p:cNvPr>
            <p:cNvSpPr/>
            <p:nvPr/>
          </p:nvSpPr>
          <p:spPr>
            <a:xfrm>
              <a:off x="1500827" y="3451496"/>
              <a:ext cx="516875" cy="91869"/>
            </a:xfrm>
            <a:custGeom>
              <a:avLst/>
              <a:gdLst/>
              <a:ahLst/>
              <a:cxnLst/>
              <a:rect l="l" t="t" r="r" b="b"/>
              <a:pathLst>
                <a:path w="34562" h="6143" extrusionOk="0">
                  <a:moveTo>
                    <a:pt x="0" y="0"/>
                  </a:moveTo>
                  <a:lnTo>
                    <a:pt x="0" y="6142"/>
                  </a:lnTo>
                  <a:lnTo>
                    <a:pt x="34562" y="6142"/>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521;p29">
              <a:extLst>
                <a:ext uri="{FF2B5EF4-FFF2-40B4-BE49-F238E27FC236}">
                  <a16:creationId xmlns:a16="http://schemas.microsoft.com/office/drawing/2014/main" xmlns="" id="{C97CBB83-D38A-AD6F-F7F8-3C369A35ADFC}"/>
                </a:ext>
              </a:extLst>
            </p:cNvPr>
            <p:cNvSpPr/>
            <p:nvPr/>
          </p:nvSpPr>
          <p:spPr>
            <a:xfrm>
              <a:off x="1500827" y="3589965"/>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522;p29">
              <a:extLst>
                <a:ext uri="{FF2B5EF4-FFF2-40B4-BE49-F238E27FC236}">
                  <a16:creationId xmlns:a16="http://schemas.microsoft.com/office/drawing/2014/main" xmlns="" id="{A5045500-95B6-BB3C-06E6-F19156559946}"/>
                </a:ext>
              </a:extLst>
            </p:cNvPr>
            <p:cNvSpPr/>
            <p:nvPr/>
          </p:nvSpPr>
          <p:spPr>
            <a:xfrm>
              <a:off x="1500827" y="3665369"/>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523;p29">
              <a:extLst>
                <a:ext uri="{FF2B5EF4-FFF2-40B4-BE49-F238E27FC236}">
                  <a16:creationId xmlns:a16="http://schemas.microsoft.com/office/drawing/2014/main" xmlns="" id="{D27684AF-0854-6174-F2DD-4FF112F3C6E3}"/>
                </a:ext>
              </a:extLst>
            </p:cNvPr>
            <p:cNvSpPr/>
            <p:nvPr/>
          </p:nvSpPr>
          <p:spPr>
            <a:xfrm>
              <a:off x="1500827" y="3742148"/>
              <a:ext cx="516875" cy="34277"/>
            </a:xfrm>
            <a:custGeom>
              <a:avLst/>
              <a:gdLst/>
              <a:ahLst/>
              <a:cxnLst/>
              <a:rect l="l" t="t" r="r" b="b"/>
              <a:pathLst>
                <a:path w="34562" h="2292"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524;p29">
              <a:extLst>
                <a:ext uri="{FF2B5EF4-FFF2-40B4-BE49-F238E27FC236}">
                  <a16:creationId xmlns:a16="http://schemas.microsoft.com/office/drawing/2014/main" xmlns="" id="{5CE10C12-4907-4CFA-EE6A-FAE1523F6DFE}"/>
                </a:ext>
              </a:extLst>
            </p:cNvPr>
            <p:cNvSpPr/>
            <p:nvPr/>
          </p:nvSpPr>
          <p:spPr>
            <a:xfrm>
              <a:off x="1500827" y="3817552"/>
              <a:ext cx="319454" cy="34277"/>
            </a:xfrm>
            <a:custGeom>
              <a:avLst/>
              <a:gdLst/>
              <a:ahLst/>
              <a:cxnLst/>
              <a:rect l="l" t="t" r="r" b="b"/>
              <a:pathLst>
                <a:path w="21361" h="2292" extrusionOk="0">
                  <a:moveTo>
                    <a:pt x="0" y="0"/>
                  </a:moveTo>
                  <a:lnTo>
                    <a:pt x="0" y="2292"/>
                  </a:lnTo>
                  <a:lnTo>
                    <a:pt x="21360" y="2292"/>
                  </a:lnTo>
                  <a:lnTo>
                    <a:pt x="21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525;p29">
              <a:extLst>
                <a:ext uri="{FF2B5EF4-FFF2-40B4-BE49-F238E27FC236}">
                  <a16:creationId xmlns:a16="http://schemas.microsoft.com/office/drawing/2014/main" xmlns="" id="{E4C332AF-5313-6890-4DFB-CCD6995E6544}"/>
                </a:ext>
              </a:extLst>
            </p:cNvPr>
            <p:cNvSpPr/>
            <p:nvPr/>
          </p:nvSpPr>
          <p:spPr>
            <a:xfrm>
              <a:off x="3299591" y="3340439"/>
              <a:ext cx="1243508" cy="749948"/>
            </a:xfrm>
            <a:custGeom>
              <a:avLst/>
              <a:gdLst/>
              <a:ahLst/>
              <a:cxnLst/>
              <a:rect l="l" t="t" r="r" b="b"/>
              <a:pathLst>
                <a:path w="83150" h="50147" extrusionOk="0">
                  <a:moveTo>
                    <a:pt x="2201" y="0"/>
                  </a:moveTo>
                  <a:cubicBezTo>
                    <a:pt x="917" y="0"/>
                    <a:pt x="0" y="917"/>
                    <a:pt x="0" y="2201"/>
                  </a:cubicBezTo>
                  <a:lnTo>
                    <a:pt x="0" y="47946"/>
                  </a:lnTo>
                  <a:cubicBezTo>
                    <a:pt x="0" y="49138"/>
                    <a:pt x="917" y="50146"/>
                    <a:pt x="2201" y="50146"/>
                  </a:cubicBezTo>
                  <a:lnTo>
                    <a:pt x="80949" y="50146"/>
                  </a:lnTo>
                  <a:cubicBezTo>
                    <a:pt x="82233" y="50146"/>
                    <a:pt x="83149" y="49138"/>
                    <a:pt x="83149" y="47946"/>
                  </a:cubicBezTo>
                  <a:lnTo>
                    <a:pt x="83149" y="2201"/>
                  </a:lnTo>
                  <a:cubicBezTo>
                    <a:pt x="83149" y="917"/>
                    <a:pt x="82233" y="0"/>
                    <a:pt x="809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526;p29">
              <a:extLst>
                <a:ext uri="{FF2B5EF4-FFF2-40B4-BE49-F238E27FC236}">
                  <a16:creationId xmlns:a16="http://schemas.microsoft.com/office/drawing/2014/main" xmlns="" id="{BA1BC25E-C2C7-259F-9C26-7E6E08BCB189}"/>
                </a:ext>
              </a:extLst>
            </p:cNvPr>
            <p:cNvSpPr/>
            <p:nvPr/>
          </p:nvSpPr>
          <p:spPr>
            <a:xfrm>
              <a:off x="3332492" y="3377453"/>
              <a:ext cx="1126979" cy="674545"/>
            </a:xfrm>
            <a:custGeom>
              <a:avLst/>
              <a:gdLst/>
              <a:ahLst/>
              <a:cxnLst/>
              <a:rect l="l" t="t" r="r" b="b"/>
              <a:pathLst>
                <a:path w="75358" h="45105" extrusionOk="0">
                  <a:moveTo>
                    <a:pt x="1742" y="1"/>
                  </a:moveTo>
                  <a:cubicBezTo>
                    <a:pt x="734" y="1"/>
                    <a:pt x="1" y="826"/>
                    <a:pt x="1" y="1834"/>
                  </a:cubicBezTo>
                  <a:lnTo>
                    <a:pt x="1" y="43363"/>
                  </a:lnTo>
                  <a:cubicBezTo>
                    <a:pt x="1" y="44279"/>
                    <a:pt x="734" y="45104"/>
                    <a:pt x="1742" y="45104"/>
                  </a:cubicBezTo>
                  <a:lnTo>
                    <a:pt x="75357" y="45104"/>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527;p29">
              <a:extLst>
                <a:ext uri="{FF2B5EF4-FFF2-40B4-BE49-F238E27FC236}">
                  <a16:creationId xmlns:a16="http://schemas.microsoft.com/office/drawing/2014/main" xmlns="" id="{CF77BD97-9DFC-0F34-91F8-F64A9E164121}"/>
                </a:ext>
              </a:extLst>
            </p:cNvPr>
            <p:cNvSpPr/>
            <p:nvPr/>
          </p:nvSpPr>
          <p:spPr>
            <a:xfrm>
              <a:off x="4466330" y="3688331"/>
              <a:ext cx="61719" cy="52791"/>
            </a:xfrm>
            <a:custGeom>
              <a:avLst/>
              <a:gdLst/>
              <a:ahLst/>
              <a:cxnLst/>
              <a:rect l="l" t="t" r="r" b="b"/>
              <a:pathLst>
                <a:path w="4127" h="3530" extrusionOk="0">
                  <a:moveTo>
                    <a:pt x="2293" y="1"/>
                  </a:moveTo>
                  <a:cubicBezTo>
                    <a:pt x="734" y="1"/>
                    <a:pt x="1" y="1926"/>
                    <a:pt x="1101" y="3026"/>
                  </a:cubicBezTo>
                  <a:cubicBezTo>
                    <a:pt x="1449" y="3374"/>
                    <a:pt x="1872" y="3530"/>
                    <a:pt x="2289" y="3530"/>
                  </a:cubicBezTo>
                  <a:cubicBezTo>
                    <a:pt x="3188" y="3530"/>
                    <a:pt x="4064" y="2807"/>
                    <a:pt x="4126" y="1743"/>
                  </a:cubicBezTo>
                  <a:cubicBezTo>
                    <a:pt x="4126" y="826"/>
                    <a:pt x="3301" y="1"/>
                    <a:pt x="229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528;p29">
              <a:extLst>
                <a:ext uri="{FF2B5EF4-FFF2-40B4-BE49-F238E27FC236}">
                  <a16:creationId xmlns:a16="http://schemas.microsoft.com/office/drawing/2014/main" xmlns="" id="{21E7ED8B-6BAA-DF7B-B8BA-370F66834A8C}"/>
                </a:ext>
              </a:extLst>
            </p:cNvPr>
            <p:cNvSpPr/>
            <p:nvPr/>
          </p:nvSpPr>
          <p:spPr>
            <a:xfrm>
              <a:off x="3332492" y="3377453"/>
              <a:ext cx="1126979" cy="57592"/>
            </a:xfrm>
            <a:custGeom>
              <a:avLst/>
              <a:gdLst/>
              <a:ahLst/>
              <a:cxnLst/>
              <a:rect l="l" t="t" r="r" b="b"/>
              <a:pathLst>
                <a:path w="75358" h="3851" extrusionOk="0">
                  <a:moveTo>
                    <a:pt x="1742" y="1"/>
                  </a:moveTo>
                  <a:cubicBezTo>
                    <a:pt x="734" y="1"/>
                    <a:pt x="1" y="826"/>
                    <a:pt x="1" y="1834"/>
                  </a:cubicBezTo>
                  <a:lnTo>
                    <a:pt x="1" y="3851"/>
                  </a:lnTo>
                  <a:lnTo>
                    <a:pt x="75357" y="3851"/>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529;p29">
              <a:extLst>
                <a:ext uri="{FF2B5EF4-FFF2-40B4-BE49-F238E27FC236}">
                  <a16:creationId xmlns:a16="http://schemas.microsoft.com/office/drawing/2014/main" xmlns="" id="{AA2FA2F2-4BC4-2758-7223-9A7E84D1B650}"/>
                </a:ext>
              </a:extLst>
            </p:cNvPr>
            <p:cNvSpPr/>
            <p:nvPr/>
          </p:nvSpPr>
          <p:spPr>
            <a:xfrm>
              <a:off x="4283970" y="3392543"/>
              <a:ext cx="27442" cy="23629"/>
            </a:xfrm>
            <a:custGeom>
              <a:avLst/>
              <a:gdLst/>
              <a:ahLst/>
              <a:cxnLst/>
              <a:rect l="l" t="t" r="r" b="b"/>
              <a:pathLst>
                <a:path w="1835" h="1580" extrusionOk="0">
                  <a:moveTo>
                    <a:pt x="1101" y="0"/>
                  </a:moveTo>
                  <a:cubicBezTo>
                    <a:pt x="368" y="0"/>
                    <a:pt x="1" y="917"/>
                    <a:pt x="459" y="1375"/>
                  </a:cubicBezTo>
                  <a:cubicBezTo>
                    <a:pt x="630" y="1517"/>
                    <a:pt x="826" y="1580"/>
                    <a:pt x="1017" y="1580"/>
                  </a:cubicBezTo>
                  <a:cubicBezTo>
                    <a:pt x="1441" y="1580"/>
                    <a:pt x="1834" y="1268"/>
                    <a:pt x="1834" y="825"/>
                  </a:cubicBezTo>
                  <a:cubicBezTo>
                    <a:pt x="1834" y="367"/>
                    <a:pt x="1468" y="0"/>
                    <a:pt x="1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530;p29">
              <a:extLst>
                <a:ext uri="{FF2B5EF4-FFF2-40B4-BE49-F238E27FC236}">
                  <a16:creationId xmlns:a16="http://schemas.microsoft.com/office/drawing/2014/main" xmlns="" id="{8E5F8152-E470-5BCF-595E-813B36458037}"/>
                </a:ext>
              </a:extLst>
            </p:cNvPr>
            <p:cNvSpPr/>
            <p:nvPr/>
          </p:nvSpPr>
          <p:spPr>
            <a:xfrm>
              <a:off x="4341562" y="3392543"/>
              <a:ext cx="27427" cy="23629"/>
            </a:xfrm>
            <a:custGeom>
              <a:avLst/>
              <a:gdLst/>
              <a:ahLst/>
              <a:cxnLst/>
              <a:rect l="l" t="t" r="r" b="b"/>
              <a:pathLst>
                <a:path w="1834" h="1580" extrusionOk="0">
                  <a:moveTo>
                    <a:pt x="1100" y="0"/>
                  </a:moveTo>
                  <a:cubicBezTo>
                    <a:pt x="367" y="0"/>
                    <a:pt x="0" y="917"/>
                    <a:pt x="459" y="1375"/>
                  </a:cubicBezTo>
                  <a:cubicBezTo>
                    <a:pt x="629" y="1517"/>
                    <a:pt x="826" y="1580"/>
                    <a:pt x="1016" y="1580"/>
                  </a:cubicBezTo>
                  <a:cubicBezTo>
                    <a:pt x="1441" y="1580"/>
                    <a:pt x="1834" y="1268"/>
                    <a:pt x="1834" y="825"/>
                  </a:cubicBezTo>
                  <a:cubicBezTo>
                    <a:pt x="1834" y="367"/>
                    <a:pt x="1467" y="0"/>
                    <a:pt x="110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531;p29">
              <a:extLst>
                <a:ext uri="{FF2B5EF4-FFF2-40B4-BE49-F238E27FC236}">
                  <a16:creationId xmlns:a16="http://schemas.microsoft.com/office/drawing/2014/main" xmlns="" id="{8DD1FAFC-475E-E1CF-F8AD-97C18C0F92D8}"/>
                </a:ext>
              </a:extLst>
            </p:cNvPr>
            <p:cNvSpPr/>
            <p:nvPr/>
          </p:nvSpPr>
          <p:spPr>
            <a:xfrm>
              <a:off x="4400515" y="3392543"/>
              <a:ext cx="27427" cy="23629"/>
            </a:xfrm>
            <a:custGeom>
              <a:avLst/>
              <a:gdLst/>
              <a:ahLst/>
              <a:cxnLst/>
              <a:rect l="l" t="t" r="r" b="b"/>
              <a:pathLst>
                <a:path w="1834" h="1580" extrusionOk="0">
                  <a:moveTo>
                    <a:pt x="1009" y="0"/>
                  </a:moveTo>
                  <a:cubicBezTo>
                    <a:pt x="367" y="0"/>
                    <a:pt x="0" y="917"/>
                    <a:pt x="459" y="1375"/>
                  </a:cubicBezTo>
                  <a:cubicBezTo>
                    <a:pt x="629" y="1517"/>
                    <a:pt x="826" y="1580"/>
                    <a:pt x="1016" y="1580"/>
                  </a:cubicBezTo>
                  <a:cubicBezTo>
                    <a:pt x="1441" y="1580"/>
                    <a:pt x="1834" y="1268"/>
                    <a:pt x="1834" y="825"/>
                  </a:cubicBezTo>
                  <a:cubicBezTo>
                    <a:pt x="1834" y="367"/>
                    <a:pt x="1467" y="0"/>
                    <a:pt x="1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532;p29">
              <a:extLst>
                <a:ext uri="{FF2B5EF4-FFF2-40B4-BE49-F238E27FC236}">
                  <a16:creationId xmlns:a16="http://schemas.microsoft.com/office/drawing/2014/main" xmlns="" id="{6F7EB5E5-4A05-0190-D756-9086E0C2556C}"/>
                </a:ext>
              </a:extLst>
            </p:cNvPr>
            <p:cNvSpPr/>
            <p:nvPr/>
          </p:nvSpPr>
          <p:spPr>
            <a:xfrm>
              <a:off x="3332492" y="3435030"/>
              <a:ext cx="1126979" cy="46630"/>
            </a:xfrm>
            <a:custGeom>
              <a:avLst/>
              <a:gdLst/>
              <a:ahLst/>
              <a:cxnLst/>
              <a:rect l="l" t="t" r="r" b="b"/>
              <a:pathLst>
                <a:path w="75358" h="3118" extrusionOk="0">
                  <a:moveTo>
                    <a:pt x="1" y="1"/>
                  </a:moveTo>
                  <a:lnTo>
                    <a:pt x="1" y="3118"/>
                  </a:lnTo>
                  <a:lnTo>
                    <a:pt x="75357" y="3118"/>
                  </a:lnTo>
                  <a:lnTo>
                    <a:pt x="753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533;p29">
              <a:extLst>
                <a:ext uri="{FF2B5EF4-FFF2-40B4-BE49-F238E27FC236}">
                  <a16:creationId xmlns:a16="http://schemas.microsoft.com/office/drawing/2014/main" xmlns="" id="{94534156-102B-FDC7-9CBD-3521336CBE5E}"/>
                </a:ext>
              </a:extLst>
            </p:cNvPr>
            <p:cNvSpPr/>
            <p:nvPr/>
          </p:nvSpPr>
          <p:spPr>
            <a:xfrm>
              <a:off x="4248332" y="3435030"/>
              <a:ext cx="211150" cy="46630"/>
            </a:xfrm>
            <a:custGeom>
              <a:avLst/>
              <a:gdLst/>
              <a:ahLst/>
              <a:cxnLst/>
              <a:rect l="l" t="t" r="r" b="b"/>
              <a:pathLst>
                <a:path w="14119" h="3118" extrusionOk="0">
                  <a:moveTo>
                    <a:pt x="0" y="1"/>
                  </a:moveTo>
                  <a:lnTo>
                    <a:pt x="0" y="3118"/>
                  </a:lnTo>
                  <a:lnTo>
                    <a:pt x="14118" y="3118"/>
                  </a:lnTo>
                  <a:lnTo>
                    <a:pt x="1411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534;p29">
              <a:extLst>
                <a:ext uri="{FF2B5EF4-FFF2-40B4-BE49-F238E27FC236}">
                  <a16:creationId xmlns:a16="http://schemas.microsoft.com/office/drawing/2014/main" xmlns="" id="{D531DFFC-9E7C-804D-69CD-16C12CC361B5}"/>
                </a:ext>
              </a:extLst>
            </p:cNvPr>
            <p:cNvSpPr/>
            <p:nvPr/>
          </p:nvSpPr>
          <p:spPr>
            <a:xfrm>
              <a:off x="4090659" y="3435030"/>
              <a:ext cx="157686" cy="46630"/>
            </a:xfrm>
            <a:custGeom>
              <a:avLst/>
              <a:gdLst/>
              <a:ahLst/>
              <a:cxnLst/>
              <a:rect l="l" t="t" r="r" b="b"/>
              <a:pathLst>
                <a:path w="10544" h="3118" extrusionOk="0">
                  <a:moveTo>
                    <a:pt x="1" y="1"/>
                  </a:moveTo>
                  <a:lnTo>
                    <a:pt x="1" y="3118"/>
                  </a:lnTo>
                  <a:lnTo>
                    <a:pt x="10543" y="3118"/>
                  </a:lnTo>
                  <a:lnTo>
                    <a:pt x="10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535;p29">
              <a:extLst>
                <a:ext uri="{FF2B5EF4-FFF2-40B4-BE49-F238E27FC236}">
                  <a16:creationId xmlns:a16="http://schemas.microsoft.com/office/drawing/2014/main" xmlns="" id="{60776ED2-EDF2-02EA-D201-C8C77F3C12E2}"/>
                </a:ext>
              </a:extLst>
            </p:cNvPr>
            <p:cNvSpPr/>
            <p:nvPr/>
          </p:nvSpPr>
          <p:spPr>
            <a:xfrm>
              <a:off x="3938475" y="3521411"/>
              <a:ext cx="485350" cy="122033"/>
            </a:xfrm>
            <a:custGeom>
              <a:avLst/>
              <a:gdLst/>
              <a:ahLst/>
              <a:cxnLst/>
              <a:rect l="l" t="t" r="r" b="b"/>
              <a:pathLst>
                <a:path w="32454" h="8160" extrusionOk="0">
                  <a:moveTo>
                    <a:pt x="1" y="0"/>
                  </a:moveTo>
                  <a:lnTo>
                    <a:pt x="1" y="8159"/>
                  </a:lnTo>
                  <a:lnTo>
                    <a:pt x="32454" y="8159"/>
                  </a:lnTo>
                  <a:lnTo>
                    <a:pt x="324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536;p29">
              <a:extLst>
                <a:ext uri="{FF2B5EF4-FFF2-40B4-BE49-F238E27FC236}">
                  <a16:creationId xmlns:a16="http://schemas.microsoft.com/office/drawing/2014/main" xmlns="" id="{1DB6464B-904B-618E-C3AD-9A65CFB83EDE}"/>
                </a:ext>
              </a:extLst>
            </p:cNvPr>
            <p:cNvSpPr/>
            <p:nvPr/>
          </p:nvSpPr>
          <p:spPr>
            <a:xfrm>
              <a:off x="3938475" y="3677707"/>
              <a:ext cx="371557" cy="26067"/>
            </a:xfrm>
            <a:custGeom>
              <a:avLst/>
              <a:gdLst/>
              <a:ahLst/>
              <a:cxnLst/>
              <a:rect l="l" t="t" r="r" b="b"/>
              <a:pathLst>
                <a:path w="24845" h="1743" extrusionOk="0">
                  <a:moveTo>
                    <a:pt x="1" y="0"/>
                  </a:moveTo>
                  <a:lnTo>
                    <a:pt x="1" y="1742"/>
                  </a:lnTo>
                  <a:lnTo>
                    <a:pt x="24845" y="1742"/>
                  </a:lnTo>
                  <a:lnTo>
                    <a:pt x="248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537;p29">
              <a:extLst>
                <a:ext uri="{FF2B5EF4-FFF2-40B4-BE49-F238E27FC236}">
                  <a16:creationId xmlns:a16="http://schemas.microsoft.com/office/drawing/2014/main" xmlns="" id="{DC94F020-D287-1E58-311E-EA192C8A39A7}"/>
                </a:ext>
              </a:extLst>
            </p:cNvPr>
            <p:cNvSpPr/>
            <p:nvPr/>
          </p:nvSpPr>
          <p:spPr>
            <a:xfrm>
              <a:off x="3938475" y="3733908"/>
              <a:ext cx="485350" cy="26067"/>
            </a:xfrm>
            <a:custGeom>
              <a:avLst/>
              <a:gdLst/>
              <a:ahLst/>
              <a:cxnLst/>
              <a:rect l="l" t="t" r="r" b="b"/>
              <a:pathLst>
                <a:path w="32454" h="1743" extrusionOk="0">
                  <a:moveTo>
                    <a:pt x="1" y="1"/>
                  </a:moveTo>
                  <a:lnTo>
                    <a:pt x="1" y="1743"/>
                  </a:lnTo>
                  <a:lnTo>
                    <a:pt x="32454" y="1743"/>
                  </a:lnTo>
                  <a:lnTo>
                    <a:pt x="324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538;p29">
              <a:extLst>
                <a:ext uri="{FF2B5EF4-FFF2-40B4-BE49-F238E27FC236}">
                  <a16:creationId xmlns:a16="http://schemas.microsoft.com/office/drawing/2014/main" xmlns="" id="{BD0E7AEB-A0B9-8AAB-4EF6-D97B8B0591ED}"/>
                </a:ext>
              </a:extLst>
            </p:cNvPr>
            <p:cNvSpPr/>
            <p:nvPr/>
          </p:nvSpPr>
          <p:spPr>
            <a:xfrm>
              <a:off x="3938475" y="3790124"/>
              <a:ext cx="485350" cy="26067"/>
            </a:xfrm>
            <a:custGeom>
              <a:avLst/>
              <a:gdLst/>
              <a:ahLst/>
              <a:cxnLst/>
              <a:rect l="l" t="t" r="r" b="b"/>
              <a:pathLst>
                <a:path w="32454" h="1743" extrusionOk="0">
                  <a:moveTo>
                    <a:pt x="1" y="1"/>
                  </a:moveTo>
                  <a:lnTo>
                    <a:pt x="1" y="1742"/>
                  </a:lnTo>
                  <a:lnTo>
                    <a:pt x="32454" y="1742"/>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539;p29">
              <a:extLst>
                <a:ext uri="{FF2B5EF4-FFF2-40B4-BE49-F238E27FC236}">
                  <a16:creationId xmlns:a16="http://schemas.microsoft.com/office/drawing/2014/main" xmlns="" id="{17B41297-82C5-1D4E-087E-4A3B4229FCBF}"/>
                </a:ext>
              </a:extLst>
            </p:cNvPr>
            <p:cNvSpPr/>
            <p:nvPr/>
          </p:nvSpPr>
          <p:spPr>
            <a:xfrm>
              <a:off x="3938475" y="3847702"/>
              <a:ext cx="485350" cy="24706"/>
            </a:xfrm>
            <a:custGeom>
              <a:avLst/>
              <a:gdLst/>
              <a:ahLst/>
              <a:cxnLst/>
              <a:rect l="l" t="t" r="r" b="b"/>
              <a:pathLst>
                <a:path w="32454" h="1652" extrusionOk="0">
                  <a:moveTo>
                    <a:pt x="1" y="1"/>
                  </a:moveTo>
                  <a:lnTo>
                    <a:pt x="1" y="1651"/>
                  </a:lnTo>
                  <a:lnTo>
                    <a:pt x="32454" y="1651"/>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540;p29">
              <a:extLst>
                <a:ext uri="{FF2B5EF4-FFF2-40B4-BE49-F238E27FC236}">
                  <a16:creationId xmlns:a16="http://schemas.microsoft.com/office/drawing/2014/main" xmlns="" id="{A8CA036A-2B30-D25F-986C-7F37875246AE}"/>
                </a:ext>
              </a:extLst>
            </p:cNvPr>
            <p:cNvSpPr/>
            <p:nvPr/>
          </p:nvSpPr>
          <p:spPr>
            <a:xfrm>
              <a:off x="3938475" y="3903918"/>
              <a:ext cx="270102" cy="26067"/>
            </a:xfrm>
            <a:custGeom>
              <a:avLst/>
              <a:gdLst/>
              <a:ahLst/>
              <a:cxnLst/>
              <a:rect l="l" t="t" r="r" b="b"/>
              <a:pathLst>
                <a:path w="18061" h="1743" extrusionOk="0">
                  <a:moveTo>
                    <a:pt x="1" y="1"/>
                  </a:moveTo>
                  <a:lnTo>
                    <a:pt x="1" y="1742"/>
                  </a:lnTo>
                  <a:lnTo>
                    <a:pt x="18061" y="1742"/>
                  </a:lnTo>
                  <a:lnTo>
                    <a:pt x="180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541;p29">
              <a:extLst>
                <a:ext uri="{FF2B5EF4-FFF2-40B4-BE49-F238E27FC236}">
                  <a16:creationId xmlns:a16="http://schemas.microsoft.com/office/drawing/2014/main" xmlns="" id="{1ACEEB78-C67B-7C42-519B-492C7D37032F}"/>
                </a:ext>
              </a:extLst>
            </p:cNvPr>
            <p:cNvSpPr/>
            <p:nvPr/>
          </p:nvSpPr>
          <p:spPr>
            <a:xfrm>
              <a:off x="4240106"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659" y="3026"/>
                  </a:lnTo>
                  <a:lnTo>
                    <a:pt x="2475"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542;p29">
              <a:extLst>
                <a:ext uri="{FF2B5EF4-FFF2-40B4-BE49-F238E27FC236}">
                  <a16:creationId xmlns:a16="http://schemas.microsoft.com/office/drawing/2014/main" xmlns="" id="{28958102-7401-4524-705D-3486F5EE3851}"/>
                </a:ext>
              </a:extLst>
            </p:cNvPr>
            <p:cNvSpPr/>
            <p:nvPr/>
          </p:nvSpPr>
          <p:spPr>
            <a:xfrm>
              <a:off x="4303172"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567" y="3026"/>
                  </a:lnTo>
                  <a:lnTo>
                    <a:pt x="2384"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543;p29">
              <a:extLst>
                <a:ext uri="{FF2B5EF4-FFF2-40B4-BE49-F238E27FC236}">
                  <a16:creationId xmlns:a16="http://schemas.microsoft.com/office/drawing/2014/main" xmlns="" id="{BACF57A0-5EA0-17C7-FE28-0C1E04CE3DCA}"/>
                </a:ext>
              </a:extLst>
            </p:cNvPr>
            <p:cNvSpPr/>
            <p:nvPr/>
          </p:nvSpPr>
          <p:spPr>
            <a:xfrm>
              <a:off x="4366238" y="3903905"/>
              <a:ext cx="47991" cy="45269"/>
            </a:xfrm>
            <a:custGeom>
              <a:avLst/>
              <a:gdLst/>
              <a:ahLst/>
              <a:cxnLst/>
              <a:rect l="l" t="t" r="r" b="b"/>
              <a:pathLst>
                <a:path w="3209" h="3027" extrusionOk="0">
                  <a:moveTo>
                    <a:pt x="1559" y="1"/>
                  </a:moveTo>
                  <a:lnTo>
                    <a:pt x="1100" y="1009"/>
                  </a:lnTo>
                  <a:lnTo>
                    <a:pt x="0" y="1193"/>
                  </a:lnTo>
                  <a:lnTo>
                    <a:pt x="825" y="1926"/>
                  </a:lnTo>
                  <a:lnTo>
                    <a:pt x="642" y="3026"/>
                  </a:lnTo>
                  <a:lnTo>
                    <a:pt x="642" y="3026"/>
                  </a:lnTo>
                  <a:lnTo>
                    <a:pt x="1559" y="2476"/>
                  </a:lnTo>
                  <a:lnTo>
                    <a:pt x="2567" y="3026"/>
                  </a:lnTo>
                  <a:lnTo>
                    <a:pt x="2384" y="1926"/>
                  </a:lnTo>
                  <a:lnTo>
                    <a:pt x="3209" y="1193"/>
                  </a:lnTo>
                  <a:lnTo>
                    <a:pt x="2109" y="1009"/>
                  </a:lnTo>
                  <a:lnTo>
                    <a:pt x="15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544;p29">
              <a:extLst>
                <a:ext uri="{FF2B5EF4-FFF2-40B4-BE49-F238E27FC236}">
                  <a16:creationId xmlns:a16="http://schemas.microsoft.com/office/drawing/2014/main" xmlns="" id="{ACAA19CB-86FE-282D-3ECB-84A6FF5E1D88}"/>
                </a:ext>
              </a:extLst>
            </p:cNvPr>
            <p:cNvSpPr/>
            <p:nvPr/>
          </p:nvSpPr>
          <p:spPr>
            <a:xfrm>
              <a:off x="3368145" y="3521411"/>
              <a:ext cx="182346" cy="182361"/>
            </a:xfrm>
            <a:custGeom>
              <a:avLst/>
              <a:gdLst/>
              <a:ahLst/>
              <a:cxnLst/>
              <a:rect l="l" t="t" r="r" b="b"/>
              <a:pathLst>
                <a:path w="12193" h="12194" extrusionOk="0">
                  <a:moveTo>
                    <a:pt x="0" y="0"/>
                  </a:moveTo>
                  <a:lnTo>
                    <a:pt x="0" y="12193"/>
                  </a:lnTo>
                  <a:lnTo>
                    <a:pt x="12193" y="1219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545;p29">
              <a:extLst>
                <a:ext uri="{FF2B5EF4-FFF2-40B4-BE49-F238E27FC236}">
                  <a16:creationId xmlns:a16="http://schemas.microsoft.com/office/drawing/2014/main" xmlns="" id="{F11D8F88-C522-1CB2-263B-C1AAF4FCB131}"/>
                </a:ext>
              </a:extLst>
            </p:cNvPr>
            <p:cNvSpPr/>
            <p:nvPr/>
          </p:nvSpPr>
          <p:spPr>
            <a:xfrm>
              <a:off x="3368145" y="3738036"/>
              <a:ext cx="182346" cy="52103"/>
            </a:xfrm>
            <a:custGeom>
              <a:avLst/>
              <a:gdLst/>
              <a:ahLst/>
              <a:cxnLst/>
              <a:rect l="l" t="t" r="r" b="b"/>
              <a:pathLst>
                <a:path w="12193" h="3484" extrusionOk="0">
                  <a:moveTo>
                    <a:pt x="0" y="0"/>
                  </a:moveTo>
                  <a:lnTo>
                    <a:pt x="0" y="3484"/>
                  </a:lnTo>
                  <a:lnTo>
                    <a:pt x="12193" y="3484"/>
                  </a:lnTo>
                  <a:lnTo>
                    <a:pt x="121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546;p29">
              <a:extLst>
                <a:ext uri="{FF2B5EF4-FFF2-40B4-BE49-F238E27FC236}">
                  <a16:creationId xmlns:a16="http://schemas.microsoft.com/office/drawing/2014/main" xmlns="" id="{16BFACF3-52AE-5652-C830-EC9ED6A2A943}"/>
                </a:ext>
              </a:extLst>
            </p:cNvPr>
            <p:cNvSpPr/>
            <p:nvPr/>
          </p:nvSpPr>
          <p:spPr>
            <a:xfrm>
              <a:off x="3368145" y="3816176"/>
              <a:ext cx="182346" cy="19202"/>
            </a:xfrm>
            <a:custGeom>
              <a:avLst/>
              <a:gdLst/>
              <a:ahLst/>
              <a:cxnLst/>
              <a:rect l="l" t="t" r="r" b="b"/>
              <a:pathLst>
                <a:path w="12193" h="1284" extrusionOk="0">
                  <a:moveTo>
                    <a:pt x="0" y="0"/>
                  </a:moveTo>
                  <a:lnTo>
                    <a:pt x="0" y="1284"/>
                  </a:lnTo>
                  <a:lnTo>
                    <a:pt x="12193" y="1284"/>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547;p29">
              <a:extLst>
                <a:ext uri="{FF2B5EF4-FFF2-40B4-BE49-F238E27FC236}">
                  <a16:creationId xmlns:a16="http://schemas.microsoft.com/office/drawing/2014/main" xmlns="" id="{DF2FDC8F-A092-6D5C-BF9C-F36A70DC2A42}"/>
                </a:ext>
              </a:extLst>
            </p:cNvPr>
            <p:cNvSpPr/>
            <p:nvPr/>
          </p:nvSpPr>
          <p:spPr>
            <a:xfrm>
              <a:off x="3368145" y="3860054"/>
              <a:ext cx="182346" cy="19202"/>
            </a:xfrm>
            <a:custGeom>
              <a:avLst/>
              <a:gdLst/>
              <a:ahLst/>
              <a:cxnLst/>
              <a:rect l="l" t="t" r="r" b="b"/>
              <a:pathLst>
                <a:path w="12193" h="1284" extrusionOk="0">
                  <a:moveTo>
                    <a:pt x="0" y="0"/>
                  </a:moveTo>
                  <a:lnTo>
                    <a:pt x="0" y="1283"/>
                  </a:lnTo>
                  <a:lnTo>
                    <a:pt x="12193" y="128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548;p29">
              <a:extLst>
                <a:ext uri="{FF2B5EF4-FFF2-40B4-BE49-F238E27FC236}">
                  <a16:creationId xmlns:a16="http://schemas.microsoft.com/office/drawing/2014/main" xmlns="" id="{DC479E99-8B76-C35A-49D2-A036D363373D}"/>
                </a:ext>
              </a:extLst>
            </p:cNvPr>
            <p:cNvSpPr/>
            <p:nvPr/>
          </p:nvSpPr>
          <p:spPr>
            <a:xfrm>
              <a:off x="3368145" y="3903918"/>
              <a:ext cx="182346" cy="19217"/>
            </a:xfrm>
            <a:custGeom>
              <a:avLst/>
              <a:gdLst/>
              <a:ahLst/>
              <a:cxnLst/>
              <a:rect l="l" t="t" r="r" b="b"/>
              <a:pathLst>
                <a:path w="12193" h="1285" extrusionOk="0">
                  <a:moveTo>
                    <a:pt x="0" y="1"/>
                  </a:moveTo>
                  <a:lnTo>
                    <a:pt x="0" y="1284"/>
                  </a:lnTo>
                  <a:lnTo>
                    <a:pt x="12193" y="1284"/>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549;p29">
              <a:extLst>
                <a:ext uri="{FF2B5EF4-FFF2-40B4-BE49-F238E27FC236}">
                  <a16:creationId xmlns:a16="http://schemas.microsoft.com/office/drawing/2014/main" xmlns="" id="{0FBF0280-3C5E-2FF8-48D2-BF2449EAF47A}"/>
                </a:ext>
              </a:extLst>
            </p:cNvPr>
            <p:cNvSpPr/>
            <p:nvPr/>
          </p:nvSpPr>
          <p:spPr>
            <a:xfrm>
              <a:off x="3368145"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550;p29">
              <a:extLst>
                <a:ext uri="{FF2B5EF4-FFF2-40B4-BE49-F238E27FC236}">
                  <a16:creationId xmlns:a16="http://schemas.microsoft.com/office/drawing/2014/main" xmlns="" id="{026E0EAA-E9B9-ADBE-867B-8CE0AED7EDFD}"/>
                </a:ext>
              </a:extLst>
            </p:cNvPr>
            <p:cNvSpPr/>
            <p:nvPr/>
          </p:nvSpPr>
          <p:spPr>
            <a:xfrm>
              <a:off x="3599846" y="3521411"/>
              <a:ext cx="296139" cy="182361"/>
            </a:xfrm>
            <a:custGeom>
              <a:avLst/>
              <a:gdLst/>
              <a:ahLst/>
              <a:cxnLst/>
              <a:rect l="l" t="t" r="r" b="b"/>
              <a:pathLst>
                <a:path w="19802" h="12194" extrusionOk="0">
                  <a:moveTo>
                    <a:pt x="0" y="0"/>
                  </a:moveTo>
                  <a:lnTo>
                    <a:pt x="0" y="12193"/>
                  </a:lnTo>
                  <a:lnTo>
                    <a:pt x="19802" y="12193"/>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551;p29">
              <a:extLst>
                <a:ext uri="{FF2B5EF4-FFF2-40B4-BE49-F238E27FC236}">
                  <a16:creationId xmlns:a16="http://schemas.microsoft.com/office/drawing/2014/main" xmlns="" id="{D2CDB2D5-C6B8-F692-14C6-A16FC8DA7257}"/>
                </a:ext>
              </a:extLst>
            </p:cNvPr>
            <p:cNvSpPr/>
            <p:nvPr/>
          </p:nvSpPr>
          <p:spPr>
            <a:xfrm>
              <a:off x="3599846" y="3738036"/>
              <a:ext cx="296139" cy="52103"/>
            </a:xfrm>
            <a:custGeom>
              <a:avLst/>
              <a:gdLst/>
              <a:ahLst/>
              <a:cxnLst/>
              <a:rect l="l" t="t" r="r" b="b"/>
              <a:pathLst>
                <a:path w="19802" h="3484" extrusionOk="0">
                  <a:moveTo>
                    <a:pt x="0" y="0"/>
                  </a:moveTo>
                  <a:lnTo>
                    <a:pt x="0" y="3484"/>
                  </a:lnTo>
                  <a:lnTo>
                    <a:pt x="19802" y="3484"/>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552;p29">
              <a:extLst>
                <a:ext uri="{FF2B5EF4-FFF2-40B4-BE49-F238E27FC236}">
                  <a16:creationId xmlns:a16="http://schemas.microsoft.com/office/drawing/2014/main" xmlns="" id="{8F5735A4-9616-8B17-A47B-54742ED1049F}"/>
                </a:ext>
              </a:extLst>
            </p:cNvPr>
            <p:cNvSpPr/>
            <p:nvPr/>
          </p:nvSpPr>
          <p:spPr>
            <a:xfrm>
              <a:off x="3599846" y="3816176"/>
              <a:ext cx="296139" cy="19202"/>
            </a:xfrm>
            <a:custGeom>
              <a:avLst/>
              <a:gdLst/>
              <a:ahLst/>
              <a:cxnLst/>
              <a:rect l="l" t="t" r="r" b="b"/>
              <a:pathLst>
                <a:path w="19802" h="1284" extrusionOk="0">
                  <a:moveTo>
                    <a:pt x="0" y="0"/>
                  </a:moveTo>
                  <a:lnTo>
                    <a:pt x="0" y="1284"/>
                  </a:lnTo>
                  <a:lnTo>
                    <a:pt x="19802" y="1284"/>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553;p29">
              <a:extLst>
                <a:ext uri="{FF2B5EF4-FFF2-40B4-BE49-F238E27FC236}">
                  <a16:creationId xmlns:a16="http://schemas.microsoft.com/office/drawing/2014/main" xmlns="" id="{2FCB509A-4CF9-CFAD-C89C-D9C8B29F7A67}"/>
                </a:ext>
              </a:extLst>
            </p:cNvPr>
            <p:cNvSpPr/>
            <p:nvPr/>
          </p:nvSpPr>
          <p:spPr>
            <a:xfrm>
              <a:off x="3599846" y="3860054"/>
              <a:ext cx="296139" cy="19202"/>
            </a:xfrm>
            <a:custGeom>
              <a:avLst/>
              <a:gdLst/>
              <a:ahLst/>
              <a:cxnLst/>
              <a:rect l="l" t="t" r="r" b="b"/>
              <a:pathLst>
                <a:path w="19802" h="1284" extrusionOk="0">
                  <a:moveTo>
                    <a:pt x="0" y="0"/>
                  </a:moveTo>
                  <a:lnTo>
                    <a:pt x="0" y="1283"/>
                  </a:lnTo>
                  <a:lnTo>
                    <a:pt x="19802" y="1283"/>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554;p29">
              <a:extLst>
                <a:ext uri="{FF2B5EF4-FFF2-40B4-BE49-F238E27FC236}">
                  <a16:creationId xmlns:a16="http://schemas.microsoft.com/office/drawing/2014/main" xmlns="" id="{D0A4E82A-E216-6825-10C3-B395D90CA0FC}"/>
                </a:ext>
              </a:extLst>
            </p:cNvPr>
            <p:cNvSpPr/>
            <p:nvPr/>
          </p:nvSpPr>
          <p:spPr>
            <a:xfrm>
              <a:off x="3599846" y="3903918"/>
              <a:ext cx="296139" cy="19217"/>
            </a:xfrm>
            <a:custGeom>
              <a:avLst/>
              <a:gdLst/>
              <a:ahLst/>
              <a:cxnLst/>
              <a:rect l="l" t="t" r="r" b="b"/>
              <a:pathLst>
                <a:path w="19802" h="1285" extrusionOk="0">
                  <a:moveTo>
                    <a:pt x="0" y="1"/>
                  </a:moveTo>
                  <a:lnTo>
                    <a:pt x="0" y="1284"/>
                  </a:lnTo>
                  <a:lnTo>
                    <a:pt x="19802" y="1284"/>
                  </a:lnTo>
                  <a:lnTo>
                    <a:pt x="198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555;p29">
              <a:extLst>
                <a:ext uri="{FF2B5EF4-FFF2-40B4-BE49-F238E27FC236}">
                  <a16:creationId xmlns:a16="http://schemas.microsoft.com/office/drawing/2014/main" xmlns="" id="{64634010-7A08-8FE3-392D-12ED86B8D4F3}"/>
                </a:ext>
              </a:extLst>
            </p:cNvPr>
            <p:cNvSpPr/>
            <p:nvPr/>
          </p:nvSpPr>
          <p:spPr>
            <a:xfrm>
              <a:off x="3599846"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134" name="Diagram 133">
            <a:extLst>
              <a:ext uri="{FF2B5EF4-FFF2-40B4-BE49-F238E27FC236}">
                <a16:creationId xmlns:a16="http://schemas.microsoft.com/office/drawing/2014/main" xmlns="" id="{3D6F2E47-3720-BAB9-AD70-9AE177EAE69E}"/>
              </a:ext>
            </a:extLst>
          </p:cNvPr>
          <p:cNvGraphicFramePr/>
          <p:nvPr>
            <p:extLst>
              <p:ext uri="{D42A27DB-BD31-4B8C-83A1-F6EECF244321}">
                <p14:modId xmlns:p14="http://schemas.microsoft.com/office/powerpoint/2010/main" val="2354131722"/>
              </p:ext>
            </p:extLst>
          </p:nvPr>
        </p:nvGraphicFramePr>
        <p:xfrm>
          <a:off x="2030069" y="652678"/>
          <a:ext cx="8128000" cy="48648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57678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58B51BF-780C-45D4-A1D0-32D55EA0F2B4}"/>
              </a:ext>
            </a:extLst>
          </p:cNvPr>
          <p:cNvSpPr>
            <a:spLocks noGrp="1"/>
          </p:cNvSpPr>
          <p:nvPr>
            <p:ph type="title"/>
          </p:nvPr>
        </p:nvSpPr>
        <p:spPr/>
        <p:txBody>
          <a:bodyPr lIns="91440" tIns="45720" rIns="91440" bIns="45720" anchor="t">
            <a:normAutofit/>
          </a:bodyPr>
          <a:lstStyle/>
          <a:p>
            <a:r>
              <a:rPr lang="en-US" dirty="0" smtClean="0">
                <a:cs typeface="Segoe UI"/>
              </a:rPr>
              <a:t>Servlet</a:t>
            </a:r>
            <a:endParaRPr lang="en-US" sz="2100" dirty="0">
              <a:cs typeface="Segoe UI"/>
            </a:endParaRPr>
          </a:p>
        </p:txBody>
      </p:sp>
      <p:sp>
        <p:nvSpPr>
          <p:cNvPr id="9219" name="Rectangle 8">
            <a:extLst>
              <a:ext uri="{FF2B5EF4-FFF2-40B4-BE49-F238E27FC236}">
                <a16:creationId xmlns:a16="http://schemas.microsoft.com/office/drawing/2014/main" xmlns="" id="{A17D04F1-4318-4DD6-B27E-D66AE4D426B2}"/>
              </a:ext>
            </a:extLst>
          </p:cNvPr>
          <p:cNvSpPr>
            <a:spLocks noGrp="1" noChangeArrowheads="1"/>
          </p:cNvSpPr>
          <p:nvPr>
            <p:ph type="body" sz="quarter" idx="11"/>
          </p:nvPr>
        </p:nvSpPr>
        <p:spPr>
          <a:xfrm>
            <a:off x="762000" y="1665027"/>
            <a:ext cx="5334000" cy="3516573"/>
          </a:xfrm>
        </p:spPr>
        <p:txBody>
          <a:bodyPr vert="horz" lIns="91440" tIns="45720" rIns="91440" bIns="45720" rtlCol="0" anchor="t">
            <a:normAutofit fontScale="92500" lnSpcReduction="10000"/>
          </a:bodyPr>
          <a:lstStyle/>
          <a:p>
            <a:pPr marL="285750" indent="-285750" algn="just">
              <a:buFont typeface="Arial,Sans-Serif" panose="020B0604020202020204" pitchFamily="34" charset="0"/>
              <a:buChar char="•"/>
            </a:pPr>
            <a:r>
              <a:rPr lang="en-GB" sz="2000" dirty="0">
                <a:solidFill>
                  <a:srgbClr val="000000"/>
                </a:solidFill>
                <a:latin typeface="Candara"/>
              </a:rPr>
              <a:t>Servlets are the </a:t>
            </a:r>
            <a:r>
              <a:rPr lang="en-GB" sz="2000" b="0" dirty="0">
                <a:solidFill>
                  <a:srgbClr val="000000"/>
                </a:solidFill>
                <a:latin typeface="Candara"/>
              </a:rPr>
              <a:t>Java </a:t>
            </a:r>
            <a:r>
              <a:rPr lang="en-GB" sz="2000" dirty="0">
                <a:solidFill>
                  <a:srgbClr val="000000"/>
                </a:solidFill>
                <a:latin typeface="Candara"/>
              </a:rPr>
              <a:t>programs </a:t>
            </a:r>
            <a:r>
              <a:rPr lang="en-GB" sz="2000" b="0" dirty="0">
                <a:solidFill>
                  <a:srgbClr val="000000"/>
                </a:solidFill>
                <a:latin typeface="Candara"/>
              </a:rPr>
              <a:t>that </a:t>
            </a:r>
            <a:r>
              <a:rPr lang="en-GB" sz="2000" dirty="0">
                <a:solidFill>
                  <a:srgbClr val="000000"/>
                </a:solidFill>
                <a:latin typeface="Candara"/>
              </a:rPr>
              <a:t>are used to handle the requests obtained from </a:t>
            </a:r>
            <a:r>
              <a:rPr lang="en-GB" sz="2000" b="0" dirty="0">
                <a:solidFill>
                  <a:srgbClr val="000000"/>
                </a:solidFill>
                <a:latin typeface="Candara"/>
              </a:rPr>
              <a:t>the </a:t>
            </a:r>
            <a:r>
              <a:rPr lang="en-GB" sz="2000" dirty="0">
                <a:solidFill>
                  <a:srgbClr val="000000"/>
                </a:solidFill>
                <a:latin typeface="Candara"/>
              </a:rPr>
              <a:t>web server, process, produce a response and then send it back to the web server</a:t>
            </a:r>
            <a:r>
              <a:rPr lang="en-GB" sz="2000" b="0" dirty="0">
                <a:solidFill>
                  <a:srgbClr val="000000"/>
                </a:solidFill>
                <a:latin typeface="Candara"/>
              </a:rPr>
              <a:t>.</a:t>
            </a:r>
            <a:r>
              <a:rPr lang="en-GB" sz="2000" dirty="0">
                <a:solidFill>
                  <a:srgbClr val="000000"/>
                </a:solidFill>
                <a:latin typeface="Candara"/>
              </a:rPr>
              <a:t> </a:t>
            </a:r>
            <a:endParaRPr lang="en-US" sz="2000" dirty="0">
              <a:cs typeface="Arial"/>
            </a:endParaRPr>
          </a:p>
          <a:p>
            <a:pPr marL="285750" indent="-285750" algn="just">
              <a:buFont typeface="Arial,Sans-Serif" panose="020B0604020202020204" pitchFamily="34" charset="0"/>
              <a:buChar char="•"/>
            </a:pPr>
            <a:endParaRPr lang="en-GB" sz="2000" dirty="0">
              <a:solidFill>
                <a:srgbClr val="000000"/>
              </a:solidFill>
              <a:latin typeface="Candara"/>
            </a:endParaRPr>
          </a:p>
          <a:p>
            <a:pPr marL="285750" indent="-285750" algn="just">
              <a:buFont typeface="Arial,Sans-Serif" panose="020B0604020202020204" pitchFamily="34" charset="0"/>
              <a:buChar char="•"/>
            </a:pPr>
            <a:r>
              <a:rPr lang="en-GB" sz="2000" dirty="0">
                <a:solidFill>
                  <a:srgbClr val="000000"/>
                </a:solidFill>
                <a:latin typeface="Candara"/>
              </a:rPr>
              <a:t>Major Servlets used in our project are:</a:t>
            </a:r>
            <a:endParaRPr lang="en-US" sz="2000" dirty="0">
              <a:latin typeface="Arial"/>
              <a:cs typeface="Arial"/>
            </a:endParaRPr>
          </a:p>
          <a:p>
            <a:pPr marL="742950" lvl="1" indent="-285750" algn="just">
              <a:buFont typeface="Arial,Sans-Serif" panose="020B0604020202020204" pitchFamily="34" charset="0"/>
              <a:buChar char="•"/>
            </a:pPr>
            <a:r>
              <a:rPr lang="en-GB" sz="2000" dirty="0" smtClean="0">
                <a:solidFill>
                  <a:srgbClr val="000000"/>
                </a:solidFill>
                <a:latin typeface="Candara"/>
              </a:rPr>
              <a:t>CreateCustomerServlet</a:t>
            </a:r>
            <a:endParaRPr lang="en-US" sz="2000" dirty="0">
              <a:latin typeface="Arial"/>
              <a:cs typeface="Arial"/>
            </a:endParaRPr>
          </a:p>
          <a:p>
            <a:pPr marL="742950" lvl="1" indent="-285750" algn="just">
              <a:buFont typeface="Arial,Sans-Serif" panose="020B0604020202020204" pitchFamily="34" charset="0"/>
              <a:buChar char="•"/>
            </a:pPr>
            <a:r>
              <a:rPr lang="en-GB" sz="2000" dirty="0" smtClean="0">
                <a:solidFill>
                  <a:srgbClr val="000000"/>
                </a:solidFill>
                <a:latin typeface="Candara"/>
              </a:rPr>
              <a:t>CreateProductServlet</a:t>
            </a:r>
            <a:endParaRPr lang="en-GB" sz="2000" dirty="0">
              <a:solidFill>
                <a:srgbClr val="000000"/>
              </a:solidFill>
              <a:latin typeface="Candara"/>
            </a:endParaRPr>
          </a:p>
          <a:p>
            <a:pPr marL="742950" lvl="1" indent="-285750" algn="just">
              <a:buFont typeface="Arial,Sans-Serif" panose="020B0604020202020204" pitchFamily="34" charset="0"/>
              <a:buChar char="•"/>
            </a:pPr>
            <a:r>
              <a:rPr lang="en-GB" sz="2000" dirty="0" smtClean="0">
                <a:solidFill>
                  <a:srgbClr val="000000"/>
                </a:solidFill>
                <a:latin typeface="Candara"/>
              </a:rPr>
              <a:t>AdminLogin</a:t>
            </a:r>
            <a:endParaRPr lang="en-GB" sz="2000" dirty="0">
              <a:solidFill>
                <a:srgbClr val="000000"/>
              </a:solidFill>
              <a:latin typeface="Candara"/>
              <a:cs typeface="Arial"/>
            </a:endParaRPr>
          </a:p>
          <a:p>
            <a:pPr marL="742950" lvl="1" indent="-285750" algn="just">
              <a:buFont typeface="Arial,Sans-Serif" panose="020B0604020202020204" pitchFamily="34" charset="0"/>
              <a:buChar char="•"/>
            </a:pPr>
            <a:r>
              <a:rPr lang="en-GB" sz="2000" dirty="0" smtClean="0">
                <a:solidFill>
                  <a:srgbClr val="000000"/>
                </a:solidFill>
                <a:latin typeface="Candara"/>
              </a:rPr>
              <a:t>Logout</a:t>
            </a:r>
            <a:endParaRPr lang="en-US" sz="2000" dirty="0">
              <a:latin typeface="Arial"/>
              <a:cs typeface="Arial"/>
            </a:endParaRPr>
          </a:p>
          <a:p>
            <a:endParaRPr lang="en-US" altLang="en-US" dirty="0">
              <a:cs typeface="Segoe UI"/>
            </a:endParaRPr>
          </a:p>
        </p:txBody>
      </p:sp>
      <p:pic>
        <p:nvPicPr>
          <p:cNvPr id="7" name="Picture Placeholder 6"/>
          <p:cNvPicPr>
            <a:picLocks noGrp="1" noChangeAspect="1"/>
          </p:cNvPicPr>
          <p:nvPr>
            <p:ph type="pic" sz="quarter" idx="14"/>
          </p:nvPr>
        </p:nvPicPr>
        <p:blipFill>
          <a:blip r:embed="rId3"/>
          <a:srcRect t="7223" b="7223"/>
          <a:stretch>
            <a:fillRect/>
          </a:stretch>
        </p:blipFill>
        <p:spPr>
          <a:xfrm>
            <a:off x="6680579" y="1057156"/>
            <a:ext cx="4920018" cy="4224527"/>
          </a:xfrm>
          <a:prstGeom prst="rect">
            <a:avLst/>
          </a:prstGeom>
        </p:spPr>
      </p:pic>
    </p:spTree>
    <p:extLst>
      <p:ext uri="{BB962C8B-B14F-4D97-AF65-F5344CB8AC3E}">
        <p14:creationId xmlns:p14="http://schemas.microsoft.com/office/powerpoint/2010/main" val="800660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58B51BF-780C-45D4-A1D0-32D55EA0F2B4}"/>
              </a:ext>
            </a:extLst>
          </p:cNvPr>
          <p:cNvSpPr>
            <a:spLocks noGrp="1"/>
          </p:cNvSpPr>
          <p:nvPr>
            <p:ph type="title"/>
          </p:nvPr>
        </p:nvSpPr>
        <p:spPr/>
        <p:txBody>
          <a:bodyPr lIns="91440" tIns="45720" rIns="91440" bIns="45720" anchor="t">
            <a:normAutofit/>
          </a:bodyPr>
          <a:lstStyle/>
          <a:p>
            <a:r>
              <a:rPr lang="en-US" sz="3200" dirty="0" smtClean="0">
                <a:cs typeface="Segoe UI"/>
              </a:rPr>
              <a:t>JSP (Java Server Page)</a:t>
            </a:r>
            <a:endParaRPr lang="en-US" sz="3200" dirty="0">
              <a:cs typeface="Segoe UI"/>
            </a:endParaRPr>
          </a:p>
        </p:txBody>
      </p:sp>
      <p:sp>
        <p:nvSpPr>
          <p:cNvPr id="9219" name="Rectangle 8">
            <a:extLst>
              <a:ext uri="{FF2B5EF4-FFF2-40B4-BE49-F238E27FC236}">
                <a16:creationId xmlns:a16="http://schemas.microsoft.com/office/drawing/2014/main" xmlns="" id="{A17D04F1-4318-4DD6-B27E-D66AE4D426B2}"/>
              </a:ext>
            </a:extLst>
          </p:cNvPr>
          <p:cNvSpPr>
            <a:spLocks noGrp="1" noChangeArrowheads="1"/>
          </p:cNvSpPr>
          <p:nvPr>
            <p:ph type="body" sz="quarter" idx="11"/>
          </p:nvPr>
        </p:nvSpPr>
        <p:spPr>
          <a:xfrm>
            <a:off x="762000" y="1665027"/>
            <a:ext cx="5334000" cy="3516573"/>
          </a:xfrm>
        </p:spPr>
        <p:txBody>
          <a:bodyPr vert="horz" lIns="91440" tIns="45720" rIns="91440" bIns="45720" rtlCol="0" anchor="t">
            <a:normAutofit fontScale="92500" lnSpcReduction="20000"/>
          </a:bodyPr>
          <a:lstStyle/>
          <a:p>
            <a:pPr marL="285750" indent="-285750" algn="just">
              <a:buFont typeface="Arial,Sans-Serif" panose="020B0604020202020204" pitchFamily="34" charset="0"/>
              <a:buChar char="•"/>
            </a:pPr>
            <a:r>
              <a:rPr lang="en-GB" sz="2000" dirty="0">
                <a:solidFill>
                  <a:srgbClr val="000000"/>
                </a:solidFill>
                <a:latin typeface="Candara"/>
              </a:rPr>
              <a:t>JSP is a flexible and cross-platform language capable of generating dynamic server-side pages using Java syntax</a:t>
            </a:r>
            <a:r>
              <a:rPr lang="en-GB" sz="2000" b="0" dirty="0">
                <a:solidFill>
                  <a:srgbClr val="000000"/>
                </a:solidFill>
                <a:latin typeface="Candara"/>
              </a:rPr>
              <a:t>.</a:t>
            </a:r>
            <a:r>
              <a:rPr lang="en-GB" sz="2000" dirty="0">
                <a:solidFill>
                  <a:srgbClr val="000000"/>
                </a:solidFill>
                <a:latin typeface="Candara"/>
              </a:rPr>
              <a:t> </a:t>
            </a:r>
            <a:endParaRPr lang="en-US" sz="2000" dirty="0">
              <a:cs typeface="Arial"/>
            </a:endParaRPr>
          </a:p>
          <a:p>
            <a:pPr marL="285750" indent="-285750" algn="just">
              <a:buFont typeface="Arial,Sans-Serif" panose="020B0604020202020204" pitchFamily="34" charset="0"/>
              <a:buChar char="•"/>
            </a:pPr>
            <a:endParaRPr lang="en-GB" sz="2000" dirty="0">
              <a:solidFill>
                <a:srgbClr val="000000"/>
              </a:solidFill>
              <a:latin typeface="Candara"/>
            </a:endParaRPr>
          </a:p>
          <a:p>
            <a:pPr marL="285750" indent="-285750" algn="just">
              <a:buFont typeface="Arial,Sans-Serif" panose="020B0604020202020204" pitchFamily="34" charset="0"/>
              <a:buChar char="•"/>
            </a:pPr>
            <a:r>
              <a:rPr lang="en-GB" sz="2000" dirty="0">
                <a:solidFill>
                  <a:srgbClr val="000000"/>
                </a:solidFill>
                <a:latin typeface="Candara"/>
              </a:rPr>
              <a:t>Major JSPs used in our project are:</a:t>
            </a:r>
            <a:endParaRPr lang="en-US" sz="2000" dirty="0">
              <a:latin typeface="Arial"/>
              <a:cs typeface="Arial"/>
            </a:endParaRPr>
          </a:p>
          <a:p>
            <a:pPr marL="742950" lvl="1" indent="-285750" algn="just">
              <a:buFont typeface="Arial,Sans-Serif" panose="020B0604020202020204" pitchFamily="34" charset="0"/>
              <a:buChar char="•"/>
            </a:pPr>
            <a:r>
              <a:rPr lang="en-GB" sz="2000" dirty="0" smtClean="0">
                <a:solidFill>
                  <a:srgbClr val="000000"/>
                </a:solidFill>
                <a:latin typeface="Candara"/>
              </a:rPr>
              <a:t>Index (home page)</a:t>
            </a:r>
            <a:endParaRPr lang="en-US" sz="2000" dirty="0">
              <a:latin typeface="Arial"/>
              <a:cs typeface="Arial"/>
            </a:endParaRPr>
          </a:p>
          <a:p>
            <a:pPr marL="742950" lvl="1" indent="-285750" algn="just">
              <a:buFont typeface="Arial,Sans-Serif" panose="020B0604020202020204" pitchFamily="34" charset="0"/>
              <a:buChar char="•"/>
            </a:pPr>
            <a:r>
              <a:rPr lang="en-GB" sz="2000" dirty="0" smtClean="0">
                <a:solidFill>
                  <a:srgbClr val="000000"/>
                </a:solidFill>
                <a:latin typeface="Candara"/>
              </a:rPr>
              <a:t>Login (admin login)</a:t>
            </a:r>
            <a:endParaRPr lang="en-US" sz="2000" dirty="0">
              <a:latin typeface="Arial"/>
              <a:cs typeface="Arial"/>
            </a:endParaRPr>
          </a:p>
          <a:p>
            <a:pPr marL="742950" lvl="1" indent="-285750" algn="just">
              <a:buFont typeface="Arial,Sans-Serif" panose="020B0604020202020204" pitchFamily="34" charset="0"/>
              <a:buChar char="•"/>
            </a:pPr>
            <a:r>
              <a:rPr lang="en-US" sz="2000" dirty="0" smtClean="0">
                <a:solidFill>
                  <a:srgbClr val="000000"/>
                </a:solidFill>
                <a:latin typeface="Candara"/>
              </a:rPr>
              <a:t>Add </a:t>
            </a:r>
            <a:endParaRPr lang="en-US" sz="2000" dirty="0">
              <a:latin typeface="Arial"/>
              <a:cs typeface="Arial"/>
            </a:endParaRPr>
          </a:p>
          <a:p>
            <a:pPr marL="742950" lvl="1" indent="-285750" algn="just">
              <a:buFont typeface="Arial,Sans-Serif" panose="020B0604020202020204" pitchFamily="34" charset="0"/>
              <a:buChar char="•"/>
            </a:pPr>
            <a:r>
              <a:rPr lang="en-US" sz="2000" dirty="0" smtClean="0">
                <a:solidFill>
                  <a:srgbClr val="000000"/>
                </a:solidFill>
                <a:latin typeface="Candara"/>
              </a:rPr>
              <a:t>Contact Us</a:t>
            </a:r>
            <a:endParaRPr lang="en-US" sz="2000" dirty="0">
              <a:latin typeface="Arial"/>
              <a:cs typeface="Arial"/>
            </a:endParaRPr>
          </a:p>
          <a:p>
            <a:pPr marL="742950" lvl="1" indent="-285750" algn="just">
              <a:buFont typeface="Arial,Sans-Serif" panose="020B0604020202020204" pitchFamily="34" charset="0"/>
              <a:buChar char="•"/>
            </a:pPr>
            <a:r>
              <a:rPr lang="en-GB" sz="2000" dirty="0" smtClean="0">
                <a:latin typeface="Arial"/>
                <a:cs typeface="Arial"/>
              </a:rPr>
              <a:t>About Us</a:t>
            </a:r>
            <a:endParaRPr lang="en-GB" sz="2000" dirty="0">
              <a:latin typeface="Arial"/>
              <a:cs typeface="Arial"/>
            </a:endParaRPr>
          </a:p>
        </p:txBody>
      </p:sp>
      <p:pic>
        <p:nvPicPr>
          <p:cNvPr id="4" name="Picture Placeholder 3"/>
          <p:cNvPicPr>
            <a:picLocks noGrp="1" noChangeAspect="1"/>
          </p:cNvPicPr>
          <p:nvPr>
            <p:ph type="pic" sz="quarter" idx="14"/>
          </p:nvPr>
        </p:nvPicPr>
        <p:blipFill>
          <a:blip r:embed="rId3"/>
          <a:srcRect t="5982" b="5982"/>
          <a:stretch>
            <a:fillRect/>
          </a:stretch>
        </p:blipFill>
        <p:spPr>
          <a:xfrm>
            <a:off x="6306657" y="715962"/>
            <a:ext cx="5191606" cy="4074401"/>
          </a:xfrm>
          <a:prstGeom prst="rect">
            <a:avLst/>
          </a:prstGeom>
        </p:spPr>
      </p:pic>
    </p:spTree>
    <p:extLst>
      <p:ext uri="{BB962C8B-B14F-4D97-AF65-F5344CB8AC3E}">
        <p14:creationId xmlns:p14="http://schemas.microsoft.com/office/powerpoint/2010/main" val="389358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48FBE6B-DC67-4E64-80F4-CADE978D2FE3}"/>
              </a:ext>
            </a:extLst>
          </p:cNvPr>
          <p:cNvSpPr>
            <a:spLocks noGrp="1"/>
          </p:cNvSpPr>
          <p:nvPr>
            <p:ph type="title"/>
          </p:nvPr>
        </p:nvSpPr>
        <p:spPr>
          <a:xfrm>
            <a:off x="1334143" y="251538"/>
            <a:ext cx="9558351" cy="646332"/>
          </a:xfrm>
        </p:spPr>
        <p:txBody>
          <a:bodyPr lIns="91440" tIns="45720" rIns="91440" bIns="45720" anchor="t">
            <a:noAutofit/>
          </a:bodyPr>
          <a:lstStyle/>
          <a:p>
            <a:pPr algn="ctr"/>
            <a:r>
              <a:rPr lang="en-US" dirty="0">
                <a:cs typeface="Segoe UI"/>
              </a:rPr>
              <a:t>What we Used in Front End</a:t>
            </a:r>
          </a:p>
        </p:txBody>
      </p:sp>
      <p:sp>
        <p:nvSpPr>
          <p:cNvPr id="3" name="TextBox 2">
            <a:extLst>
              <a:ext uri="{FF2B5EF4-FFF2-40B4-BE49-F238E27FC236}">
                <a16:creationId xmlns:a16="http://schemas.microsoft.com/office/drawing/2014/main" xmlns="" id="{7C8B2691-CAD8-C0DB-CC4B-BE3F8A302AB3}"/>
              </a:ext>
            </a:extLst>
          </p:cNvPr>
          <p:cNvSpPr txBox="1"/>
          <p:nvPr/>
        </p:nvSpPr>
        <p:spPr>
          <a:xfrm>
            <a:off x="155675" y="1095674"/>
            <a:ext cx="3804658" cy="2585323"/>
          </a:xfrm>
          <a:prstGeom prst="rect">
            <a:avLst/>
          </a:prstGeom>
          <a:noFill/>
        </p:spPr>
        <p:txBody>
          <a:bodyPr wrap="square" lIns="91440" tIns="45720" rIns="91440" bIns="45720" rtlCol="0" anchor="t">
            <a:spAutoFit/>
          </a:bodyPr>
          <a:lstStyle/>
          <a:p>
            <a:pPr algn="just"/>
            <a:r>
              <a:rPr lang="en-GB" b="1" dirty="0">
                <a:solidFill>
                  <a:srgbClr val="000000"/>
                </a:solidFill>
                <a:latin typeface="Candara"/>
              </a:rPr>
              <a:t>Bootstrap</a:t>
            </a:r>
            <a:r>
              <a:rPr lang="en-GB" dirty="0">
                <a:solidFill>
                  <a:srgbClr val="000000"/>
                </a:solidFill>
                <a:latin typeface="Candara"/>
              </a:rPr>
              <a:t> is a collection of free tools for creating applications for Web. It contains design patterns based on HTML and CSS, both for typography and for the various components of the interface, such as forms, buttons and navigation, as well as some optional JavaScript extensions.</a:t>
            </a:r>
          </a:p>
        </p:txBody>
      </p:sp>
      <p:pic>
        <p:nvPicPr>
          <p:cNvPr id="1026" name="Picture 2" descr="The 10 Most Common Bootstrap Mistakes That Developers Make | Toptal">
            <a:extLst>
              <a:ext uri="{FF2B5EF4-FFF2-40B4-BE49-F238E27FC236}">
                <a16:creationId xmlns:a16="http://schemas.microsoft.com/office/drawing/2014/main" xmlns="" id="{F900280B-1469-D85A-ACC9-3D5DAA9FDE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675" y="3957996"/>
            <a:ext cx="3804658" cy="180433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xmlns="" id="{FF871CEA-9290-DE97-F9F7-328E739844BD}"/>
              </a:ext>
            </a:extLst>
          </p:cNvPr>
          <p:cNvSpPr txBox="1"/>
          <p:nvPr/>
        </p:nvSpPr>
        <p:spPr>
          <a:xfrm>
            <a:off x="4198855" y="1095674"/>
            <a:ext cx="3816203" cy="2308324"/>
          </a:xfrm>
          <a:prstGeom prst="rect">
            <a:avLst/>
          </a:prstGeom>
          <a:noFill/>
        </p:spPr>
        <p:txBody>
          <a:bodyPr wrap="square" lIns="91440" tIns="45720" rIns="91440" bIns="45720" rtlCol="0" anchor="t">
            <a:spAutoFit/>
          </a:bodyPr>
          <a:lstStyle/>
          <a:p>
            <a:pPr algn="just"/>
            <a:r>
              <a:rPr lang="en-GB" b="1" dirty="0">
                <a:solidFill>
                  <a:schemeClr val="bg1"/>
                </a:solidFill>
                <a:latin typeface="Candara"/>
              </a:rPr>
              <a:t>CSS</a:t>
            </a:r>
            <a:r>
              <a:rPr lang="en-GB" dirty="0">
                <a:solidFill>
                  <a:srgbClr val="000000"/>
                </a:solidFill>
                <a:latin typeface="Candara"/>
              </a:rPr>
              <a:t>, is a language used to program the graphic rendering of documents written in a markup language, such as HTML and XML. CSS classes are used to specify graphical attributes such as font, size, colour, spacing, border, and position of elements within a web representation.</a:t>
            </a:r>
          </a:p>
        </p:txBody>
      </p:sp>
      <p:pic>
        <p:nvPicPr>
          <p:cNvPr id="7" name="Picture 2" descr="Cosa sono i CSS | WebInfinity Rovigo">
            <a:extLst>
              <a:ext uri="{FF2B5EF4-FFF2-40B4-BE49-F238E27FC236}">
                <a16:creationId xmlns:a16="http://schemas.microsoft.com/office/drawing/2014/main" xmlns="" id="{FC223944-5CB0-4A4C-6BAE-4ED33631B7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5273" y="3936529"/>
            <a:ext cx="3805487" cy="179116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032012DE-244F-021D-1860-F9B297F63F0E}"/>
              </a:ext>
            </a:extLst>
          </p:cNvPr>
          <p:cNvSpPr txBox="1"/>
          <p:nvPr/>
        </p:nvSpPr>
        <p:spPr>
          <a:xfrm>
            <a:off x="8200987" y="1095673"/>
            <a:ext cx="3797150" cy="2585323"/>
          </a:xfrm>
          <a:prstGeom prst="rect">
            <a:avLst/>
          </a:prstGeom>
          <a:noFill/>
        </p:spPr>
        <p:txBody>
          <a:bodyPr wrap="square" lIns="91440" tIns="45720" rIns="91440" bIns="45720" rtlCol="0" anchor="t">
            <a:spAutoFit/>
          </a:bodyPr>
          <a:lstStyle/>
          <a:p>
            <a:pPr algn="just"/>
            <a:r>
              <a:rPr lang="en-GB" b="1" dirty="0">
                <a:solidFill>
                  <a:srgbClr val="000000"/>
                </a:solidFill>
                <a:latin typeface="Candara"/>
              </a:rPr>
              <a:t>HTML</a:t>
            </a:r>
            <a:r>
              <a:rPr lang="en-GB" dirty="0">
                <a:solidFill>
                  <a:srgbClr val="000000"/>
                </a:solidFill>
                <a:latin typeface="Candara"/>
              </a:rPr>
              <a:t> allows you to semantically describe the structure of a web document through tags, such as identifying a section of text as a header, paragraph, list, link, quote, or other element. HTML is therefore the backbone of web pages. On this structure you can add graphic changes.</a:t>
            </a:r>
            <a:endParaRPr lang="en-GB" dirty="0">
              <a:solidFill>
                <a:srgbClr val="000000"/>
              </a:solidFill>
              <a:latin typeface="Candara" panose="020E0502030303020204" pitchFamily="34" charset="0"/>
            </a:endParaRPr>
          </a:p>
        </p:txBody>
      </p:sp>
      <p:pic>
        <p:nvPicPr>
          <p:cNvPr id="9" name="Picture 2" descr="I Video HTML5 nei siti web">
            <a:extLst>
              <a:ext uri="{FF2B5EF4-FFF2-40B4-BE49-F238E27FC236}">
                <a16:creationId xmlns:a16="http://schemas.microsoft.com/office/drawing/2014/main" xmlns="" id="{B8180EE5-3C1A-C9BB-64ED-1AB23C0C01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47169" y="3934002"/>
            <a:ext cx="3802307" cy="1814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28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D9E38B3-4686-8247-9625-49018D29F408}"/>
              </a:ext>
            </a:extLst>
          </p:cNvPr>
          <p:cNvSpPr>
            <a:spLocks noGrp="1"/>
          </p:cNvSpPr>
          <p:nvPr>
            <p:ph type="title"/>
          </p:nvPr>
        </p:nvSpPr>
        <p:spPr>
          <a:xfrm>
            <a:off x="1525301" y="1995467"/>
            <a:ext cx="9141397" cy="615553"/>
          </a:xfrm>
        </p:spPr>
        <p:txBody>
          <a:bodyPr/>
          <a:lstStyle/>
          <a:p>
            <a:r>
              <a:rPr lang="en-US"/>
              <a:t>Conclusion</a:t>
            </a:r>
          </a:p>
        </p:txBody>
      </p:sp>
      <p:sp>
        <p:nvSpPr>
          <p:cNvPr id="3" name="Text Placeholder 2">
            <a:extLst>
              <a:ext uri="{FF2B5EF4-FFF2-40B4-BE49-F238E27FC236}">
                <a16:creationId xmlns:a16="http://schemas.microsoft.com/office/drawing/2014/main" xmlns="" id="{17155E1D-F4AD-41A7-B948-E2D246CCFE8A}"/>
              </a:ext>
            </a:extLst>
          </p:cNvPr>
          <p:cNvSpPr>
            <a:spLocks noGrp="1"/>
          </p:cNvSpPr>
          <p:nvPr>
            <p:ph type="body" sz="quarter" idx="12"/>
          </p:nvPr>
        </p:nvSpPr>
        <p:spPr>
          <a:xfrm>
            <a:off x="2230943" y="2983614"/>
            <a:ext cx="7730115" cy="2342937"/>
          </a:xfrm>
        </p:spPr>
        <p:txBody>
          <a:bodyPr vert="horz" wrap="square" lIns="0" tIns="0" rIns="0" bIns="0" rtlCol="0" anchor="t">
            <a:noAutofit/>
          </a:bodyPr>
          <a:lstStyle/>
          <a:p>
            <a:r>
              <a:rPr lang="en-US" dirty="0">
                <a:cs typeface="Segoe UI"/>
              </a:rPr>
              <a:t>Overall, there are some </a:t>
            </a:r>
            <a:r>
              <a:rPr lang="en-US" dirty="0" smtClean="0">
                <a:cs typeface="Segoe UI"/>
              </a:rPr>
              <a:t>other, </a:t>
            </a:r>
            <a:r>
              <a:rPr lang="en-US" dirty="0">
                <a:cs typeface="Segoe UI"/>
              </a:rPr>
              <a:t>servlets </a:t>
            </a:r>
            <a:r>
              <a:rPr lang="en-US" dirty="0" smtClean="0">
                <a:cs typeface="Segoe UI"/>
              </a:rPr>
              <a:t>classes, and JSP files </a:t>
            </a:r>
            <a:r>
              <a:rPr lang="en-US" dirty="0" smtClean="0">
                <a:cs typeface="Segoe UI"/>
              </a:rPr>
              <a:t>in </a:t>
            </a:r>
            <a:r>
              <a:rPr lang="en-US" dirty="0">
                <a:cs typeface="Segoe UI"/>
              </a:rPr>
              <a:t>the system and we presented only the major ones. All other functionalities </a:t>
            </a:r>
            <a:r>
              <a:rPr lang="en-US" dirty="0" smtClean="0">
                <a:cs typeface="Segoe UI"/>
              </a:rPr>
              <a:t>further </a:t>
            </a:r>
            <a:r>
              <a:rPr lang="en-US" dirty="0">
                <a:cs typeface="Segoe UI"/>
              </a:rPr>
              <a:t>observed in the </a:t>
            </a:r>
            <a:r>
              <a:rPr lang="en-US" b="1" dirty="0">
                <a:cs typeface="Segoe UI"/>
              </a:rPr>
              <a:t>demo</a:t>
            </a:r>
            <a:r>
              <a:rPr lang="en-US" dirty="0">
                <a:cs typeface="Segoe UI"/>
              </a:rPr>
              <a:t>.</a:t>
            </a:r>
            <a:endParaRPr lang="en-US" dirty="0"/>
          </a:p>
          <a:p>
            <a:endParaRPr lang="en-US" dirty="0"/>
          </a:p>
          <a:p>
            <a:r>
              <a:rPr lang="en-US" dirty="0"/>
              <a:t>With increasing technologies, interactivity in </a:t>
            </a:r>
            <a:r>
              <a:rPr lang="en-US" dirty="0" smtClean="0"/>
              <a:t>online shopping is </a:t>
            </a:r>
            <a:r>
              <a:rPr lang="en-US" dirty="0"/>
              <a:t>much more needed. </a:t>
            </a:r>
            <a:r>
              <a:rPr lang="en-US" dirty="0" smtClean="0"/>
              <a:t>The system </a:t>
            </a:r>
            <a:r>
              <a:rPr lang="en-US" dirty="0"/>
              <a:t>presented to you is far from perfect, however by doing some improvements it could be a full product for deployment in any </a:t>
            </a:r>
            <a:r>
              <a:rPr lang="en-US" dirty="0" smtClean="0"/>
              <a:t>online shopping system.</a:t>
            </a:r>
            <a:endParaRPr lang="en-US" dirty="0">
              <a:cs typeface="Segoe UI"/>
            </a:endParaRPr>
          </a:p>
          <a:p>
            <a:endParaRPr lang="en-US" dirty="0"/>
          </a:p>
        </p:txBody>
      </p:sp>
    </p:spTree>
    <p:extLst>
      <p:ext uri="{BB962C8B-B14F-4D97-AF65-F5344CB8AC3E}">
        <p14:creationId xmlns:p14="http://schemas.microsoft.com/office/powerpoint/2010/main" val="4244761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68DF32A-D165-40DA-AAE8-A6E9579E2F79}"/>
              </a:ext>
            </a:extLst>
          </p:cNvPr>
          <p:cNvSpPr>
            <a:spLocks noGrp="1"/>
          </p:cNvSpPr>
          <p:nvPr>
            <p:ph type="title"/>
          </p:nvPr>
        </p:nvSpPr>
        <p:spPr>
          <a:xfrm>
            <a:off x="1525301" y="2815194"/>
            <a:ext cx="9141397" cy="615553"/>
          </a:xfrm>
        </p:spPr>
        <p:txBody>
          <a:bodyPr/>
          <a:lstStyle/>
          <a:p>
            <a:r>
              <a:rPr lang="en-US">
                <a:cs typeface="Segoe UI"/>
              </a:rPr>
              <a:t>Questions </a:t>
            </a:r>
            <a:r>
              <a:rPr lang="en-US">
                <a:solidFill>
                  <a:schemeClr val="accent2"/>
                </a:solidFill>
                <a:cs typeface="Segoe UI"/>
              </a:rPr>
              <a:t>&amp;</a:t>
            </a:r>
            <a:r>
              <a:rPr lang="en-US">
                <a:cs typeface="Segoe UI"/>
              </a:rPr>
              <a:t> Answers</a:t>
            </a:r>
            <a:endParaRPr lang="en-US"/>
          </a:p>
        </p:txBody>
      </p:sp>
    </p:spTree>
    <p:extLst>
      <p:ext uri="{BB962C8B-B14F-4D97-AF65-F5344CB8AC3E}">
        <p14:creationId xmlns:p14="http://schemas.microsoft.com/office/powerpoint/2010/main" val="57671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564198591"/>
              </p:ext>
            </p:extLst>
          </p:nvPr>
        </p:nvGraphicFramePr>
        <p:xfrm>
          <a:off x="4421874" y="1497589"/>
          <a:ext cx="7670043" cy="5090099"/>
        </p:xfrm>
        <a:graphic>
          <a:graphicData uri="http://schemas.openxmlformats.org/drawingml/2006/table">
            <a:tbl>
              <a:tblPr firstRow="1" bandRow="1">
                <a:tableStyleId>{21E4AEA4-8DFA-4A89-87EB-49C32662AFE0}</a:tableStyleId>
              </a:tblPr>
              <a:tblGrid>
                <a:gridCol w="2556681"/>
                <a:gridCol w="2556681"/>
                <a:gridCol w="2556681"/>
              </a:tblGrid>
              <a:tr h="579059">
                <a:tc>
                  <a:txBody>
                    <a:bodyPr/>
                    <a:lstStyle/>
                    <a:p>
                      <a:pPr algn="ctr">
                        <a:lnSpc>
                          <a:spcPct val="150000"/>
                        </a:lnSpc>
                      </a:pPr>
                      <a:r>
                        <a:rPr lang="en-US" dirty="0" smtClean="0"/>
                        <a:t>NAME SURNAME</a:t>
                      </a:r>
                      <a:endParaRPr lang="en-US" dirty="0"/>
                    </a:p>
                  </a:txBody>
                  <a:tcPr/>
                </a:tc>
                <a:tc>
                  <a:txBody>
                    <a:bodyPr/>
                    <a:lstStyle/>
                    <a:p>
                      <a:pPr algn="ctr">
                        <a:lnSpc>
                          <a:spcPct val="150000"/>
                        </a:lnSpc>
                      </a:pPr>
                      <a:r>
                        <a:rPr lang="en-US" dirty="0" smtClean="0"/>
                        <a:t>EMAIL</a:t>
                      </a:r>
                      <a:endParaRPr lang="en-US" dirty="0"/>
                    </a:p>
                  </a:txBody>
                  <a:tcPr/>
                </a:tc>
                <a:tc>
                  <a:txBody>
                    <a:bodyPr/>
                    <a:lstStyle/>
                    <a:p>
                      <a:pPr algn="ctr">
                        <a:lnSpc>
                          <a:spcPct val="150000"/>
                        </a:lnSpc>
                      </a:pPr>
                      <a:r>
                        <a:rPr lang="en-US" dirty="0" smtClean="0"/>
                        <a:t>STUDENT NO#</a:t>
                      </a:r>
                      <a:endParaRPr lang="en-US" dirty="0"/>
                    </a:p>
                  </a:txBody>
                  <a:tcPr/>
                </a:tc>
              </a:tr>
              <a:tr h="695671">
                <a:tc>
                  <a:txBody>
                    <a:bodyPr/>
                    <a:lstStyle/>
                    <a:p>
                      <a:pPr algn="ctr">
                        <a:lnSpc>
                          <a:spcPct val="150000"/>
                        </a:lnSpc>
                      </a:pPr>
                      <a:r>
                        <a:rPr lang="en-US" sz="2000" dirty="0" smtClean="0"/>
                        <a:t>KHAN, IRFAN</a:t>
                      </a:r>
                      <a:r>
                        <a:rPr lang="en-US" sz="2000" baseline="0" dirty="0" smtClean="0"/>
                        <a:t> ULLAH</a:t>
                      </a:r>
                      <a:endParaRPr lang="en-US" sz="2000" dirty="0"/>
                    </a:p>
                  </a:txBody>
                  <a:tcPr/>
                </a:tc>
                <a:tc>
                  <a:txBody>
                    <a:bodyPr/>
                    <a:lstStyle/>
                    <a:p>
                      <a:pPr algn="ctr"/>
                      <a:r>
                        <a:rPr lang="en-US" sz="2000" dirty="0" smtClean="0"/>
                        <a:t>Irfanullah.khan@student.unipd.it</a:t>
                      </a:r>
                      <a:endParaRPr lang="en-US" sz="2000" dirty="0"/>
                    </a:p>
                  </a:txBody>
                  <a:tcPr/>
                </a:tc>
                <a:tc>
                  <a:txBody>
                    <a:bodyPr/>
                    <a:lstStyle/>
                    <a:p>
                      <a:pPr algn="ctr">
                        <a:lnSpc>
                          <a:spcPct val="150000"/>
                        </a:lnSpc>
                      </a:pPr>
                      <a:r>
                        <a:rPr lang="en-US" sz="2000" dirty="0" smtClean="0"/>
                        <a:t>2054601</a:t>
                      </a:r>
                      <a:endParaRPr lang="en-US" sz="2000" dirty="0"/>
                    </a:p>
                  </a:txBody>
                  <a:tcPr/>
                </a:tc>
              </a:tr>
              <a:tr h="695671">
                <a:tc>
                  <a:txBody>
                    <a:bodyPr/>
                    <a:lstStyle/>
                    <a:p>
                      <a:pPr algn="ctr"/>
                      <a:r>
                        <a:rPr lang="en-US" sz="2000" b="0" i="0" kern="1200" dirty="0" smtClean="0">
                          <a:solidFill>
                            <a:schemeClr val="dk1"/>
                          </a:solidFill>
                          <a:effectLst/>
                          <a:latin typeface="+mn-lt"/>
                          <a:ea typeface="+mn-ea"/>
                          <a:cs typeface="+mn-cs"/>
                        </a:rPr>
                        <a:t>Zainulabedin, Zainulabedin</a:t>
                      </a:r>
                      <a:endParaRPr lang="en-US" sz="2000" dirty="0"/>
                    </a:p>
                  </a:txBody>
                  <a:tcPr/>
                </a:tc>
                <a:tc>
                  <a:txBody>
                    <a:bodyPr/>
                    <a:lstStyle/>
                    <a:p>
                      <a:pPr algn="ctr"/>
                      <a:r>
                        <a:rPr lang="en-US" sz="2000" b="0" i="0" kern="1200" dirty="0" smtClean="0">
                          <a:solidFill>
                            <a:schemeClr val="dk1"/>
                          </a:solidFill>
                          <a:effectLst/>
                          <a:latin typeface="+mn-lt"/>
                          <a:ea typeface="+mn-ea"/>
                          <a:cs typeface="+mn-cs"/>
                        </a:rPr>
                        <a:t>zainulabedin.zainulabedin@studenti.unipd.it</a:t>
                      </a:r>
                      <a:endParaRPr lang="en-US" sz="2000" dirty="0"/>
                    </a:p>
                  </a:txBody>
                  <a:tcPr/>
                </a:tc>
                <a:tc>
                  <a:txBody>
                    <a:bodyPr/>
                    <a:lstStyle/>
                    <a:p>
                      <a:pPr algn="ctr">
                        <a:lnSpc>
                          <a:spcPct val="150000"/>
                        </a:lnSpc>
                      </a:pPr>
                      <a:r>
                        <a:rPr lang="en-US" sz="2000" b="0" i="0" u="none" strike="noStrike" kern="1200" dirty="0" smtClean="0">
                          <a:solidFill>
                            <a:schemeClr val="dk1"/>
                          </a:solidFill>
                          <a:effectLst/>
                          <a:latin typeface="+mn-lt"/>
                          <a:ea typeface="+mn-ea"/>
                          <a:cs typeface="+mn-cs"/>
                        </a:rPr>
                        <a:t>2006128</a:t>
                      </a:r>
                      <a:endParaRPr lang="en-US" sz="2000" dirty="0"/>
                    </a:p>
                  </a:txBody>
                  <a:tcPr/>
                </a:tc>
              </a:tr>
              <a:tr h="695671">
                <a:tc>
                  <a:txBody>
                    <a:bodyPr/>
                    <a:lstStyle/>
                    <a:p>
                      <a:pPr algn="ctr"/>
                      <a:r>
                        <a:rPr lang="en-US" sz="2000" b="0" i="0" kern="1200" dirty="0" smtClean="0">
                          <a:solidFill>
                            <a:schemeClr val="dk1"/>
                          </a:solidFill>
                          <a:effectLst/>
                          <a:latin typeface="+mn-lt"/>
                          <a:ea typeface="+mn-ea"/>
                          <a:cs typeface="+mn-cs"/>
                        </a:rPr>
                        <a:t>Masato, Samir</a:t>
                      </a:r>
                      <a:endParaRPr lang="en-US" sz="2000" dirty="0"/>
                    </a:p>
                  </a:txBody>
                  <a:tcPr/>
                </a:tc>
                <a:tc>
                  <a:txBody>
                    <a:bodyPr/>
                    <a:lstStyle/>
                    <a:p>
                      <a:pPr algn="ctr"/>
                      <a:r>
                        <a:rPr lang="en-US" sz="2000" b="0" i="0" kern="1200" dirty="0" smtClean="0">
                          <a:solidFill>
                            <a:schemeClr val="dk1"/>
                          </a:solidFill>
                          <a:effectLst/>
                          <a:latin typeface="+mn-lt"/>
                          <a:ea typeface="+mn-ea"/>
                          <a:cs typeface="+mn-cs"/>
                        </a:rPr>
                        <a:t>samir.masato@studenti.unipd.it</a:t>
                      </a:r>
                      <a:endParaRPr lang="en-US" sz="2000" dirty="0"/>
                    </a:p>
                  </a:txBody>
                  <a:tcPr/>
                </a:tc>
                <a:tc>
                  <a:txBody>
                    <a:bodyPr/>
                    <a:lstStyle/>
                    <a:p>
                      <a:pPr algn="ctr">
                        <a:lnSpc>
                          <a:spcPct val="150000"/>
                        </a:lnSpc>
                      </a:pPr>
                      <a:r>
                        <a:rPr lang="en-US" sz="2000" dirty="0" smtClean="0"/>
                        <a:t>2079456</a:t>
                      </a:r>
                      <a:endParaRPr lang="en-US" sz="2000" dirty="0"/>
                    </a:p>
                  </a:txBody>
                  <a:tcPr/>
                </a:tc>
              </a:tr>
              <a:tr h="695671">
                <a:tc>
                  <a:txBody>
                    <a:bodyPr/>
                    <a:lstStyle/>
                    <a:p>
                      <a:pPr algn="ctr"/>
                      <a:r>
                        <a:rPr lang="en-US" sz="2000" dirty="0" smtClean="0"/>
                        <a:t>Mir, </a:t>
                      </a:r>
                      <a:r>
                        <a:rPr lang="en-US" sz="2000" b="0" i="0" kern="1200" dirty="0" smtClean="0">
                          <a:solidFill>
                            <a:schemeClr val="dk1"/>
                          </a:solidFill>
                          <a:effectLst/>
                          <a:latin typeface="+mn-lt"/>
                          <a:ea typeface="+mn-ea"/>
                          <a:cs typeface="+mn-cs"/>
                        </a:rPr>
                        <a:t>Seyed Mostafa</a:t>
                      </a:r>
                      <a:endParaRPr lang="en-US" sz="2000" dirty="0"/>
                    </a:p>
                  </a:txBody>
                  <a:tcPr/>
                </a:tc>
                <a:tc>
                  <a:txBody>
                    <a:bodyPr/>
                    <a:lstStyle/>
                    <a:p>
                      <a:pPr algn="ctr"/>
                      <a:r>
                        <a:rPr lang="en-US" sz="2000" b="0" i="0" kern="1200" dirty="0" smtClean="0">
                          <a:solidFill>
                            <a:schemeClr val="dk1"/>
                          </a:solidFill>
                          <a:effectLst/>
                          <a:latin typeface="+mn-lt"/>
                          <a:ea typeface="+mn-ea"/>
                          <a:cs typeface="+mn-cs"/>
                        </a:rPr>
                        <a:t>seyedmostafa.mir@studenti.unipd.it</a:t>
                      </a:r>
                      <a:endParaRPr lang="en-US" sz="2000" dirty="0"/>
                    </a:p>
                  </a:txBody>
                  <a:tcPr/>
                </a:tc>
                <a:tc>
                  <a:txBody>
                    <a:bodyPr/>
                    <a:lstStyle/>
                    <a:p>
                      <a:pPr algn="ctr">
                        <a:lnSpc>
                          <a:spcPct val="150000"/>
                        </a:lnSpc>
                      </a:pPr>
                      <a:r>
                        <a:rPr lang="en-US" sz="2000" dirty="0" smtClean="0"/>
                        <a:t>2041387</a:t>
                      </a:r>
                      <a:endParaRPr lang="en-US" sz="2000" dirty="0"/>
                    </a:p>
                  </a:txBody>
                  <a:tcPr/>
                </a:tc>
              </a:tr>
              <a:tr h="695671">
                <a:tc>
                  <a:txBody>
                    <a:bodyPr/>
                    <a:lstStyle/>
                    <a:p>
                      <a:pPr algn="ctr"/>
                      <a:r>
                        <a:rPr lang="en-US" sz="2000" b="0" i="0" kern="1200" dirty="0" smtClean="0">
                          <a:solidFill>
                            <a:schemeClr val="dk1"/>
                          </a:solidFill>
                          <a:effectLst/>
                          <a:latin typeface="+mn-lt"/>
                          <a:ea typeface="+mn-ea"/>
                          <a:cs typeface="+mn-cs"/>
                        </a:rPr>
                        <a:t>Yanoglu, Meltem</a:t>
                      </a:r>
                      <a:endParaRPr lang="en-US" sz="2000" dirty="0"/>
                    </a:p>
                  </a:txBody>
                  <a:tcPr/>
                </a:tc>
                <a:tc>
                  <a:txBody>
                    <a:bodyPr/>
                    <a:lstStyle/>
                    <a:p>
                      <a:pPr algn="ctr"/>
                      <a:r>
                        <a:rPr lang="en-US" sz="2000" b="0" i="0" kern="1200" dirty="0" smtClean="0">
                          <a:solidFill>
                            <a:schemeClr val="dk1"/>
                          </a:solidFill>
                          <a:effectLst/>
                          <a:latin typeface="+mn-lt"/>
                          <a:ea typeface="+mn-ea"/>
                          <a:cs typeface="+mn-cs"/>
                        </a:rPr>
                        <a:t>meltem.yanoglu@studenti.unipd.it</a:t>
                      </a:r>
                      <a:endParaRPr lang="en-US" sz="2000" dirty="0"/>
                    </a:p>
                  </a:txBody>
                  <a:tcPr/>
                </a:tc>
                <a:tc>
                  <a:txBody>
                    <a:bodyPr/>
                    <a:lstStyle/>
                    <a:p>
                      <a:pPr algn="ctr">
                        <a:lnSpc>
                          <a:spcPct val="150000"/>
                        </a:lnSpc>
                      </a:pPr>
                      <a:r>
                        <a:rPr lang="en-US" sz="2000" dirty="0" smtClean="0"/>
                        <a:t>2071545</a:t>
                      </a:r>
                      <a:endParaRPr lang="en-US" sz="2000" dirty="0"/>
                    </a:p>
                  </a:txBody>
                  <a:tcPr/>
                </a:tc>
              </a:tr>
              <a:tr h="695671">
                <a:tc>
                  <a:txBody>
                    <a:bodyPr/>
                    <a:lstStyle/>
                    <a:p>
                      <a:pPr algn="ctr"/>
                      <a:r>
                        <a:rPr lang="en-US" sz="2000" b="0" i="0" kern="1200" dirty="0" smtClean="0">
                          <a:solidFill>
                            <a:schemeClr val="dk1"/>
                          </a:solidFill>
                          <a:effectLst/>
                          <a:latin typeface="+mn-lt"/>
                          <a:ea typeface="+mn-ea"/>
                          <a:cs typeface="+mn-cs"/>
                        </a:rPr>
                        <a:t>Cakmakci, Umut Berk</a:t>
                      </a:r>
                      <a:endParaRPr lang="en-US" sz="2000" dirty="0"/>
                    </a:p>
                  </a:txBody>
                  <a:tcPr/>
                </a:tc>
                <a:tc>
                  <a:txBody>
                    <a:bodyPr/>
                    <a:lstStyle/>
                    <a:p>
                      <a:pPr algn="ctr"/>
                      <a:r>
                        <a:rPr lang="en-US" sz="2000" b="0" i="0" kern="1200" dirty="0" smtClean="0">
                          <a:solidFill>
                            <a:schemeClr val="dk1"/>
                          </a:solidFill>
                          <a:effectLst/>
                          <a:latin typeface="+mn-lt"/>
                          <a:ea typeface="+mn-ea"/>
                          <a:cs typeface="+mn-cs"/>
                        </a:rPr>
                        <a:t>umutberk.cakmakci@studenti.unipd.it</a:t>
                      </a:r>
                      <a:endParaRPr lang="en-US" sz="2000" dirty="0"/>
                    </a:p>
                  </a:txBody>
                  <a:tcPr/>
                </a:tc>
                <a:tc>
                  <a:txBody>
                    <a:bodyPr/>
                    <a:lstStyle/>
                    <a:p>
                      <a:pPr algn="ctr">
                        <a:lnSpc>
                          <a:spcPct val="150000"/>
                        </a:lnSpc>
                      </a:pPr>
                      <a:r>
                        <a:rPr lang="en-US" sz="2000" dirty="0" smtClean="0"/>
                        <a:t>2071408</a:t>
                      </a:r>
                      <a:endParaRPr lang="en-US" sz="2000" dirty="0"/>
                    </a:p>
                  </a:txBody>
                  <a:tcPr/>
                </a:tc>
              </a:tr>
            </a:tbl>
          </a:graphicData>
        </a:graphic>
      </p:graphicFrame>
      <p:sp>
        <p:nvSpPr>
          <p:cNvPr id="3" name="Title 2"/>
          <p:cNvSpPr>
            <a:spLocks noGrp="1"/>
          </p:cNvSpPr>
          <p:nvPr>
            <p:ph type="title"/>
          </p:nvPr>
        </p:nvSpPr>
        <p:spPr>
          <a:xfrm>
            <a:off x="5018932" y="446100"/>
            <a:ext cx="6220101" cy="768552"/>
          </a:xfrm>
        </p:spPr>
        <p:txBody>
          <a:bodyPr/>
          <a:lstStyle/>
          <a:p>
            <a:r>
              <a:rPr lang="en-US" dirty="0" smtClean="0">
                <a:solidFill>
                  <a:srgbClr val="3578AF"/>
                </a:solidFill>
              </a:rPr>
              <a:t>AUTHORS</a:t>
            </a:r>
            <a:endParaRPr lang="en-US" dirty="0">
              <a:solidFill>
                <a:srgbClr val="3578AF"/>
              </a:solidFill>
            </a:endParaRPr>
          </a:p>
        </p:txBody>
      </p:sp>
    </p:spTree>
    <p:extLst>
      <p:ext uri="{BB962C8B-B14F-4D97-AF65-F5344CB8AC3E}">
        <p14:creationId xmlns:p14="http://schemas.microsoft.com/office/powerpoint/2010/main" val="1203565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ED2DB031-9003-4F74-A88F-FE2A2ABABC72}"/>
              </a:ext>
            </a:extLst>
          </p:cNvPr>
          <p:cNvSpPr>
            <a:spLocks noGrp="1" noChangeArrowheads="1"/>
          </p:cNvSpPr>
          <p:nvPr>
            <p:ph type="title"/>
          </p:nvPr>
        </p:nvSpPr>
        <p:spPr>
          <a:xfrm>
            <a:off x="4364092" y="-757476"/>
            <a:ext cx="3371364" cy="5364819"/>
          </a:xfrm>
        </p:spPr>
        <p:txBody>
          <a:bodyPr lIns="91440" tIns="45720" rIns="91440" bIns="45720" anchor="ctr">
            <a:noAutofit/>
          </a:bodyPr>
          <a:lstStyle/>
          <a:p>
            <a:pPr algn="ctr"/>
            <a:r>
              <a:rPr lang="en-US" altLang="en-US" dirty="0">
                <a:solidFill>
                  <a:schemeClr val="accent2"/>
                </a:solidFill>
              </a:rPr>
              <a:t>OUTLINE</a:t>
            </a:r>
            <a:r>
              <a:rPr lang="en-US" altLang="en-US" dirty="0">
                <a:solidFill>
                  <a:schemeClr val="accent2"/>
                </a:solidFill>
                <a:cs typeface="Segoe UI"/>
              </a:rPr>
              <a:t/>
            </a:r>
            <a:br>
              <a:rPr lang="en-US" altLang="en-US" dirty="0">
                <a:solidFill>
                  <a:schemeClr val="accent2"/>
                </a:solidFill>
                <a:cs typeface="Segoe UI"/>
              </a:rPr>
            </a:br>
            <a:r>
              <a:rPr lang="en-US" altLang="en-US" dirty="0">
                <a:cs typeface="Segoe UI"/>
              </a:rPr>
              <a:t/>
            </a:r>
            <a:br>
              <a:rPr lang="en-US" altLang="en-US" dirty="0">
                <a:cs typeface="Segoe UI"/>
              </a:rPr>
            </a:br>
            <a:r>
              <a:rPr lang="en-US" altLang="en-US" sz="2400" dirty="0">
                <a:cs typeface="Segoe UI"/>
              </a:rPr>
              <a:t>  </a:t>
            </a:r>
            <a:r>
              <a:rPr lang="en-US" altLang="en-US" dirty="0"/>
              <a:t/>
            </a:r>
            <a:br>
              <a:rPr lang="en-US" altLang="en-US" dirty="0"/>
            </a:br>
            <a:endParaRPr lang="en-US" altLang="en-US">
              <a:solidFill>
                <a:srgbClr val="E23042"/>
              </a:solidFill>
              <a:cs typeface="Segoe UI"/>
            </a:endParaRPr>
          </a:p>
        </p:txBody>
      </p:sp>
      <p:sp>
        <p:nvSpPr>
          <p:cNvPr id="2" name="TextBox 1">
            <a:extLst>
              <a:ext uri="{FF2B5EF4-FFF2-40B4-BE49-F238E27FC236}">
                <a16:creationId xmlns:a16="http://schemas.microsoft.com/office/drawing/2014/main" xmlns="" id="{3490A02E-D6F5-AC27-7788-1F09187B3355}"/>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3" name="TextBox 2">
            <a:extLst>
              <a:ext uri="{FF2B5EF4-FFF2-40B4-BE49-F238E27FC236}">
                <a16:creationId xmlns:a16="http://schemas.microsoft.com/office/drawing/2014/main" xmlns="" id="{415FC6D6-9D31-62C9-B158-C2CB04DEB46B}"/>
              </a:ext>
            </a:extLst>
          </p:cNvPr>
          <p:cNvSpPr txBox="1"/>
          <p:nvPr/>
        </p:nvSpPr>
        <p:spPr>
          <a:xfrm>
            <a:off x="4867275" y="1784639"/>
            <a:ext cx="3785406"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b="1" dirty="0">
                <a:solidFill>
                  <a:schemeClr val="bg1"/>
                </a:solidFill>
                <a:latin typeface="Segoe UI"/>
                <a:cs typeface="Arial"/>
              </a:rPr>
              <a:t>Motivation</a:t>
            </a:r>
            <a:endParaRPr lang="en-US" dirty="0">
              <a:solidFill>
                <a:schemeClr val="bg1"/>
              </a:solidFill>
              <a:cs typeface="Arial" panose="020B0604020202020204" pitchFamily="34" charset="0"/>
            </a:endParaRPr>
          </a:p>
          <a:p>
            <a:pPr marL="342900" indent="-342900">
              <a:buFont typeface="Arial"/>
              <a:buChar char="•"/>
            </a:pPr>
            <a:r>
              <a:rPr lang="en-US" sz="2400" b="1" dirty="0">
                <a:solidFill>
                  <a:schemeClr val="bg1"/>
                </a:solidFill>
                <a:latin typeface="Segoe UI"/>
                <a:cs typeface="Arial"/>
              </a:rPr>
              <a:t>Overview</a:t>
            </a:r>
            <a:endParaRPr lang="en-US" dirty="0">
              <a:solidFill>
                <a:schemeClr val="bg1"/>
              </a:solidFill>
              <a:cs typeface="Arial"/>
            </a:endParaRPr>
          </a:p>
          <a:p>
            <a:pPr marL="342900" indent="-342900">
              <a:buFont typeface="Arial"/>
              <a:buChar char="•"/>
            </a:pPr>
            <a:r>
              <a:rPr lang="en-US" sz="2400" b="1" dirty="0">
                <a:solidFill>
                  <a:schemeClr val="bg1"/>
                </a:solidFill>
                <a:latin typeface="Segoe UI"/>
                <a:cs typeface="Arial"/>
              </a:rPr>
              <a:t>Team </a:t>
            </a:r>
            <a:r>
              <a:rPr lang="en-US" sz="2400" b="1" dirty="0" smtClean="0">
                <a:solidFill>
                  <a:schemeClr val="bg1"/>
                </a:solidFill>
                <a:latin typeface="Segoe UI"/>
                <a:cs typeface="Arial"/>
              </a:rPr>
              <a:t>Contribution</a:t>
            </a:r>
            <a:endParaRPr lang="en-US" dirty="0">
              <a:solidFill>
                <a:schemeClr val="bg1"/>
              </a:solidFill>
              <a:cs typeface="Arial"/>
            </a:endParaRPr>
          </a:p>
          <a:p>
            <a:pPr marL="342900" indent="-342900">
              <a:buFont typeface="Arial"/>
              <a:buChar char="•"/>
            </a:pPr>
            <a:r>
              <a:rPr lang="en-US" sz="2400" b="1" dirty="0">
                <a:solidFill>
                  <a:schemeClr val="bg1"/>
                </a:solidFill>
                <a:latin typeface="Segoe UI"/>
                <a:cs typeface="Arial"/>
              </a:rPr>
              <a:t>Structure</a:t>
            </a:r>
            <a:endParaRPr lang="en-US" dirty="0">
              <a:solidFill>
                <a:schemeClr val="bg1"/>
              </a:solidFill>
              <a:cs typeface="Arial"/>
            </a:endParaRPr>
          </a:p>
          <a:p>
            <a:pPr marL="342900" indent="-342900">
              <a:buFont typeface="Arial"/>
              <a:buChar char="•"/>
            </a:pPr>
            <a:r>
              <a:rPr lang="en-US" sz="2400" b="1" dirty="0">
                <a:solidFill>
                  <a:schemeClr val="bg1"/>
                </a:solidFill>
                <a:latin typeface="Segoe UI"/>
                <a:cs typeface="Arial"/>
              </a:rPr>
              <a:t>Admin</a:t>
            </a:r>
            <a:endParaRPr lang="en-US" dirty="0">
              <a:solidFill>
                <a:schemeClr val="bg1"/>
              </a:solidFill>
              <a:cs typeface="Arial"/>
            </a:endParaRPr>
          </a:p>
          <a:p>
            <a:pPr marL="342900" indent="-342900">
              <a:buFont typeface="Arial"/>
              <a:buChar char="•"/>
            </a:pPr>
            <a:r>
              <a:rPr lang="en-US" sz="2400" b="1" dirty="0" smtClean="0">
                <a:solidFill>
                  <a:schemeClr val="bg1"/>
                </a:solidFill>
                <a:latin typeface="Segoe UI"/>
                <a:cs typeface="Arial"/>
              </a:rPr>
              <a:t>Customer</a:t>
            </a:r>
            <a:endParaRPr lang="en-US" dirty="0">
              <a:solidFill>
                <a:schemeClr val="bg1"/>
              </a:solidFill>
              <a:cs typeface="Arial"/>
            </a:endParaRPr>
          </a:p>
          <a:p>
            <a:pPr marL="342900" indent="-342900">
              <a:buFont typeface="Arial"/>
              <a:buChar char="•"/>
            </a:pPr>
            <a:r>
              <a:rPr lang="en-US" sz="2400" b="1" dirty="0" smtClean="0">
                <a:solidFill>
                  <a:schemeClr val="bg1"/>
                </a:solidFill>
                <a:latin typeface="Segoe UI"/>
                <a:cs typeface="Arial"/>
              </a:rPr>
              <a:t>Product</a:t>
            </a:r>
            <a:endParaRPr lang="en-US" dirty="0">
              <a:solidFill>
                <a:schemeClr val="bg1"/>
              </a:solidFill>
              <a:cs typeface="Arial"/>
            </a:endParaRPr>
          </a:p>
          <a:p>
            <a:pPr marL="342900" indent="-342900">
              <a:buFont typeface="Arial"/>
              <a:buChar char="•"/>
            </a:pPr>
            <a:r>
              <a:rPr lang="en-US" sz="2400" b="1" dirty="0" smtClean="0">
                <a:solidFill>
                  <a:schemeClr val="bg1"/>
                </a:solidFill>
                <a:latin typeface="Segoe UI"/>
                <a:cs typeface="Arial"/>
              </a:rPr>
              <a:t>Servlet</a:t>
            </a:r>
          </a:p>
          <a:p>
            <a:pPr marL="342900" indent="-342900">
              <a:buFont typeface="Arial"/>
              <a:buChar char="•"/>
            </a:pPr>
            <a:r>
              <a:rPr lang="en-US" sz="2400" b="1" dirty="0" smtClean="0">
                <a:solidFill>
                  <a:schemeClr val="bg1"/>
                </a:solidFill>
                <a:latin typeface="Segoe UI"/>
                <a:cs typeface="Arial"/>
              </a:rPr>
              <a:t>JSP</a:t>
            </a:r>
            <a:endParaRPr lang="en-US" dirty="0">
              <a:solidFill>
                <a:schemeClr val="bg1"/>
              </a:solidFill>
              <a:cs typeface="Arial"/>
            </a:endParaRPr>
          </a:p>
          <a:p>
            <a:pPr marL="342900" indent="-342900">
              <a:buFont typeface="Arial"/>
              <a:buChar char="•"/>
            </a:pPr>
            <a:r>
              <a:rPr lang="en-US" sz="2400" b="1" dirty="0" smtClean="0">
                <a:solidFill>
                  <a:schemeClr val="bg1"/>
                </a:solidFill>
                <a:latin typeface="Segoe UI"/>
                <a:cs typeface="Arial"/>
              </a:rPr>
              <a:t>Front-End</a:t>
            </a:r>
          </a:p>
          <a:p>
            <a:pPr marL="342900" indent="-342900">
              <a:buFont typeface="Arial"/>
              <a:buChar char="•"/>
            </a:pPr>
            <a:r>
              <a:rPr lang="en-US" sz="2400" b="1" dirty="0" smtClean="0">
                <a:solidFill>
                  <a:schemeClr val="bg1"/>
                </a:solidFill>
                <a:latin typeface="Segoe UI"/>
                <a:cs typeface="Arial"/>
              </a:rPr>
              <a:t>Conclusion</a:t>
            </a:r>
            <a:endParaRPr lang="en-US" sz="2400" dirty="0">
              <a:solidFill>
                <a:schemeClr val="bg1"/>
              </a:solidFill>
              <a:latin typeface="Segoe UI"/>
              <a:cs typeface="Arial"/>
            </a:endParaRPr>
          </a:p>
        </p:txBody>
      </p:sp>
    </p:spTree>
    <p:extLst>
      <p:ext uri="{BB962C8B-B14F-4D97-AF65-F5344CB8AC3E}">
        <p14:creationId xmlns:p14="http://schemas.microsoft.com/office/powerpoint/2010/main" val="204099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87BA0B6F-5258-479C-87B7-C806E6757035}"/>
              </a:ext>
            </a:extLst>
          </p:cNvPr>
          <p:cNvSpPr>
            <a:spLocks noGrp="1"/>
          </p:cNvSpPr>
          <p:nvPr>
            <p:ph type="title"/>
          </p:nvPr>
        </p:nvSpPr>
        <p:spPr>
          <a:xfrm>
            <a:off x="2316251" y="624803"/>
            <a:ext cx="2874819" cy="664970"/>
          </a:xfrm>
        </p:spPr>
        <p:txBody>
          <a:bodyPr lIns="91440" tIns="45720" rIns="91440" bIns="45720" anchor="t">
            <a:noAutofit/>
          </a:bodyPr>
          <a:lstStyle/>
          <a:p>
            <a:pPr algn="ctr"/>
            <a:r>
              <a:rPr lang="en-US" dirty="0"/>
              <a:t>Motivation</a:t>
            </a:r>
          </a:p>
        </p:txBody>
      </p:sp>
      <p:sp>
        <p:nvSpPr>
          <p:cNvPr id="2" name="Text Placeholder 1">
            <a:extLst>
              <a:ext uri="{FF2B5EF4-FFF2-40B4-BE49-F238E27FC236}">
                <a16:creationId xmlns:a16="http://schemas.microsoft.com/office/drawing/2014/main" xmlns="" id="{3F36812B-2065-4A2B-B59B-8957022687BC}"/>
              </a:ext>
            </a:extLst>
          </p:cNvPr>
          <p:cNvSpPr>
            <a:spLocks noGrp="1"/>
          </p:cNvSpPr>
          <p:nvPr>
            <p:ph type="body" sz="quarter" idx="11"/>
          </p:nvPr>
        </p:nvSpPr>
        <p:spPr>
          <a:xfrm>
            <a:off x="1126716" y="1753402"/>
            <a:ext cx="5253891" cy="3077905"/>
          </a:xfrm>
        </p:spPr>
        <p:txBody>
          <a:bodyPr lIns="91440" tIns="45720" rIns="91440" bIns="45720" anchor="t"/>
          <a:lstStyle/>
          <a:p>
            <a:pPr algn="just"/>
            <a:r>
              <a:rPr lang="en-GB" sz="2000" b="0" dirty="0" smtClean="0"/>
              <a:t>Online Shopping System offers different brands of clothes to customers. </a:t>
            </a:r>
            <a:endParaRPr lang="en-GB" sz="2000" b="0" dirty="0"/>
          </a:p>
          <a:p>
            <a:r>
              <a:rPr lang="en-US" altLang="en-US" sz="2000" dirty="0"/>
              <a:t>What are the Benefits?</a:t>
            </a:r>
            <a:endParaRPr lang="en-US" altLang="en-US" sz="2000" dirty="0">
              <a:cs typeface="Segoe UI"/>
            </a:endParaRPr>
          </a:p>
          <a:p>
            <a:pPr lvl="1"/>
            <a:r>
              <a:rPr lang="en-US" altLang="en-US" sz="2000" dirty="0" smtClean="0"/>
              <a:t>Order to your home address</a:t>
            </a:r>
            <a:endParaRPr lang="en-US" altLang="en-US" sz="2000" dirty="0">
              <a:cs typeface="Segoe UI"/>
            </a:endParaRPr>
          </a:p>
          <a:p>
            <a:pPr lvl="1"/>
            <a:r>
              <a:rPr lang="en-US" altLang="en-US" sz="2000" dirty="0" smtClean="0"/>
              <a:t>Many offers and discounts </a:t>
            </a:r>
            <a:endParaRPr lang="en-US" altLang="en-US" sz="2000" dirty="0">
              <a:cs typeface="Segoe UI"/>
            </a:endParaRPr>
          </a:p>
        </p:txBody>
      </p:sp>
    </p:spTree>
    <p:extLst>
      <p:ext uri="{BB962C8B-B14F-4D97-AF65-F5344CB8AC3E}">
        <p14:creationId xmlns:p14="http://schemas.microsoft.com/office/powerpoint/2010/main" val="46166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D9E38B3-4686-8247-9625-49018D29F408}"/>
              </a:ext>
            </a:extLst>
          </p:cNvPr>
          <p:cNvSpPr>
            <a:spLocks noGrp="1"/>
          </p:cNvSpPr>
          <p:nvPr>
            <p:ph type="title"/>
          </p:nvPr>
        </p:nvSpPr>
        <p:spPr>
          <a:xfrm>
            <a:off x="1525301" y="1995467"/>
            <a:ext cx="9141397" cy="615553"/>
          </a:xfrm>
        </p:spPr>
        <p:txBody>
          <a:bodyPr/>
          <a:lstStyle/>
          <a:p>
            <a:r>
              <a:rPr lang="en-US"/>
              <a:t>Overview</a:t>
            </a:r>
          </a:p>
        </p:txBody>
      </p:sp>
      <p:sp>
        <p:nvSpPr>
          <p:cNvPr id="6" name="Text Placeholder 5">
            <a:extLst>
              <a:ext uri="{FF2B5EF4-FFF2-40B4-BE49-F238E27FC236}">
                <a16:creationId xmlns:a16="http://schemas.microsoft.com/office/drawing/2014/main" xmlns="" id="{7DCBA01B-ECA4-4938-872A-B38BEB13AC06}"/>
              </a:ext>
            </a:extLst>
          </p:cNvPr>
          <p:cNvSpPr>
            <a:spLocks noGrp="1"/>
          </p:cNvSpPr>
          <p:nvPr>
            <p:ph type="body" sz="quarter" idx="12"/>
          </p:nvPr>
        </p:nvSpPr>
        <p:spPr>
          <a:xfrm>
            <a:off x="1884580" y="3018251"/>
            <a:ext cx="8422840" cy="1777211"/>
          </a:xfrm>
        </p:spPr>
        <p:txBody>
          <a:bodyPr wrap="square" lIns="0" tIns="0" rIns="0" bIns="0" anchor="t">
            <a:noAutofit/>
          </a:bodyPr>
          <a:lstStyle/>
          <a:p>
            <a:r>
              <a:rPr lang="en-GB" sz="2000" dirty="0">
                <a:ea typeface="+mn-lt"/>
                <a:cs typeface="+mn-lt"/>
              </a:rPr>
              <a:t> </a:t>
            </a:r>
            <a:r>
              <a:rPr lang="en-US" sz="2000" dirty="0"/>
              <a:t>The web application is used mainly to allow users to interact with products available in the clothes </a:t>
            </a:r>
            <a:r>
              <a:rPr lang="en-US" sz="2000" dirty="0" smtClean="0"/>
              <a:t>shop, permitting </a:t>
            </a:r>
            <a:r>
              <a:rPr lang="en-US" sz="2000" dirty="0"/>
              <a:t>the visualization, consultation and the purchase</a:t>
            </a:r>
            <a:r>
              <a:rPr lang="en-US" sz="2000" dirty="0" smtClean="0"/>
              <a:t>. An admin can manage customer and product data.</a:t>
            </a:r>
            <a:endParaRPr lang="en-US" sz="2000" dirty="0">
              <a:cs typeface="Segoe UI"/>
            </a:endParaRPr>
          </a:p>
        </p:txBody>
      </p:sp>
    </p:spTree>
    <p:extLst>
      <p:ext uri="{BB962C8B-B14F-4D97-AF65-F5344CB8AC3E}">
        <p14:creationId xmlns:p14="http://schemas.microsoft.com/office/powerpoint/2010/main" val="80354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F18C6B5-87AC-4DA5-94CA-6E092A6A07D3}"/>
              </a:ext>
            </a:extLst>
          </p:cNvPr>
          <p:cNvSpPr>
            <a:spLocks noGrp="1"/>
          </p:cNvSpPr>
          <p:nvPr>
            <p:ph type="title"/>
          </p:nvPr>
        </p:nvSpPr>
        <p:spPr>
          <a:xfrm>
            <a:off x="639320" y="73335"/>
            <a:ext cx="10591800" cy="646332"/>
          </a:xfrm>
        </p:spPr>
        <p:txBody>
          <a:bodyPr lIns="91440" tIns="45720" rIns="91440" bIns="45720" anchor="t">
            <a:noAutofit/>
          </a:bodyPr>
          <a:lstStyle/>
          <a:p>
            <a:pPr algn="ctr"/>
            <a:r>
              <a:rPr lang="en-US" dirty="0">
                <a:solidFill>
                  <a:schemeClr val="accent2"/>
                </a:solidFill>
              </a:rPr>
              <a:t>Team - </a:t>
            </a:r>
            <a:r>
              <a:rPr lang="en-US" dirty="0" smtClean="0">
                <a:solidFill>
                  <a:schemeClr val="accent2"/>
                </a:solidFill>
              </a:rPr>
              <a:t>Contribution</a:t>
            </a:r>
            <a:endParaRPr lang="en-US" dirty="0">
              <a:solidFill>
                <a:schemeClr val="accent2"/>
              </a:solidFill>
            </a:endParaRPr>
          </a:p>
        </p:txBody>
      </p:sp>
      <p:graphicFrame>
        <p:nvGraphicFramePr>
          <p:cNvPr id="2" name="Diagram 1">
            <a:extLst>
              <a:ext uri="{FF2B5EF4-FFF2-40B4-BE49-F238E27FC236}">
                <a16:creationId xmlns:a16="http://schemas.microsoft.com/office/drawing/2014/main" xmlns="" id="{7C2730A1-F9F8-C6C9-F0F2-74D05A30BAD1}"/>
              </a:ext>
            </a:extLst>
          </p:cNvPr>
          <p:cNvGraphicFramePr/>
          <p:nvPr>
            <p:extLst>
              <p:ext uri="{D42A27DB-BD31-4B8C-83A1-F6EECF244321}">
                <p14:modId xmlns:p14="http://schemas.microsoft.com/office/powerpoint/2010/main" val="2264627760"/>
              </p:ext>
            </p:extLst>
          </p:nvPr>
        </p:nvGraphicFramePr>
        <p:xfrm>
          <a:off x="173182" y="713061"/>
          <a:ext cx="11949546" cy="54368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0979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48FBE6B-DC67-4E64-80F4-CADE978D2FE3}"/>
              </a:ext>
            </a:extLst>
          </p:cNvPr>
          <p:cNvSpPr>
            <a:spLocks noGrp="1"/>
          </p:cNvSpPr>
          <p:nvPr>
            <p:ph type="title"/>
          </p:nvPr>
        </p:nvSpPr>
        <p:spPr>
          <a:xfrm>
            <a:off x="393290" y="322673"/>
            <a:ext cx="10591800" cy="646332"/>
          </a:xfrm>
        </p:spPr>
        <p:txBody>
          <a:bodyPr lIns="91440" tIns="45720" rIns="91440" bIns="45720" anchor="t">
            <a:noAutofit/>
          </a:bodyPr>
          <a:lstStyle/>
          <a:p>
            <a:pPr algn="ctr"/>
            <a:r>
              <a:rPr lang="en-US"/>
              <a:t>Structure</a:t>
            </a:r>
          </a:p>
        </p:txBody>
      </p:sp>
      <p:graphicFrame>
        <p:nvGraphicFramePr>
          <p:cNvPr id="2" name="Diagram 1">
            <a:extLst>
              <a:ext uri="{FF2B5EF4-FFF2-40B4-BE49-F238E27FC236}">
                <a16:creationId xmlns:a16="http://schemas.microsoft.com/office/drawing/2014/main" xmlns="" id="{2E855DDF-6937-D140-C373-09F8609F4C67}"/>
              </a:ext>
            </a:extLst>
          </p:cNvPr>
          <p:cNvGraphicFramePr/>
          <p:nvPr>
            <p:extLst>
              <p:ext uri="{D42A27DB-BD31-4B8C-83A1-F6EECF244321}">
                <p14:modId xmlns:p14="http://schemas.microsoft.com/office/powerpoint/2010/main" val="937823931"/>
              </p:ext>
            </p:extLst>
          </p:nvPr>
        </p:nvGraphicFramePr>
        <p:xfrm>
          <a:off x="393290" y="969005"/>
          <a:ext cx="11552904" cy="4899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19564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58B51BF-780C-45D4-A1D0-32D55EA0F2B4}"/>
              </a:ext>
            </a:extLst>
          </p:cNvPr>
          <p:cNvSpPr>
            <a:spLocks noGrp="1"/>
          </p:cNvSpPr>
          <p:nvPr>
            <p:ph type="title"/>
          </p:nvPr>
        </p:nvSpPr>
        <p:spPr>
          <a:xfrm>
            <a:off x="211394" y="541112"/>
            <a:ext cx="5334000" cy="1189038"/>
          </a:xfrm>
        </p:spPr>
        <p:txBody>
          <a:bodyPr lIns="91440" tIns="45720" rIns="91440" bIns="45720" anchor="t">
            <a:normAutofit/>
          </a:bodyPr>
          <a:lstStyle/>
          <a:p>
            <a:r>
              <a:rPr lang="en-US" dirty="0"/>
              <a:t>Admin </a:t>
            </a:r>
            <a:r>
              <a:rPr lang="en-US" sz="2100" dirty="0">
                <a:ea typeface="+mj-lt"/>
                <a:cs typeface="+mj-lt"/>
              </a:rPr>
              <a:t>(Functions &amp; Front-End)</a:t>
            </a:r>
            <a:endParaRPr lang="en-US" sz="2100" dirty="0">
              <a:cs typeface="Segoe UI"/>
            </a:endParaRPr>
          </a:p>
        </p:txBody>
      </p:sp>
      <p:sp>
        <p:nvSpPr>
          <p:cNvPr id="9219" name="Rectangle 8">
            <a:extLst>
              <a:ext uri="{FF2B5EF4-FFF2-40B4-BE49-F238E27FC236}">
                <a16:creationId xmlns:a16="http://schemas.microsoft.com/office/drawing/2014/main" xmlns="" id="{A17D04F1-4318-4DD6-B27E-D66AE4D426B2}"/>
              </a:ext>
            </a:extLst>
          </p:cNvPr>
          <p:cNvSpPr>
            <a:spLocks noGrp="1" noChangeArrowheads="1"/>
          </p:cNvSpPr>
          <p:nvPr>
            <p:ph type="body" sz="quarter" idx="11"/>
          </p:nvPr>
        </p:nvSpPr>
        <p:spPr>
          <a:xfrm>
            <a:off x="334224" y="1843950"/>
            <a:ext cx="5869488" cy="2720566"/>
          </a:xfrm>
        </p:spPr>
        <p:txBody>
          <a:bodyPr vert="horz" lIns="91440" tIns="45720" rIns="91440" bIns="45720" rtlCol="0" anchor="t">
            <a:normAutofit/>
          </a:bodyPr>
          <a:lstStyle/>
          <a:p>
            <a:r>
              <a:rPr lang="en-US" altLang="en-US" dirty="0"/>
              <a:t>Login / </a:t>
            </a:r>
            <a:r>
              <a:rPr lang="en-US" altLang="en-US" dirty="0" smtClean="0"/>
              <a:t>Registration Process</a:t>
            </a:r>
            <a:endParaRPr lang="en-US" altLang="en-US" dirty="0"/>
          </a:p>
          <a:p>
            <a:pPr lvl="1" algn="just"/>
            <a:r>
              <a:rPr lang="en-US" altLang="en-US" dirty="0" smtClean="0"/>
              <a:t>We can register Admin in our database system.</a:t>
            </a:r>
            <a:r>
              <a:rPr lang="en-US" altLang="en-US" dirty="0"/>
              <a:t> </a:t>
            </a:r>
            <a:endParaRPr lang="en-US" altLang="en-US" b="1" dirty="0">
              <a:solidFill>
                <a:schemeClr val="accent1"/>
              </a:solidFill>
            </a:endParaRPr>
          </a:p>
          <a:p>
            <a:pPr lvl="1" algn="just"/>
            <a:r>
              <a:rPr lang="en-US" altLang="en-US" dirty="0" smtClean="0"/>
              <a:t>We can also register admin in our database system.</a:t>
            </a:r>
          </a:p>
        </p:txBody>
      </p:sp>
      <p:pic>
        <p:nvPicPr>
          <p:cNvPr id="5" name="Picture Placeholder 4"/>
          <p:cNvPicPr>
            <a:picLocks noGrp="1" noChangeAspect="1"/>
          </p:cNvPicPr>
          <p:nvPr>
            <p:ph type="pic" sz="quarter" idx="14"/>
          </p:nvPr>
        </p:nvPicPr>
        <p:blipFill>
          <a:blip r:embed="rId3"/>
          <a:srcRect t="1909" b="1909"/>
          <a:stretch>
            <a:fillRect/>
          </a:stretch>
        </p:blipFill>
        <p:spPr>
          <a:xfrm>
            <a:off x="6557819" y="382137"/>
            <a:ext cx="5345544" cy="2696026"/>
          </a:xfrm>
          <a:prstGeom prst="rect">
            <a:avLst/>
          </a:prstGeom>
        </p:spPr>
      </p:pic>
      <p:pic>
        <p:nvPicPr>
          <p:cNvPr id="10" name="Picture Placeholder 9"/>
          <p:cNvPicPr>
            <a:picLocks noGrp="1" noChangeAspect="1"/>
          </p:cNvPicPr>
          <p:nvPr>
            <p:ph type="pic" sz="quarter" idx="13"/>
          </p:nvPr>
        </p:nvPicPr>
        <p:blipFill>
          <a:blip r:embed="rId4"/>
          <a:srcRect t="11378" b="11378"/>
          <a:stretch>
            <a:fillRect/>
          </a:stretch>
        </p:blipFill>
        <p:spPr>
          <a:xfrm>
            <a:off x="6557819" y="3305541"/>
            <a:ext cx="5345544" cy="25179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58B51BF-780C-45D4-A1D0-32D55EA0F2B4}"/>
              </a:ext>
            </a:extLst>
          </p:cNvPr>
          <p:cNvSpPr>
            <a:spLocks noGrp="1"/>
          </p:cNvSpPr>
          <p:nvPr>
            <p:ph type="title"/>
          </p:nvPr>
        </p:nvSpPr>
        <p:spPr>
          <a:xfrm>
            <a:off x="211394" y="121444"/>
            <a:ext cx="5334000" cy="1189038"/>
          </a:xfrm>
        </p:spPr>
        <p:txBody>
          <a:bodyPr lIns="91440" tIns="45720" rIns="91440" bIns="45720" anchor="t">
            <a:normAutofit/>
          </a:bodyPr>
          <a:lstStyle/>
          <a:p>
            <a:r>
              <a:rPr lang="en-US" dirty="0"/>
              <a:t>Admin </a:t>
            </a:r>
            <a:r>
              <a:rPr lang="en-US" sz="2100" dirty="0">
                <a:ea typeface="+mj-lt"/>
                <a:cs typeface="+mj-lt"/>
              </a:rPr>
              <a:t>(Functions &amp; Front-End)</a:t>
            </a:r>
            <a:endParaRPr lang="en-US" sz="2100" dirty="0"/>
          </a:p>
        </p:txBody>
      </p:sp>
      <p:sp>
        <p:nvSpPr>
          <p:cNvPr id="9219" name="Rectangle 8">
            <a:extLst>
              <a:ext uri="{FF2B5EF4-FFF2-40B4-BE49-F238E27FC236}">
                <a16:creationId xmlns:a16="http://schemas.microsoft.com/office/drawing/2014/main" xmlns="" id="{A17D04F1-4318-4DD6-B27E-D66AE4D426B2}"/>
              </a:ext>
            </a:extLst>
          </p:cNvPr>
          <p:cNvSpPr>
            <a:spLocks noGrp="1" noChangeArrowheads="1"/>
          </p:cNvSpPr>
          <p:nvPr>
            <p:ph type="body" sz="quarter" idx="11"/>
          </p:nvPr>
        </p:nvSpPr>
        <p:spPr>
          <a:xfrm>
            <a:off x="211394" y="1448920"/>
            <a:ext cx="5869488" cy="2720566"/>
          </a:xfrm>
        </p:spPr>
        <p:txBody>
          <a:bodyPr vert="horz" lIns="91440" tIns="45720" rIns="91440" bIns="45720" rtlCol="0" anchor="t">
            <a:normAutofit/>
          </a:bodyPr>
          <a:lstStyle/>
          <a:p>
            <a:r>
              <a:rPr lang="en-US" dirty="0" smtClean="0">
                <a:ea typeface="+mn-lt"/>
                <a:cs typeface="+mn-lt"/>
              </a:rPr>
              <a:t>CRUD Functions</a:t>
            </a:r>
            <a:endParaRPr lang="en-US" b="0" dirty="0">
              <a:ea typeface="+mn-lt"/>
              <a:cs typeface="+mn-lt"/>
            </a:endParaRPr>
          </a:p>
          <a:p>
            <a:pPr lvl="1" algn="just">
              <a:buFont typeface="Arial"/>
            </a:pPr>
            <a:r>
              <a:rPr lang="en-US" dirty="0">
                <a:ea typeface="+mn-lt"/>
                <a:cs typeface="+mn-lt"/>
              </a:rPr>
              <a:t>Admin is overall responsible for management of database of all types</a:t>
            </a:r>
          </a:p>
          <a:p>
            <a:pPr lvl="1" algn="just">
              <a:buFont typeface="Arial"/>
            </a:pPr>
            <a:r>
              <a:rPr lang="en-US" dirty="0">
                <a:ea typeface="+mn-lt"/>
                <a:cs typeface="+mn-lt"/>
              </a:rPr>
              <a:t>Admin can remove and edit </a:t>
            </a:r>
            <a:r>
              <a:rPr lang="en-US" dirty="0" smtClean="0">
                <a:ea typeface="+mn-lt"/>
                <a:cs typeface="+mn-lt"/>
              </a:rPr>
              <a:t>customers and products</a:t>
            </a:r>
            <a:r>
              <a:rPr lang="en-US" dirty="0">
                <a:ea typeface="+mn-lt"/>
                <a:cs typeface="+mn-lt"/>
              </a:rPr>
              <a:t> data</a:t>
            </a:r>
          </a:p>
          <a:p>
            <a:pPr lvl="1" algn="just">
              <a:buFont typeface="Arial"/>
            </a:pPr>
            <a:r>
              <a:rPr lang="en-US" dirty="0" smtClean="0">
                <a:ea typeface="+mn-lt"/>
                <a:cs typeface="+mn-lt"/>
              </a:rPr>
              <a:t>Admin can add products and customers in database.</a:t>
            </a:r>
            <a:endParaRPr lang="en-US" dirty="0">
              <a:ea typeface="+mn-lt"/>
              <a:cs typeface="+mn-lt"/>
            </a:endParaRPr>
          </a:p>
        </p:txBody>
      </p:sp>
      <p:pic>
        <p:nvPicPr>
          <p:cNvPr id="10" name="Picture Placeholder 4" descr="Graphical user interface, website&#10;&#10;Description automatically generated">
            <a:extLst>
              <a:ext uri="{FF2B5EF4-FFF2-40B4-BE49-F238E27FC236}">
                <a16:creationId xmlns:a16="http://schemas.microsoft.com/office/drawing/2014/main" xmlns="" id="{A30F7781-6BD1-982D-B091-0C3BB6EBEDF5}"/>
              </a:ext>
            </a:extLst>
          </p:cNvPr>
          <p:cNvPicPr>
            <a:picLocks noChangeAspect="1"/>
          </p:cNvPicPr>
          <p:nvPr/>
        </p:nvPicPr>
        <p:blipFill>
          <a:blip r:embed="rId3"/>
          <a:srcRect l="3313" r="3313"/>
          <a:stretch>
            <a:fillRect/>
          </a:stretch>
        </p:blipFill>
        <p:spPr>
          <a:xfrm>
            <a:off x="6560128" y="406545"/>
            <a:ext cx="5333999" cy="2731654"/>
          </a:xfrm>
          <a:prstGeom prst="rect">
            <a:avLst/>
          </a:prstGeom>
          <a:solidFill>
            <a:schemeClr val="tx2"/>
          </a:solidFill>
        </p:spPr>
      </p:pic>
      <p:pic>
        <p:nvPicPr>
          <p:cNvPr id="11" name="Picture Placeholder 6" descr="Graphical user interface, application, chat or text message&#10;&#10;Description automatically generated">
            <a:extLst>
              <a:ext uri="{FF2B5EF4-FFF2-40B4-BE49-F238E27FC236}">
                <a16:creationId xmlns:a16="http://schemas.microsoft.com/office/drawing/2014/main" xmlns="" id="{C00AE102-6B63-A52E-B4EF-F493037F849D}"/>
              </a:ext>
            </a:extLst>
          </p:cNvPr>
          <p:cNvPicPr>
            <a:picLocks noChangeAspect="1"/>
          </p:cNvPicPr>
          <p:nvPr/>
        </p:nvPicPr>
        <p:blipFill>
          <a:blip r:embed="rId4"/>
          <a:srcRect l="3313" r="3313"/>
          <a:stretch>
            <a:fillRect/>
          </a:stretch>
        </p:blipFill>
        <p:spPr>
          <a:xfrm>
            <a:off x="6557818" y="3201632"/>
            <a:ext cx="5334000" cy="2731655"/>
          </a:xfrm>
          <a:prstGeom prst="rect">
            <a:avLst/>
          </a:prstGeom>
          <a:solidFill>
            <a:schemeClr val="tx2"/>
          </a:solidFill>
        </p:spPr>
      </p:pic>
      <p:pic>
        <p:nvPicPr>
          <p:cNvPr id="2" name="Picture 1"/>
          <p:cNvPicPr>
            <a:picLocks noChangeAspect="1"/>
          </p:cNvPicPr>
          <p:nvPr/>
        </p:nvPicPr>
        <p:blipFill>
          <a:blip r:embed="rId5"/>
          <a:stretch>
            <a:fillRect/>
          </a:stretch>
        </p:blipFill>
        <p:spPr>
          <a:xfrm>
            <a:off x="6557818" y="406545"/>
            <a:ext cx="5334000" cy="2785026"/>
          </a:xfrm>
          <a:prstGeom prst="rect">
            <a:avLst/>
          </a:prstGeom>
        </p:spPr>
      </p:pic>
      <p:pic>
        <p:nvPicPr>
          <p:cNvPr id="4" name="Picture 3"/>
          <p:cNvPicPr>
            <a:picLocks noChangeAspect="1"/>
          </p:cNvPicPr>
          <p:nvPr/>
        </p:nvPicPr>
        <p:blipFill>
          <a:blip r:embed="rId6"/>
          <a:stretch>
            <a:fillRect/>
          </a:stretch>
        </p:blipFill>
        <p:spPr>
          <a:xfrm>
            <a:off x="6557818" y="3201632"/>
            <a:ext cx="5334000" cy="2731655"/>
          </a:xfrm>
          <a:prstGeom prst="rect">
            <a:avLst/>
          </a:prstGeom>
        </p:spPr>
      </p:pic>
    </p:spTree>
    <p:extLst>
      <p:ext uri="{BB962C8B-B14F-4D97-AF65-F5344CB8AC3E}">
        <p14:creationId xmlns:p14="http://schemas.microsoft.com/office/powerpoint/2010/main" val="1116168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17">
      <a:dk1>
        <a:sysClr val="windowText" lastClr="000000"/>
      </a:dk1>
      <a:lt1>
        <a:sysClr val="window" lastClr="FFFFFF"/>
      </a:lt1>
      <a:dk2>
        <a:srgbClr val="44546A"/>
      </a:dk2>
      <a:lt2>
        <a:srgbClr val="E7E6E6"/>
      </a:lt2>
      <a:accent1>
        <a:srgbClr val="E23042"/>
      </a:accent1>
      <a:accent2>
        <a:srgbClr val="3578AF"/>
      </a:accent2>
      <a:accent3>
        <a:srgbClr val="C4C4C4"/>
      </a:accent3>
      <a:accent4>
        <a:srgbClr val="A80B22"/>
      </a:accent4>
      <a:accent5>
        <a:srgbClr val="E2E2E2"/>
      </a:accent5>
      <a:accent6>
        <a:srgbClr val="2A6187"/>
      </a:accent6>
      <a:hlink>
        <a:srgbClr val="0563C1"/>
      </a:hlink>
      <a:folHlink>
        <a:srgbClr val="954F72"/>
      </a:folHlink>
    </a:clrScheme>
    <a:fontScheme name="Custom 8">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ewish American Heritage Month_Win32_JC_SL_v3" id="{5A91364D-DD38-4994-BB9C-41D074FD197A}" vid="{8577DF34-D72C-48EB-902A-0A54C766E05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14B1F2DAE99A664F82BBB72BEDE02925" ma:contentTypeVersion="0" ma:contentTypeDescription="Creare un nuovo documento." ma:contentTypeScope="" ma:versionID="fe349e6368480fc642ec1a59e11f4d54">
  <xsd:schema xmlns:xsd="http://www.w3.org/2001/XMLSchema" xmlns:xs="http://www.w3.org/2001/XMLSchema" xmlns:p="http://schemas.microsoft.com/office/2006/metadata/properties" targetNamespace="http://schemas.microsoft.com/office/2006/metadata/properties" ma:root="true" ma:fieldsID="99c8eaeeb6654bd269c263206793b76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15C1F8C-D27A-4CE7-9DF4-4AFDB2880FA9}">
  <ds:schemaRefs>
    <ds:schemaRef ds:uri="http://schemas.microsoft.com/sharepoint/v3/contenttype/forms"/>
  </ds:schemaRefs>
</ds:datastoreItem>
</file>

<file path=customXml/itemProps2.xml><?xml version="1.0" encoding="utf-8"?>
<ds:datastoreItem xmlns:ds="http://schemas.openxmlformats.org/officeDocument/2006/customXml" ds:itemID="{07CFDC17-A6CC-425F-B3F9-8D9A0666866B}">
  <ds:schemaRefs>
    <ds:schemaRef ds:uri="http://purl.org/dc/elements/1.1/"/>
    <ds:schemaRef ds:uri="http://purl.org/dc/terms/"/>
    <ds:schemaRef ds:uri="http://schemas.microsoft.com/internal/obd"/>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DF283A3-AA81-4663-8764-64F64C723FD1}">
  <ds:schemaRefs>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Jewish American Heritage Month presentation</Template>
  <TotalTime>161</TotalTime>
  <Words>475</Words>
  <Application>Microsoft Office PowerPoint</Application>
  <PresentationFormat>Widescreen</PresentationFormat>
  <Paragraphs>147</Paragraphs>
  <Slides>18</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Arial,Sans-Serif</vt:lpstr>
      <vt:lpstr>Candara</vt:lpstr>
      <vt:lpstr>Segoe UI</vt:lpstr>
      <vt:lpstr>Office Theme</vt:lpstr>
      <vt:lpstr>WEB APPLICATION PROJECT 22/23  WAVE (Web Application and Visual Experience)</vt:lpstr>
      <vt:lpstr>AUTHORS</vt:lpstr>
      <vt:lpstr>OUTLINE     </vt:lpstr>
      <vt:lpstr>Motivation</vt:lpstr>
      <vt:lpstr>Overview</vt:lpstr>
      <vt:lpstr>Team - Contribution</vt:lpstr>
      <vt:lpstr>Structure</vt:lpstr>
      <vt:lpstr>Admin (Functions &amp; Front-End)</vt:lpstr>
      <vt:lpstr>Admin (Functions &amp; Front-End)</vt:lpstr>
      <vt:lpstr>Admin (Functions &amp; Front-End)</vt:lpstr>
      <vt:lpstr>Customer (Functions &amp; Front-End)</vt:lpstr>
      <vt:lpstr>Product (Functions &amp; Front-End)</vt:lpstr>
      <vt:lpstr>PowerPoint Presentation</vt:lpstr>
      <vt:lpstr>Servlet</vt:lpstr>
      <vt:lpstr>JSP (Java Server Page)</vt:lpstr>
      <vt:lpstr>What we Used in Front End</vt:lpstr>
      <vt:lpstr>Conclusion</vt:lpstr>
      <vt:lpstr>Questions &amp; Answers</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APPLICATION PROJECT TORE - LEARNING MANAGEMENT SYSTEM</dc:title>
  <dc:subject/>
  <dc:creator>Rao Abdul Moeed</dc:creator>
  <cp:keywords/>
  <dc:description/>
  <cp:lastModifiedBy>393444132801</cp:lastModifiedBy>
  <cp:revision>476</cp:revision>
  <dcterms:created xsi:type="dcterms:W3CDTF">2022-05-20T19:33:54Z</dcterms:created>
  <dcterms:modified xsi:type="dcterms:W3CDTF">2023-06-05T12:01:58Z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0x01010014B1F2DAE99A664F82BBB72BEDE02925</vt:lpwstr>
  </property>
</Properties>
</file>