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31.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9" r:id="rId2"/>
    <p:sldId id="267" r:id="rId3"/>
    <p:sldId id="281" r:id="rId4"/>
    <p:sldId id="288" r:id="rId5"/>
    <p:sldId id="280" r:id="rId6"/>
    <p:sldId id="279" r:id="rId7"/>
    <p:sldId id="278" r:id="rId8"/>
    <p:sldId id="277" r:id="rId9"/>
    <p:sldId id="276" r:id="rId10"/>
    <p:sldId id="275" r:id="rId11"/>
    <p:sldId id="274" r:id="rId12"/>
    <p:sldId id="273" r:id="rId13"/>
    <p:sldId id="271" r:id="rId14"/>
    <p:sldId id="269" r:id="rId15"/>
    <p:sldId id="270" r:id="rId16"/>
    <p:sldId id="286" r:id="rId17"/>
    <p:sldId id="285" r:id="rId18"/>
    <p:sldId id="299" r:id="rId19"/>
    <p:sldId id="300" r:id="rId20"/>
    <p:sldId id="304" r:id="rId21"/>
    <p:sldId id="302" r:id="rId22"/>
    <p:sldId id="290" r:id="rId23"/>
    <p:sldId id="303" r:id="rId24"/>
    <p:sldId id="284"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D50E3E-B1B1-45DD-98CE-3330856D43FD}">
          <p14:sldIdLst>
            <p14:sldId id="289"/>
          </p14:sldIdLst>
        </p14:section>
        <p14:section name="Untitled Section" id="{B6B7B359-5F7E-4F89-8726-8A9AEEE2C0D9}">
          <p14:sldIdLst>
            <p14:sldId id="267"/>
            <p14:sldId id="281"/>
            <p14:sldId id="288"/>
            <p14:sldId id="280"/>
            <p14:sldId id="279"/>
            <p14:sldId id="278"/>
            <p14:sldId id="277"/>
            <p14:sldId id="276"/>
            <p14:sldId id="275"/>
            <p14:sldId id="274"/>
            <p14:sldId id="273"/>
            <p14:sldId id="271"/>
            <p14:sldId id="269"/>
            <p14:sldId id="270"/>
            <p14:sldId id="286"/>
            <p14:sldId id="285"/>
            <p14:sldId id="299"/>
            <p14:sldId id="300"/>
            <p14:sldId id="304"/>
            <p14:sldId id="302"/>
            <p14:sldId id="290"/>
            <p14:sldId id="30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4B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7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DC19C-48AA-4C4D-BFD5-CCC3BA99BD0D}" type="datetimeFigureOut">
              <a:rPr lang="it-IT" smtClean="0"/>
              <a:t>08/01/2024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DB2CC-B7FB-42E5-B06A-7D1CEC7D530B}" type="slidenum">
              <a:rPr lang="it-IT" smtClean="0"/>
              <a:t>‹#›</a:t>
            </a:fld>
            <a:endParaRPr lang="it-IT"/>
          </a:p>
        </p:txBody>
      </p:sp>
    </p:spTree>
    <p:extLst>
      <p:ext uri="{BB962C8B-B14F-4D97-AF65-F5344CB8AC3E}">
        <p14:creationId xmlns:p14="http://schemas.microsoft.com/office/powerpoint/2010/main" val="548001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5A6E-9C95-3CAE-4F21-8F8CF02DF1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8EE8F15F-4C8C-AB2C-69C9-C149E292EB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FFCC67E1-D12E-98EE-1032-6E448C5E5AF3}"/>
              </a:ext>
            </a:extLst>
          </p:cNvPr>
          <p:cNvSpPr>
            <a:spLocks noGrp="1"/>
          </p:cNvSpPr>
          <p:nvPr>
            <p:ph type="dt" sz="half" idx="10"/>
          </p:nvPr>
        </p:nvSpPr>
        <p:spPr/>
        <p:txBody>
          <a:bodyPr/>
          <a:lstStyle/>
          <a:p>
            <a:fld id="{65AE881E-6E56-4EC5-9D69-52C9F39B52D3}" type="datetime1">
              <a:rPr lang="it-IT" smtClean="0"/>
              <a:t>08/01/2024</a:t>
            </a:fld>
            <a:endParaRPr lang="it-IT"/>
          </a:p>
        </p:txBody>
      </p:sp>
      <p:sp>
        <p:nvSpPr>
          <p:cNvPr id="5" name="Footer Placeholder 4">
            <a:extLst>
              <a:ext uri="{FF2B5EF4-FFF2-40B4-BE49-F238E27FC236}">
                <a16:creationId xmlns:a16="http://schemas.microsoft.com/office/drawing/2014/main" id="{2D01EA95-B9EA-19DA-D5C1-AFCF0311472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E1490CB0-5216-F3AD-ED7D-5FE49FDE9E28}"/>
              </a:ext>
            </a:extLst>
          </p:cNvPr>
          <p:cNvSpPr>
            <a:spLocks noGrp="1"/>
          </p:cNvSpPr>
          <p:nvPr>
            <p:ph type="sldNum" sz="quarter" idx="12"/>
          </p:nvPr>
        </p:nvSpPr>
        <p:spPr/>
        <p:txBody>
          <a:bodyPr/>
          <a:lstStyle/>
          <a:p>
            <a:fld id="{1FF8E967-D22B-408D-A067-90DDA9ED657E}" type="slidenum">
              <a:rPr lang="it-IT" smtClean="0"/>
              <a:t>‹#›</a:t>
            </a:fld>
            <a:endParaRPr lang="it-IT"/>
          </a:p>
        </p:txBody>
      </p:sp>
    </p:spTree>
    <p:extLst>
      <p:ext uri="{BB962C8B-B14F-4D97-AF65-F5344CB8AC3E}">
        <p14:creationId xmlns:p14="http://schemas.microsoft.com/office/powerpoint/2010/main" val="3394592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46918-B3EE-11CD-AECF-45B5C7A593DD}"/>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90C2428A-6EAE-B67E-4C13-3946189028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CF2E849D-9F25-B252-7795-019BFCB42FF8}"/>
              </a:ext>
            </a:extLst>
          </p:cNvPr>
          <p:cNvSpPr>
            <a:spLocks noGrp="1"/>
          </p:cNvSpPr>
          <p:nvPr>
            <p:ph type="dt" sz="half" idx="10"/>
          </p:nvPr>
        </p:nvSpPr>
        <p:spPr/>
        <p:txBody>
          <a:bodyPr/>
          <a:lstStyle/>
          <a:p>
            <a:fld id="{047B350B-F5BC-4920-90A6-9254C9E6A711}" type="datetime1">
              <a:rPr lang="it-IT" smtClean="0"/>
              <a:t>08/01/2024</a:t>
            </a:fld>
            <a:endParaRPr lang="it-IT"/>
          </a:p>
        </p:txBody>
      </p:sp>
      <p:sp>
        <p:nvSpPr>
          <p:cNvPr id="5" name="Footer Placeholder 4">
            <a:extLst>
              <a:ext uri="{FF2B5EF4-FFF2-40B4-BE49-F238E27FC236}">
                <a16:creationId xmlns:a16="http://schemas.microsoft.com/office/drawing/2014/main" id="{03183FA9-A768-F409-B813-9959AE2DF50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E5EF42C-E51F-7DF3-E37F-F7C090F9ACEF}"/>
              </a:ext>
            </a:extLst>
          </p:cNvPr>
          <p:cNvSpPr>
            <a:spLocks noGrp="1"/>
          </p:cNvSpPr>
          <p:nvPr>
            <p:ph type="sldNum" sz="quarter" idx="12"/>
          </p:nvPr>
        </p:nvSpPr>
        <p:spPr/>
        <p:txBody>
          <a:bodyPr/>
          <a:lstStyle/>
          <a:p>
            <a:fld id="{1FF8E967-D22B-408D-A067-90DDA9ED657E}" type="slidenum">
              <a:rPr lang="it-IT" smtClean="0"/>
              <a:t>‹#›</a:t>
            </a:fld>
            <a:endParaRPr lang="it-IT"/>
          </a:p>
        </p:txBody>
      </p:sp>
    </p:spTree>
    <p:extLst>
      <p:ext uri="{BB962C8B-B14F-4D97-AF65-F5344CB8AC3E}">
        <p14:creationId xmlns:p14="http://schemas.microsoft.com/office/powerpoint/2010/main" val="426872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91707A-A9D9-A260-38A1-A25A0372A2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A12F5CAF-F998-3722-9B74-3FE73DC69B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BDE838B-DED4-17CE-563E-5B1C99283577}"/>
              </a:ext>
            </a:extLst>
          </p:cNvPr>
          <p:cNvSpPr>
            <a:spLocks noGrp="1"/>
          </p:cNvSpPr>
          <p:nvPr>
            <p:ph type="dt" sz="half" idx="10"/>
          </p:nvPr>
        </p:nvSpPr>
        <p:spPr/>
        <p:txBody>
          <a:bodyPr/>
          <a:lstStyle/>
          <a:p>
            <a:fld id="{70F4CF2A-1260-4A98-9C66-3692EEAEAE5A}" type="datetime1">
              <a:rPr lang="it-IT" smtClean="0"/>
              <a:t>08/01/2024</a:t>
            </a:fld>
            <a:endParaRPr lang="it-IT"/>
          </a:p>
        </p:txBody>
      </p:sp>
      <p:sp>
        <p:nvSpPr>
          <p:cNvPr id="5" name="Footer Placeholder 4">
            <a:extLst>
              <a:ext uri="{FF2B5EF4-FFF2-40B4-BE49-F238E27FC236}">
                <a16:creationId xmlns:a16="http://schemas.microsoft.com/office/drawing/2014/main" id="{6598AF64-735A-5121-1FD1-F8CAC2B18191}"/>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221D5A1-1CDF-BB94-4A18-7FC4DCC8168A}"/>
              </a:ext>
            </a:extLst>
          </p:cNvPr>
          <p:cNvSpPr>
            <a:spLocks noGrp="1"/>
          </p:cNvSpPr>
          <p:nvPr>
            <p:ph type="sldNum" sz="quarter" idx="12"/>
          </p:nvPr>
        </p:nvSpPr>
        <p:spPr/>
        <p:txBody>
          <a:bodyPr/>
          <a:lstStyle/>
          <a:p>
            <a:fld id="{1FF8E967-D22B-408D-A067-90DDA9ED657E}" type="slidenum">
              <a:rPr lang="it-IT" smtClean="0"/>
              <a:t>‹#›</a:t>
            </a:fld>
            <a:endParaRPr lang="it-IT"/>
          </a:p>
        </p:txBody>
      </p:sp>
    </p:spTree>
    <p:extLst>
      <p:ext uri="{BB962C8B-B14F-4D97-AF65-F5344CB8AC3E}">
        <p14:creationId xmlns:p14="http://schemas.microsoft.com/office/powerpoint/2010/main" val="61976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52DA-6CA4-B9E3-BF0D-735BD282A524}"/>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C941908D-8D77-F283-968D-B244B28807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70A2FE6-053D-76B2-E7A8-EED4A7EF610B}"/>
              </a:ext>
            </a:extLst>
          </p:cNvPr>
          <p:cNvSpPr>
            <a:spLocks noGrp="1"/>
          </p:cNvSpPr>
          <p:nvPr>
            <p:ph type="dt" sz="half" idx="10"/>
          </p:nvPr>
        </p:nvSpPr>
        <p:spPr/>
        <p:txBody>
          <a:bodyPr/>
          <a:lstStyle/>
          <a:p>
            <a:fld id="{80F85AC5-E1DF-4F53-A131-1FC68E532F26}" type="datetime1">
              <a:rPr lang="it-IT" smtClean="0"/>
              <a:t>08/01/2024</a:t>
            </a:fld>
            <a:endParaRPr lang="it-IT"/>
          </a:p>
        </p:txBody>
      </p:sp>
      <p:sp>
        <p:nvSpPr>
          <p:cNvPr id="5" name="Footer Placeholder 4">
            <a:extLst>
              <a:ext uri="{FF2B5EF4-FFF2-40B4-BE49-F238E27FC236}">
                <a16:creationId xmlns:a16="http://schemas.microsoft.com/office/drawing/2014/main" id="{612A3F7D-1AA7-82C8-80F1-5FCA9FDD21A3}"/>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8B4C146-E82F-A2B9-1AAA-D6E3FB8408F7}"/>
              </a:ext>
            </a:extLst>
          </p:cNvPr>
          <p:cNvSpPr>
            <a:spLocks noGrp="1"/>
          </p:cNvSpPr>
          <p:nvPr>
            <p:ph type="sldNum" sz="quarter" idx="12"/>
          </p:nvPr>
        </p:nvSpPr>
        <p:spPr/>
        <p:txBody>
          <a:bodyPr/>
          <a:lstStyle/>
          <a:p>
            <a:fld id="{1FF8E967-D22B-408D-A067-90DDA9ED657E}" type="slidenum">
              <a:rPr lang="it-IT" smtClean="0"/>
              <a:t>‹#›</a:t>
            </a:fld>
            <a:endParaRPr lang="it-IT"/>
          </a:p>
        </p:txBody>
      </p:sp>
    </p:spTree>
    <p:extLst>
      <p:ext uri="{BB962C8B-B14F-4D97-AF65-F5344CB8AC3E}">
        <p14:creationId xmlns:p14="http://schemas.microsoft.com/office/powerpoint/2010/main" val="311058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C8A4-7377-73C4-9A49-621C018D65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C588053E-336B-EC0A-02F7-8424D3A141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E87D03-D2C8-A87F-9207-42EE152B7F29}"/>
              </a:ext>
            </a:extLst>
          </p:cNvPr>
          <p:cNvSpPr>
            <a:spLocks noGrp="1"/>
          </p:cNvSpPr>
          <p:nvPr>
            <p:ph type="dt" sz="half" idx="10"/>
          </p:nvPr>
        </p:nvSpPr>
        <p:spPr/>
        <p:txBody>
          <a:bodyPr/>
          <a:lstStyle/>
          <a:p>
            <a:fld id="{693868BA-C34E-46C2-A47A-2FFB8927630D}" type="datetime1">
              <a:rPr lang="it-IT" smtClean="0"/>
              <a:t>08/01/2024</a:t>
            </a:fld>
            <a:endParaRPr lang="it-IT"/>
          </a:p>
        </p:txBody>
      </p:sp>
      <p:sp>
        <p:nvSpPr>
          <p:cNvPr id="5" name="Footer Placeholder 4">
            <a:extLst>
              <a:ext uri="{FF2B5EF4-FFF2-40B4-BE49-F238E27FC236}">
                <a16:creationId xmlns:a16="http://schemas.microsoft.com/office/drawing/2014/main" id="{16A7E33F-A7D4-D02F-DEA2-CAFA29F6B34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80A78B38-B8CB-F052-F946-BF82544D7E01}"/>
              </a:ext>
            </a:extLst>
          </p:cNvPr>
          <p:cNvSpPr>
            <a:spLocks noGrp="1"/>
          </p:cNvSpPr>
          <p:nvPr>
            <p:ph type="sldNum" sz="quarter" idx="12"/>
          </p:nvPr>
        </p:nvSpPr>
        <p:spPr/>
        <p:txBody>
          <a:bodyPr/>
          <a:lstStyle/>
          <a:p>
            <a:fld id="{1FF8E967-D22B-408D-A067-90DDA9ED657E}" type="slidenum">
              <a:rPr lang="it-IT" smtClean="0"/>
              <a:t>‹#›</a:t>
            </a:fld>
            <a:endParaRPr lang="it-IT"/>
          </a:p>
        </p:txBody>
      </p:sp>
    </p:spTree>
    <p:extLst>
      <p:ext uri="{BB962C8B-B14F-4D97-AF65-F5344CB8AC3E}">
        <p14:creationId xmlns:p14="http://schemas.microsoft.com/office/powerpoint/2010/main" val="3775481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50C6-6C54-07E7-AD6B-41B27CF10554}"/>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EF5B92B-CFDA-D9C6-D122-1CFC20BFDE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3313D823-0797-183F-CA86-D2C017B06C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21496143-778F-6EE3-4374-A8BD874B6BD0}"/>
              </a:ext>
            </a:extLst>
          </p:cNvPr>
          <p:cNvSpPr>
            <a:spLocks noGrp="1"/>
          </p:cNvSpPr>
          <p:nvPr>
            <p:ph type="dt" sz="half" idx="10"/>
          </p:nvPr>
        </p:nvSpPr>
        <p:spPr/>
        <p:txBody>
          <a:bodyPr/>
          <a:lstStyle/>
          <a:p>
            <a:fld id="{862C98D4-5139-4845-A3D9-4B82668F8BAB}" type="datetime1">
              <a:rPr lang="it-IT" smtClean="0"/>
              <a:t>08/01/2024</a:t>
            </a:fld>
            <a:endParaRPr lang="it-IT"/>
          </a:p>
        </p:txBody>
      </p:sp>
      <p:sp>
        <p:nvSpPr>
          <p:cNvPr id="6" name="Footer Placeholder 5">
            <a:extLst>
              <a:ext uri="{FF2B5EF4-FFF2-40B4-BE49-F238E27FC236}">
                <a16:creationId xmlns:a16="http://schemas.microsoft.com/office/drawing/2014/main" id="{AC07ABD7-5B4B-C26B-384B-513592AA92CB}"/>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0F4E0FD5-09B1-9A2C-5E90-7E098F1AA3EE}"/>
              </a:ext>
            </a:extLst>
          </p:cNvPr>
          <p:cNvSpPr>
            <a:spLocks noGrp="1"/>
          </p:cNvSpPr>
          <p:nvPr>
            <p:ph type="sldNum" sz="quarter" idx="12"/>
          </p:nvPr>
        </p:nvSpPr>
        <p:spPr/>
        <p:txBody>
          <a:bodyPr/>
          <a:lstStyle/>
          <a:p>
            <a:fld id="{1FF8E967-D22B-408D-A067-90DDA9ED657E}" type="slidenum">
              <a:rPr lang="it-IT" smtClean="0"/>
              <a:t>‹#›</a:t>
            </a:fld>
            <a:endParaRPr lang="it-IT"/>
          </a:p>
        </p:txBody>
      </p:sp>
    </p:spTree>
    <p:extLst>
      <p:ext uri="{BB962C8B-B14F-4D97-AF65-F5344CB8AC3E}">
        <p14:creationId xmlns:p14="http://schemas.microsoft.com/office/powerpoint/2010/main" val="291811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FC74-2106-6B4B-350D-37114B077BEC}"/>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919A416-5953-2360-4F82-A4AADEBF1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986553-2D73-6629-3835-860A1D0BCC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83964AB7-0E2B-8836-7DED-38A4F640A6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3EC3D2-E1B2-B022-7396-32FAFE86A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A26E765-42D8-2A11-DC5E-35AD55CB5725}"/>
              </a:ext>
            </a:extLst>
          </p:cNvPr>
          <p:cNvSpPr>
            <a:spLocks noGrp="1"/>
          </p:cNvSpPr>
          <p:nvPr>
            <p:ph type="dt" sz="half" idx="10"/>
          </p:nvPr>
        </p:nvSpPr>
        <p:spPr/>
        <p:txBody>
          <a:bodyPr/>
          <a:lstStyle/>
          <a:p>
            <a:fld id="{DBEF747F-6CCF-4C29-9BD3-EF20E4784BA9}" type="datetime1">
              <a:rPr lang="it-IT" smtClean="0"/>
              <a:t>08/01/2024</a:t>
            </a:fld>
            <a:endParaRPr lang="it-IT"/>
          </a:p>
        </p:txBody>
      </p:sp>
      <p:sp>
        <p:nvSpPr>
          <p:cNvPr id="8" name="Footer Placeholder 7">
            <a:extLst>
              <a:ext uri="{FF2B5EF4-FFF2-40B4-BE49-F238E27FC236}">
                <a16:creationId xmlns:a16="http://schemas.microsoft.com/office/drawing/2014/main" id="{F08FAD94-36C8-6AB2-E1A3-C04201E3A5DE}"/>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E2D5D289-4741-3446-FF5A-B5D83E545B0B}"/>
              </a:ext>
            </a:extLst>
          </p:cNvPr>
          <p:cNvSpPr>
            <a:spLocks noGrp="1"/>
          </p:cNvSpPr>
          <p:nvPr>
            <p:ph type="sldNum" sz="quarter" idx="12"/>
          </p:nvPr>
        </p:nvSpPr>
        <p:spPr/>
        <p:txBody>
          <a:bodyPr/>
          <a:lstStyle/>
          <a:p>
            <a:fld id="{1FF8E967-D22B-408D-A067-90DDA9ED657E}" type="slidenum">
              <a:rPr lang="it-IT" smtClean="0"/>
              <a:t>‹#›</a:t>
            </a:fld>
            <a:endParaRPr lang="it-IT"/>
          </a:p>
        </p:txBody>
      </p:sp>
    </p:spTree>
    <p:extLst>
      <p:ext uri="{BB962C8B-B14F-4D97-AF65-F5344CB8AC3E}">
        <p14:creationId xmlns:p14="http://schemas.microsoft.com/office/powerpoint/2010/main" val="299172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0422-BACB-FB07-FD27-BB168F0F42C7}"/>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CB7511FB-BA93-D608-C5F3-BAB78A496563}"/>
              </a:ext>
            </a:extLst>
          </p:cNvPr>
          <p:cNvSpPr>
            <a:spLocks noGrp="1"/>
          </p:cNvSpPr>
          <p:nvPr>
            <p:ph type="dt" sz="half" idx="10"/>
          </p:nvPr>
        </p:nvSpPr>
        <p:spPr/>
        <p:txBody>
          <a:bodyPr/>
          <a:lstStyle/>
          <a:p>
            <a:fld id="{E3FC9AA0-38A6-4CD2-9B02-7588F6B926A9}" type="datetime1">
              <a:rPr lang="it-IT" smtClean="0"/>
              <a:t>08/01/2024</a:t>
            </a:fld>
            <a:endParaRPr lang="it-IT"/>
          </a:p>
        </p:txBody>
      </p:sp>
      <p:sp>
        <p:nvSpPr>
          <p:cNvPr id="4" name="Footer Placeholder 3">
            <a:extLst>
              <a:ext uri="{FF2B5EF4-FFF2-40B4-BE49-F238E27FC236}">
                <a16:creationId xmlns:a16="http://schemas.microsoft.com/office/drawing/2014/main" id="{584E8ADD-5101-0131-0103-6BAC6C5646F6}"/>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4ABE24BB-4C90-1C70-C228-A7285A14D6FE}"/>
              </a:ext>
            </a:extLst>
          </p:cNvPr>
          <p:cNvSpPr>
            <a:spLocks noGrp="1"/>
          </p:cNvSpPr>
          <p:nvPr>
            <p:ph type="sldNum" sz="quarter" idx="12"/>
          </p:nvPr>
        </p:nvSpPr>
        <p:spPr/>
        <p:txBody>
          <a:bodyPr/>
          <a:lstStyle/>
          <a:p>
            <a:fld id="{1FF8E967-D22B-408D-A067-90DDA9ED657E}" type="slidenum">
              <a:rPr lang="it-IT" smtClean="0"/>
              <a:t>‹#›</a:t>
            </a:fld>
            <a:endParaRPr lang="it-IT"/>
          </a:p>
        </p:txBody>
      </p:sp>
    </p:spTree>
    <p:extLst>
      <p:ext uri="{BB962C8B-B14F-4D97-AF65-F5344CB8AC3E}">
        <p14:creationId xmlns:p14="http://schemas.microsoft.com/office/powerpoint/2010/main" val="197425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16A0A8-D38A-A265-D092-8A269DF3E894}"/>
              </a:ext>
            </a:extLst>
          </p:cNvPr>
          <p:cNvSpPr>
            <a:spLocks noGrp="1"/>
          </p:cNvSpPr>
          <p:nvPr>
            <p:ph type="dt" sz="half" idx="10"/>
          </p:nvPr>
        </p:nvSpPr>
        <p:spPr/>
        <p:txBody>
          <a:bodyPr/>
          <a:lstStyle/>
          <a:p>
            <a:fld id="{E9CFEC47-C2E1-4F5A-8A7D-68B74DC9DBC2}" type="datetime1">
              <a:rPr lang="it-IT" smtClean="0"/>
              <a:t>08/01/2024</a:t>
            </a:fld>
            <a:endParaRPr lang="it-IT"/>
          </a:p>
        </p:txBody>
      </p:sp>
      <p:sp>
        <p:nvSpPr>
          <p:cNvPr id="3" name="Footer Placeholder 2">
            <a:extLst>
              <a:ext uri="{FF2B5EF4-FFF2-40B4-BE49-F238E27FC236}">
                <a16:creationId xmlns:a16="http://schemas.microsoft.com/office/drawing/2014/main" id="{261A3016-F1C6-63FF-2559-85B316FC78F8}"/>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0291C96E-D55D-DC05-884B-DE334040FAC5}"/>
              </a:ext>
            </a:extLst>
          </p:cNvPr>
          <p:cNvSpPr>
            <a:spLocks noGrp="1"/>
          </p:cNvSpPr>
          <p:nvPr>
            <p:ph type="sldNum" sz="quarter" idx="12"/>
          </p:nvPr>
        </p:nvSpPr>
        <p:spPr/>
        <p:txBody>
          <a:bodyPr/>
          <a:lstStyle/>
          <a:p>
            <a:fld id="{1FF8E967-D22B-408D-A067-90DDA9ED657E}" type="slidenum">
              <a:rPr lang="it-IT" smtClean="0"/>
              <a:t>‹#›</a:t>
            </a:fld>
            <a:endParaRPr lang="it-IT"/>
          </a:p>
        </p:txBody>
      </p:sp>
    </p:spTree>
    <p:extLst>
      <p:ext uri="{BB962C8B-B14F-4D97-AF65-F5344CB8AC3E}">
        <p14:creationId xmlns:p14="http://schemas.microsoft.com/office/powerpoint/2010/main" val="19342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5067-DB2D-590F-B1C7-88EEFC1B2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A93B5A7B-4365-C629-79FD-761E358BE0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53E83904-78D2-807D-567F-932F9E599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3AF4D-CC56-1E56-368F-1E8EF02C7AC7}"/>
              </a:ext>
            </a:extLst>
          </p:cNvPr>
          <p:cNvSpPr>
            <a:spLocks noGrp="1"/>
          </p:cNvSpPr>
          <p:nvPr>
            <p:ph type="dt" sz="half" idx="10"/>
          </p:nvPr>
        </p:nvSpPr>
        <p:spPr/>
        <p:txBody>
          <a:bodyPr/>
          <a:lstStyle/>
          <a:p>
            <a:fld id="{92D1E813-7129-46F0-B9AF-09654B8B3A0E}" type="datetime1">
              <a:rPr lang="it-IT" smtClean="0"/>
              <a:t>08/01/2024</a:t>
            </a:fld>
            <a:endParaRPr lang="it-IT"/>
          </a:p>
        </p:txBody>
      </p:sp>
      <p:sp>
        <p:nvSpPr>
          <p:cNvPr id="6" name="Footer Placeholder 5">
            <a:extLst>
              <a:ext uri="{FF2B5EF4-FFF2-40B4-BE49-F238E27FC236}">
                <a16:creationId xmlns:a16="http://schemas.microsoft.com/office/drawing/2014/main" id="{E940C898-8991-E040-AF5B-112A4D770F5C}"/>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18312277-64DE-3641-08A3-BFC782D5EE8E}"/>
              </a:ext>
            </a:extLst>
          </p:cNvPr>
          <p:cNvSpPr>
            <a:spLocks noGrp="1"/>
          </p:cNvSpPr>
          <p:nvPr>
            <p:ph type="sldNum" sz="quarter" idx="12"/>
          </p:nvPr>
        </p:nvSpPr>
        <p:spPr/>
        <p:txBody>
          <a:bodyPr/>
          <a:lstStyle/>
          <a:p>
            <a:fld id="{1FF8E967-D22B-408D-A067-90DDA9ED657E}" type="slidenum">
              <a:rPr lang="it-IT" smtClean="0"/>
              <a:t>‹#›</a:t>
            </a:fld>
            <a:endParaRPr lang="it-IT"/>
          </a:p>
        </p:txBody>
      </p:sp>
    </p:spTree>
    <p:extLst>
      <p:ext uri="{BB962C8B-B14F-4D97-AF65-F5344CB8AC3E}">
        <p14:creationId xmlns:p14="http://schemas.microsoft.com/office/powerpoint/2010/main" val="356711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B6A4-51AD-D5D3-AA1C-4FF137AA98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E5F82F07-7960-829C-F391-E78B92E904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2E792829-3CC8-3634-E789-D95B23EC7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2A8A9-B8B2-8EF3-B5FE-8CEA08FACCCB}"/>
              </a:ext>
            </a:extLst>
          </p:cNvPr>
          <p:cNvSpPr>
            <a:spLocks noGrp="1"/>
          </p:cNvSpPr>
          <p:nvPr>
            <p:ph type="dt" sz="half" idx="10"/>
          </p:nvPr>
        </p:nvSpPr>
        <p:spPr/>
        <p:txBody>
          <a:bodyPr/>
          <a:lstStyle/>
          <a:p>
            <a:fld id="{4C637F19-2F0E-4F61-9954-2A833A4FABDC}" type="datetime1">
              <a:rPr lang="it-IT" smtClean="0"/>
              <a:t>08/01/2024</a:t>
            </a:fld>
            <a:endParaRPr lang="it-IT"/>
          </a:p>
        </p:txBody>
      </p:sp>
      <p:sp>
        <p:nvSpPr>
          <p:cNvPr id="6" name="Footer Placeholder 5">
            <a:extLst>
              <a:ext uri="{FF2B5EF4-FFF2-40B4-BE49-F238E27FC236}">
                <a16:creationId xmlns:a16="http://schemas.microsoft.com/office/drawing/2014/main" id="{8E80AC1F-470A-5A87-5757-147453D790E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472F2DF-DC5B-2619-0E76-3CACE0C741FB}"/>
              </a:ext>
            </a:extLst>
          </p:cNvPr>
          <p:cNvSpPr>
            <a:spLocks noGrp="1"/>
          </p:cNvSpPr>
          <p:nvPr>
            <p:ph type="sldNum" sz="quarter" idx="12"/>
          </p:nvPr>
        </p:nvSpPr>
        <p:spPr/>
        <p:txBody>
          <a:bodyPr/>
          <a:lstStyle/>
          <a:p>
            <a:fld id="{1FF8E967-D22B-408D-A067-90DDA9ED657E}" type="slidenum">
              <a:rPr lang="it-IT" smtClean="0"/>
              <a:t>‹#›</a:t>
            </a:fld>
            <a:endParaRPr lang="it-IT"/>
          </a:p>
        </p:txBody>
      </p:sp>
    </p:spTree>
    <p:extLst>
      <p:ext uri="{BB962C8B-B14F-4D97-AF65-F5344CB8AC3E}">
        <p14:creationId xmlns:p14="http://schemas.microsoft.com/office/powerpoint/2010/main" val="451644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D42A95-9ED4-A4F8-619A-50F73E46D5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E1C60877-459F-ABA5-260E-57ED269123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75B90841-AE88-B56B-9F9E-B98E872CC6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8C7F0-29BF-483D-BCEF-5B7515D37E6C}" type="datetime1">
              <a:rPr lang="it-IT" smtClean="0"/>
              <a:t>08/01/2024</a:t>
            </a:fld>
            <a:endParaRPr lang="it-IT"/>
          </a:p>
        </p:txBody>
      </p:sp>
      <p:sp>
        <p:nvSpPr>
          <p:cNvPr id="5" name="Footer Placeholder 4">
            <a:extLst>
              <a:ext uri="{FF2B5EF4-FFF2-40B4-BE49-F238E27FC236}">
                <a16:creationId xmlns:a16="http://schemas.microsoft.com/office/drawing/2014/main" id="{47A601FE-4573-DC1A-63E4-877802E544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46ECE62A-E8B1-BDB4-2881-AE2401A6D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8E967-D22B-408D-A067-90DDA9ED657E}" type="slidenum">
              <a:rPr lang="it-IT" smtClean="0"/>
              <a:t>‹#›</a:t>
            </a:fld>
            <a:endParaRPr lang="it-IT"/>
          </a:p>
        </p:txBody>
      </p:sp>
    </p:spTree>
    <p:extLst>
      <p:ext uri="{BB962C8B-B14F-4D97-AF65-F5344CB8AC3E}">
        <p14:creationId xmlns:p14="http://schemas.microsoft.com/office/powerpoint/2010/main" val="2044467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datasets/davidcariboo/player-scor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965289F-77FB-50E8-D2E9-CA250E747D2E}"/>
              </a:ext>
            </a:extLst>
          </p:cNvPr>
          <p:cNvSpPr>
            <a:spLocks noGrp="1"/>
          </p:cNvSpPr>
          <p:nvPr>
            <p:ph type="ctrTitle"/>
          </p:nvPr>
        </p:nvSpPr>
        <p:spPr>
          <a:xfrm>
            <a:off x="638882" y="639193"/>
            <a:ext cx="3571810" cy="3573516"/>
          </a:xfrm>
        </p:spPr>
        <p:txBody>
          <a:bodyPr>
            <a:normAutofit/>
          </a:bodyPr>
          <a:lstStyle/>
          <a:p>
            <a:pPr algn="l"/>
            <a:r>
              <a:rPr lang="en-IN" sz="4400" b="1"/>
              <a:t>DATABASE 2</a:t>
            </a:r>
            <a:endParaRPr lang="it-IT" sz="4400" b="1" dirty="0"/>
          </a:p>
        </p:txBody>
      </p:sp>
      <p:sp>
        <p:nvSpPr>
          <p:cNvPr id="5" name="Subtitle 4">
            <a:extLst>
              <a:ext uri="{FF2B5EF4-FFF2-40B4-BE49-F238E27FC236}">
                <a16:creationId xmlns:a16="http://schemas.microsoft.com/office/drawing/2014/main" id="{40E21038-EBF3-4CD7-6149-A3D7FE251A34}"/>
              </a:ext>
            </a:extLst>
          </p:cNvPr>
          <p:cNvSpPr>
            <a:spLocks noGrp="1"/>
          </p:cNvSpPr>
          <p:nvPr>
            <p:ph type="subTitle" idx="1"/>
          </p:nvPr>
        </p:nvSpPr>
        <p:spPr>
          <a:xfrm>
            <a:off x="638882" y="4631161"/>
            <a:ext cx="11309278" cy="1559327"/>
          </a:xfrm>
        </p:spPr>
        <p:txBody>
          <a:bodyPr>
            <a:normAutofit/>
          </a:bodyPr>
          <a:lstStyle/>
          <a:p>
            <a:pPr marL="311150" marR="5080" indent="-299085" algn="l">
              <a:lnSpc>
                <a:spcPct val="123500"/>
              </a:lnSpc>
              <a:spcBef>
                <a:spcPts val="100"/>
              </a:spcBef>
            </a:pPr>
            <a:r>
              <a:rPr lang="en-US" sz="1800" b="1" spc="50" dirty="0">
                <a:latin typeface="Amasis MT Pro" panose="020F0502020204030204" pitchFamily="18" charset="0"/>
                <a:cs typeface="Arial"/>
              </a:rPr>
              <a:t>Arwa </a:t>
            </a:r>
            <a:r>
              <a:rPr lang="en-US" sz="1800" b="1" spc="50" dirty="0" err="1">
                <a:latin typeface="Amasis MT Pro" panose="020F0502020204030204" pitchFamily="18" charset="0"/>
                <a:cs typeface="Arial"/>
              </a:rPr>
              <a:t>Fahoud</a:t>
            </a:r>
            <a:r>
              <a:rPr lang="en-US" sz="1800" b="1" spc="-90" dirty="0">
                <a:latin typeface="Amasis MT Pro" panose="020F0502020204030204" pitchFamily="18" charset="0"/>
                <a:cs typeface="Arial"/>
              </a:rPr>
              <a:t>:</a:t>
            </a:r>
            <a:r>
              <a:rPr lang="en-US" sz="1800" b="1" spc="-35" dirty="0">
                <a:latin typeface="Amasis MT Pro" panose="020F0502020204030204" pitchFamily="18" charset="0"/>
                <a:cs typeface="Arial"/>
              </a:rPr>
              <a:t> </a:t>
            </a:r>
            <a:r>
              <a:rPr lang="en-US" sz="1800" b="1" spc="20" dirty="0">
                <a:latin typeface="Amasis MT Pro" panose="020F0502020204030204" pitchFamily="18" charset="0"/>
                <a:cs typeface="Arial"/>
              </a:rPr>
              <a:t>2109672</a:t>
            </a:r>
          </a:p>
          <a:p>
            <a:pPr marL="311150" marR="5080" indent="-299085" algn="l">
              <a:lnSpc>
                <a:spcPct val="123500"/>
              </a:lnSpc>
              <a:spcBef>
                <a:spcPts val="100"/>
              </a:spcBef>
            </a:pPr>
            <a:r>
              <a:rPr lang="en-US" sz="1800" b="1" spc="-10" dirty="0">
                <a:latin typeface="Amasis MT Pro" panose="020F0502020204030204" pitchFamily="18" charset="0"/>
                <a:cs typeface="Arial"/>
              </a:rPr>
              <a:t>Irfan Ullah Khan</a:t>
            </a:r>
            <a:r>
              <a:rPr lang="en-US" sz="1800" b="1" spc="-90" dirty="0">
                <a:latin typeface="Amasis MT Pro" panose="020F0502020204030204" pitchFamily="18" charset="0"/>
                <a:cs typeface="Arial"/>
              </a:rPr>
              <a:t>:</a:t>
            </a:r>
            <a:r>
              <a:rPr lang="en-US" sz="1800" b="1" spc="-35" dirty="0">
                <a:latin typeface="Amasis MT Pro" panose="020F0502020204030204" pitchFamily="18" charset="0"/>
                <a:cs typeface="Arial"/>
              </a:rPr>
              <a:t> </a:t>
            </a:r>
            <a:r>
              <a:rPr lang="en-US" sz="1800" b="1" spc="20" dirty="0">
                <a:latin typeface="Amasis MT Pro" panose="020F0502020204030204" pitchFamily="18" charset="0"/>
                <a:cs typeface="Arial"/>
              </a:rPr>
              <a:t>2054601</a:t>
            </a:r>
          </a:p>
          <a:p>
            <a:pPr marL="311150" marR="5080" indent="-299085" algn="l">
              <a:lnSpc>
                <a:spcPct val="123500"/>
              </a:lnSpc>
              <a:spcBef>
                <a:spcPts val="100"/>
              </a:spcBef>
            </a:pPr>
            <a:r>
              <a:rPr lang="en-US" sz="1800" b="1" spc="85" dirty="0">
                <a:latin typeface="Amasis MT Pro" panose="020F0502020204030204" pitchFamily="18" charset="0"/>
                <a:cs typeface="Arial"/>
              </a:rPr>
              <a:t>Zain </a:t>
            </a:r>
            <a:r>
              <a:rPr lang="en-US" sz="1800" b="1" spc="85" dirty="0" err="1">
                <a:latin typeface="Amasis MT Pro" panose="020F0502020204030204" pitchFamily="18" charset="0"/>
                <a:cs typeface="Arial"/>
              </a:rPr>
              <a:t>Ul</a:t>
            </a:r>
            <a:r>
              <a:rPr lang="en-US" sz="1800" b="1" spc="85" dirty="0">
                <a:latin typeface="Amasis MT Pro" panose="020F0502020204030204" pitchFamily="18" charset="0"/>
                <a:cs typeface="Arial"/>
              </a:rPr>
              <a:t> Abedin</a:t>
            </a:r>
            <a:r>
              <a:rPr lang="en-US" sz="1800" b="1" spc="-90" dirty="0">
                <a:latin typeface="Amasis MT Pro" panose="020F0502020204030204" pitchFamily="18" charset="0"/>
                <a:cs typeface="Arial"/>
              </a:rPr>
              <a:t>:</a:t>
            </a:r>
            <a:r>
              <a:rPr lang="en-US" sz="1800" b="1" spc="-35" dirty="0">
                <a:latin typeface="Amasis MT Pro" panose="020F0502020204030204" pitchFamily="18" charset="0"/>
                <a:cs typeface="Arial"/>
              </a:rPr>
              <a:t> </a:t>
            </a:r>
            <a:r>
              <a:rPr lang="en-US" sz="1800" b="1" spc="20" dirty="0">
                <a:latin typeface="Amasis MT Pro" panose="020F0502020204030204" pitchFamily="18" charset="0"/>
                <a:cs typeface="Arial"/>
              </a:rPr>
              <a:t>2006128</a:t>
            </a:r>
            <a:endParaRPr lang="en-US" sz="1800" b="1" dirty="0">
              <a:latin typeface="Amasis MT Pro" panose="020F0502020204030204" pitchFamily="18" charset="0"/>
              <a:cs typeface="Arial"/>
            </a:endParaRPr>
          </a:p>
          <a:p>
            <a:pPr algn="l"/>
            <a:endParaRPr lang="it-IT" dirty="0"/>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lorful dots and lines in a brain shape&#10;&#10;Description automatically generated">
            <a:extLst>
              <a:ext uri="{FF2B5EF4-FFF2-40B4-BE49-F238E27FC236}">
                <a16:creationId xmlns:a16="http://schemas.microsoft.com/office/drawing/2014/main" id="{FA33FC9D-80B0-6F5C-2A03-65B479631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403" y="731520"/>
            <a:ext cx="5978204" cy="5550408"/>
          </a:xfrm>
          <a:prstGeom prst="rect">
            <a:avLst/>
          </a:prstGeom>
        </p:spPr>
      </p:pic>
      <p:grpSp>
        <p:nvGrpSpPr>
          <p:cNvPr id="14" name="object 13">
            <a:extLst>
              <a:ext uri="{FF2B5EF4-FFF2-40B4-BE49-F238E27FC236}">
                <a16:creationId xmlns:a16="http://schemas.microsoft.com/office/drawing/2014/main" id="{35894962-34F9-31E1-4702-B81E99FC3835}"/>
              </a:ext>
            </a:extLst>
          </p:cNvPr>
          <p:cNvGrpSpPr/>
          <p:nvPr/>
        </p:nvGrpSpPr>
        <p:grpSpPr>
          <a:xfrm>
            <a:off x="169638" y="155448"/>
            <a:ext cx="5668010" cy="1171575"/>
            <a:chOff x="5766650" y="5274662"/>
            <a:chExt cx="5668010" cy="1171575"/>
          </a:xfrm>
        </p:grpSpPr>
        <p:pic>
          <p:nvPicPr>
            <p:cNvPr id="15" name="object 14">
              <a:extLst>
                <a:ext uri="{FF2B5EF4-FFF2-40B4-BE49-F238E27FC236}">
                  <a16:creationId xmlns:a16="http://schemas.microsoft.com/office/drawing/2014/main" id="{E615FFD3-8D63-6241-1C3A-F0438BC0E61C}"/>
                </a:ext>
              </a:extLst>
            </p:cNvPr>
            <p:cNvPicPr/>
            <p:nvPr/>
          </p:nvPicPr>
          <p:blipFill>
            <a:blip r:embed="rId3" cstate="print"/>
            <a:stretch>
              <a:fillRect/>
            </a:stretch>
          </p:blipFill>
          <p:spPr>
            <a:xfrm>
              <a:off x="7519450" y="5274662"/>
              <a:ext cx="3914775" cy="1171575"/>
            </a:xfrm>
            <a:prstGeom prst="rect">
              <a:avLst/>
            </a:prstGeom>
          </p:spPr>
        </p:pic>
        <p:pic>
          <p:nvPicPr>
            <p:cNvPr id="16" name="object 15">
              <a:extLst>
                <a:ext uri="{FF2B5EF4-FFF2-40B4-BE49-F238E27FC236}">
                  <a16:creationId xmlns:a16="http://schemas.microsoft.com/office/drawing/2014/main" id="{9EFD31AE-3995-5E78-28B1-C235BAA7811E}"/>
                </a:ext>
              </a:extLst>
            </p:cNvPr>
            <p:cNvPicPr/>
            <p:nvPr/>
          </p:nvPicPr>
          <p:blipFill>
            <a:blip r:embed="rId4" cstate="print"/>
            <a:stretch>
              <a:fillRect/>
            </a:stretch>
          </p:blipFill>
          <p:spPr>
            <a:xfrm>
              <a:off x="7576600" y="5312762"/>
              <a:ext cx="3800475" cy="1057274"/>
            </a:xfrm>
            <a:prstGeom prst="rect">
              <a:avLst/>
            </a:prstGeom>
          </p:spPr>
        </p:pic>
        <p:pic>
          <p:nvPicPr>
            <p:cNvPr id="17" name="object 16">
              <a:extLst>
                <a:ext uri="{FF2B5EF4-FFF2-40B4-BE49-F238E27FC236}">
                  <a16:creationId xmlns:a16="http://schemas.microsoft.com/office/drawing/2014/main" id="{47EA9F83-BF79-0EC9-760B-9DB67B91D10F}"/>
                </a:ext>
              </a:extLst>
            </p:cNvPr>
            <p:cNvPicPr/>
            <p:nvPr/>
          </p:nvPicPr>
          <p:blipFill>
            <a:blip r:embed="rId5" cstate="print"/>
            <a:stretch>
              <a:fillRect/>
            </a:stretch>
          </p:blipFill>
          <p:spPr>
            <a:xfrm>
              <a:off x="5766650" y="5436698"/>
              <a:ext cx="1321924" cy="847525"/>
            </a:xfrm>
            <a:prstGeom prst="rect">
              <a:avLst/>
            </a:prstGeom>
          </p:spPr>
        </p:pic>
        <p:pic>
          <p:nvPicPr>
            <p:cNvPr id="19" name="object 17">
              <a:extLst>
                <a:ext uri="{FF2B5EF4-FFF2-40B4-BE49-F238E27FC236}">
                  <a16:creationId xmlns:a16="http://schemas.microsoft.com/office/drawing/2014/main" id="{71A9C472-461E-63BE-F4F7-79014C546E9F}"/>
                </a:ext>
              </a:extLst>
            </p:cNvPr>
            <p:cNvPicPr/>
            <p:nvPr/>
          </p:nvPicPr>
          <p:blipFill>
            <a:blip r:embed="rId6" cstate="print"/>
            <a:stretch>
              <a:fillRect/>
            </a:stretch>
          </p:blipFill>
          <p:spPr>
            <a:xfrm>
              <a:off x="5823800" y="5474798"/>
              <a:ext cx="1207624" cy="733224"/>
            </a:xfrm>
            <a:prstGeom prst="rect">
              <a:avLst/>
            </a:prstGeom>
          </p:spPr>
        </p:pic>
      </p:grpSp>
      <p:sp>
        <p:nvSpPr>
          <p:cNvPr id="21" name="Slide Number Placeholder 20">
            <a:extLst>
              <a:ext uri="{FF2B5EF4-FFF2-40B4-BE49-F238E27FC236}">
                <a16:creationId xmlns:a16="http://schemas.microsoft.com/office/drawing/2014/main" id="{511FE8B5-FB2B-984E-8D23-58E6DAF53EB9}"/>
              </a:ext>
            </a:extLst>
          </p:cNvPr>
          <p:cNvSpPr>
            <a:spLocks noGrp="1"/>
          </p:cNvSpPr>
          <p:nvPr>
            <p:ph type="sldNum" sz="quarter" idx="12"/>
          </p:nvPr>
        </p:nvSpPr>
        <p:spPr/>
        <p:txBody>
          <a:bodyPr/>
          <a:lstStyle/>
          <a:p>
            <a:fld id="{1FF8E967-D22B-408D-A067-90DDA9ED657E}" type="slidenum">
              <a:rPr lang="it-IT" smtClean="0"/>
              <a:t>1</a:t>
            </a:fld>
            <a:endParaRPr lang="it-IT"/>
          </a:p>
        </p:txBody>
      </p:sp>
    </p:spTree>
    <p:extLst>
      <p:ext uri="{BB962C8B-B14F-4D97-AF65-F5344CB8AC3E}">
        <p14:creationId xmlns:p14="http://schemas.microsoft.com/office/powerpoint/2010/main" val="1963275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44B79"/>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IN" sz="2600" dirty="0">
                <a:solidFill>
                  <a:schemeClr val="bg1"/>
                </a:solidFill>
              </a:rPr>
              <a:t>Data Congestion</a:t>
            </a:r>
            <a:endParaRPr lang="en-US" sz="2600" kern="1200" dirty="0">
              <a:solidFill>
                <a:schemeClr val="bg1"/>
              </a:solidFill>
              <a:latin typeface="+mj-lt"/>
              <a:ea typeface="+mj-ea"/>
              <a:cs typeface="+mj-cs"/>
            </a:endParaRPr>
          </a:p>
        </p:txBody>
      </p:sp>
      <p:sp>
        <p:nvSpPr>
          <p:cNvPr id="15" name="Content Placeholder 14">
            <a:extLst>
              <a:ext uri="{FF2B5EF4-FFF2-40B4-BE49-F238E27FC236}">
                <a16:creationId xmlns:a16="http://schemas.microsoft.com/office/drawing/2014/main" id="{468915B3-6B23-81AB-E76E-84DBFFB4A380}"/>
              </a:ext>
            </a:extLst>
          </p:cNvPr>
          <p:cNvSpPr>
            <a:spLocks noGrp="1"/>
          </p:cNvSpPr>
          <p:nvPr>
            <p:ph idx="1"/>
          </p:nvPr>
        </p:nvSpPr>
        <p:spPr>
          <a:xfrm>
            <a:off x="3581399" y="1756052"/>
            <a:ext cx="7639879" cy="4351338"/>
          </a:xfrm>
        </p:spPr>
        <p:txBody>
          <a:bodyPr>
            <a:normAutofit/>
          </a:bodyPr>
          <a:lstStyle/>
          <a:p>
            <a:r>
              <a:rPr lang="en-IN" sz="1600" dirty="0"/>
              <a:t>We faced empty cells in data attributes like :</a:t>
            </a:r>
          </a:p>
          <a:p>
            <a:pPr lvl="1"/>
            <a:r>
              <a:rPr lang="en-IN" sz="1600" dirty="0"/>
              <a:t>Average age</a:t>
            </a:r>
          </a:p>
          <a:p>
            <a:pPr lvl="1"/>
            <a:r>
              <a:rPr lang="en-IN" sz="1600" dirty="0"/>
              <a:t>Foreigners percentage</a:t>
            </a:r>
          </a:p>
          <a:p>
            <a:pPr lvl="1"/>
            <a:r>
              <a:rPr lang="en-IN" sz="1600" dirty="0"/>
              <a:t>Player’s height</a:t>
            </a:r>
          </a:p>
          <a:p>
            <a:pPr lvl="1"/>
            <a:r>
              <a:rPr lang="en-IN" sz="1600" dirty="0"/>
              <a:t>Player’s market value</a:t>
            </a:r>
          </a:p>
          <a:p>
            <a:pPr lvl="1"/>
            <a:endParaRPr lang="en-IN" sz="1600" dirty="0"/>
          </a:p>
          <a:p>
            <a:endParaRPr lang="en-IN" sz="1600" dirty="0"/>
          </a:p>
          <a:p>
            <a:r>
              <a:rPr lang="en-IN" sz="1600" dirty="0"/>
              <a:t>We faced inconsistency in date format:</a:t>
            </a:r>
          </a:p>
          <a:p>
            <a:endParaRPr lang="it-IT" sz="1600" dirty="0"/>
          </a:p>
        </p:txBody>
      </p:sp>
      <p:pic>
        <p:nvPicPr>
          <p:cNvPr id="16" name="Picture 15">
            <a:extLst>
              <a:ext uri="{FF2B5EF4-FFF2-40B4-BE49-F238E27FC236}">
                <a16:creationId xmlns:a16="http://schemas.microsoft.com/office/drawing/2014/main" id="{EE5A4ED2-B26C-A81A-57C7-AC98161370FB}"/>
              </a:ext>
            </a:extLst>
          </p:cNvPr>
          <p:cNvPicPr>
            <a:picLocks noChangeAspect="1"/>
          </p:cNvPicPr>
          <p:nvPr/>
        </p:nvPicPr>
        <p:blipFill>
          <a:blip r:embed="rId2"/>
          <a:stretch>
            <a:fillRect/>
          </a:stretch>
        </p:blipFill>
        <p:spPr>
          <a:xfrm>
            <a:off x="4170616" y="3302000"/>
            <a:ext cx="7497702" cy="529098"/>
          </a:xfrm>
          <a:prstGeom prst="rect">
            <a:avLst/>
          </a:prstGeom>
        </p:spPr>
      </p:pic>
      <p:pic>
        <p:nvPicPr>
          <p:cNvPr id="17" name="Picture 16">
            <a:extLst>
              <a:ext uri="{FF2B5EF4-FFF2-40B4-BE49-F238E27FC236}">
                <a16:creationId xmlns:a16="http://schemas.microsoft.com/office/drawing/2014/main" id="{38D395E6-916C-DA76-0A9A-3263FBCC8262}"/>
              </a:ext>
            </a:extLst>
          </p:cNvPr>
          <p:cNvPicPr>
            <a:picLocks noChangeAspect="1"/>
          </p:cNvPicPr>
          <p:nvPr/>
        </p:nvPicPr>
        <p:blipFill>
          <a:blip r:embed="rId3"/>
          <a:stretch>
            <a:fillRect/>
          </a:stretch>
        </p:blipFill>
        <p:spPr>
          <a:xfrm>
            <a:off x="4170616" y="4304329"/>
            <a:ext cx="5235394" cy="693480"/>
          </a:xfrm>
          <a:prstGeom prst="rect">
            <a:avLst/>
          </a:prstGeom>
        </p:spPr>
      </p:pic>
      <p:sp>
        <p:nvSpPr>
          <p:cNvPr id="3" name="Slide Number Placeholder 2">
            <a:extLst>
              <a:ext uri="{FF2B5EF4-FFF2-40B4-BE49-F238E27FC236}">
                <a16:creationId xmlns:a16="http://schemas.microsoft.com/office/drawing/2014/main" id="{51D134C0-711A-F928-CBBC-126C0C48C7BF}"/>
              </a:ext>
            </a:extLst>
          </p:cNvPr>
          <p:cNvSpPr>
            <a:spLocks noGrp="1"/>
          </p:cNvSpPr>
          <p:nvPr>
            <p:ph type="sldNum" sz="quarter" idx="12"/>
          </p:nvPr>
        </p:nvSpPr>
        <p:spPr/>
        <p:txBody>
          <a:bodyPr/>
          <a:lstStyle/>
          <a:p>
            <a:fld id="{1FF8E967-D22B-408D-A067-90DDA9ED657E}" type="slidenum">
              <a:rPr lang="it-IT" smtClean="0"/>
              <a:t>10</a:t>
            </a:fld>
            <a:endParaRPr lang="it-IT"/>
          </a:p>
        </p:txBody>
      </p:sp>
    </p:spTree>
    <p:extLst>
      <p:ext uri="{BB962C8B-B14F-4D97-AF65-F5344CB8AC3E}">
        <p14:creationId xmlns:p14="http://schemas.microsoft.com/office/powerpoint/2010/main" val="2344224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44B79"/>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IN" sz="2400" dirty="0">
                <a:solidFill>
                  <a:schemeClr val="bg1"/>
                </a:solidFill>
              </a:rPr>
              <a:t>SPARQL Queries</a:t>
            </a:r>
            <a:endParaRPr lang="en-US" sz="2400" kern="1200" dirty="0">
              <a:solidFill>
                <a:schemeClr val="bg1"/>
              </a:solidFill>
              <a:latin typeface="+mj-lt"/>
              <a:ea typeface="+mj-ea"/>
              <a:cs typeface="+mj-cs"/>
            </a:endParaRPr>
          </a:p>
        </p:txBody>
      </p:sp>
      <p:sp>
        <p:nvSpPr>
          <p:cNvPr id="15" name="Content Placeholder 14">
            <a:extLst>
              <a:ext uri="{FF2B5EF4-FFF2-40B4-BE49-F238E27FC236}">
                <a16:creationId xmlns:a16="http://schemas.microsoft.com/office/drawing/2014/main" id="{468915B3-6B23-81AB-E76E-84DBFFB4A380}"/>
              </a:ext>
            </a:extLst>
          </p:cNvPr>
          <p:cNvSpPr>
            <a:spLocks noGrp="1"/>
          </p:cNvSpPr>
          <p:nvPr>
            <p:ph idx="1"/>
          </p:nvPr>
        </p:nvSpPr>
        <p:spPr>
          <a:xfrm>
            <a:off x="3581399" y="1756052"/>
            <a:ext cx="7639879" cy="4351338"/>
          </a:xfrm>
        </p:spPr>
        <p:txBody>
          <a:bodyPr>
            <a:normAutofit/>
          </a:bodyPr>
          <a:lstStyle/>
          <a:p>
            <a:pPr marL="0" indent="0">
              <a:buNone/>
            </a:pPr>
            <a:r>
              <a:rPr lang="en-IN" sz="1600" dirty="0"/>
              <a:t>We provided ten SPARQL queries:</a:t>
            </a:r>
          </a:p>
          <a:p>
            <a:pPr marL="514350" indent="-514350">
              <a:buFont typeface="+mj-lt"/>
              <a:buAutoNum type="arabicPeriod"/>
            </a:pPr>
            <a:r>
              <a:rPr lang="en-US" sz="1600" dirty="0">
                <a:ea typeface="Calibri" panose="020F0502020204030204" pitchFamily="34" charset="0"/>
              </a:rPr>
              <a:t>T</a:t>
            </a:r>
            <a:r>
              <a:rPr lang="en-US" sz="1600" dirty="0">
                <a:effectLst/>
                <a:ea typeface="Calibri" panose="020F0502020204030204" pitchFamily="34" charset="0"/>
              </a:rPr>
              <a:t>he top ten players who participated the most in the football games.</a:t>
            </a:r>
          </a:p>
          <a:p>
            <a:pPr marL="514350" indent="-514350">
              <a:buFont typeface="+mj-lt"/>
              <a:buAutoNum type="arabicPeriod"/>
            </a:pPr>
            <a:r>
              <a:rPr lang="en-US" sz="1600" dirty="0">
                <a:ea typeface="Calibri" panose="020F0502020204030204" pitchFamily="34" charset="0"/>
              </a:rPr>
              <a:t>T</a:t>
            </a:r>
            <a:r>
              <a:rPr lang="en-US" sz="1600" dirty="0">
                <a:effectLst/>
                <a:ea typeface="Calibri" panose="020F0502020204030204" pitchFamily="34" charset="0"/>
              </a:rPr>
              <a:t>he players who scored or assisted more than 300 goals.</a:t>
            </a:r>
          </a:p>
          <a:p>
            <a:pPr marL="514350" indent="-514350">
              <a:buFont typeface="+mj-lt"/>
              <a:buAutoNum type="arabicPeriod"/>
            </a:pPr>
            <a:r>
              <a:rPr lang="en-US" sz="1600" kern="100" dirty="0">
                <a:effectLst/>
                <a:ea typeface="Calibri" panose="020F0502020204030204" pitchFamily="34" charset="0"/>
                <a:cs typeface="Arial" panose="020B0604020202020204" pitchFamily="34" charset="0"/>
              </a:rPr>
              <a:t>Is the market value of Real Madrid players is higher than the market value of </a:t>
            </a:r>
            <a:r>
              <a:rPr lang="en-US" sz="1600" kern="100" dirty="0" err="1">
                <a:effectLst/>
                <a:ea typeface="Calibri" panose="020F0502020204030204" pitchFamily="34" charset="0"/>
                <a:cs typeface="Arial" panose="020B0604020202020204" pitchFamily="34" charset="0"/>
              </a:rPr>
              <a:t>Bayren</a:t>
            </a:r>
            <a:r>
              <a:rPr lang="en-US" sz="1600" kern="100" dirty="0">
                <a:effectLst/>
                <a:ea typeface="Calibri" panose="020F0502020204030204" pitchFamily="34" charset="0"/>
                <a:cs typeface="Arial" panose="020B0604020202020204" pitchFamily="34" charset="0"/>
              </a:rPr>
              <a:t> München.</a:t>
            </a:r>
            <a:endParaRPr lang="it-IT" sz="1600" kern="100" dirty="0">
              <a:effectLst/>
              <a:ea typeface="Calibri" panose="020F0502020204030204" pitchFamily="34" charset="0"/>
              <a:cs typeface="Arial" panose="020B0604020202020204" pitchFamily="34" charset="0"/>
            </a:endParaRPr>
          </a:p>
          <a:p>
            <a:pPr marL="514350" indent="-514350">
              <a:buFont typeface="+mj-lt"/>
              <a:buAutoNum type="arabicPeriod"/>
            </a:pPr>
            <a:r>
              <a:rPr lang="en-US" sz="1600" kern="100" dirty="0">
                <a:effectLst/>
                <a:latin typeface="Calibri" panose="020F0502020204030204" pitchFamily="34" charset="0"/>
                <a:ea typeface="Calibri" panose="020F0502020204030204" pitchFamily="34" charset="0"/>
                <a:cs typeface="Arial" panose="020B0604020202020204" pitchFamily="34" charset="0"/>
              </a:rPr>
              <a:t>For each club get the name and </a:t>
            </a:r>
            <a:r>
              <a:rPr lang="en-US" sz="1600" kern="100" dirty="0">
                <a:latin typeface="Calibri" panose="020F0502020204030204" pitchFamily="34" charset="0"/>
                <a:ea typeface="Calibri" panose="020F0502020204030204" pitchFamily="34" charset="0"/>
                <a:cs typeface="Arial" panose="020B0604020202020204" pitchFamily="34" charset="0"/>
              </a:rPr>
              <a:t>birthdate</a:t>
            </a:r>
            <a:r>
              <a:rPr lang="en-US" sz="1600" kern="100" dirty="0">
                <a:effectLst/>
                <a:latin typeface="Calibri" panose="020F0502020204030204" pitchFamily="34" charset="0"/>
                <a:ea typeface="Calibri" panose="020F0502020204030204" pitchFamily="34" charset="0"/>
                <a:cs typeface="Arial" panose="020B0604020202020204" pitchFamily="34" charset="0"/>
              </a:rPr>
              <a:t> of the oldest player.</a:t>
            </a:r>
            <a:endParaRPr lang="it-IT" sz="1600" kern="100" dirty="0">
              <a:effectLst/>
              <a:latin typeface="Calibri" panose="020F0502020204030204" pitchFamily="34" charset="0"/>
              <a:ea typeface="Calibri" panose="020F0502020204030204" pitchFamily="34" charset="0"/>
              <a:cs typeface="Arial" panose="020B0604020202020204" pitchFamily="34" charset="0"/>
            </a:endParaRPr>
          </a:p>
          <a:p>
            <a:pPr marL="514350" indent="-514350">
              <a:buFont typeface="+mj-lt"/>
              <a:buAutoNum type="arabicPeriod"/>
            </a:pPr>
            <a:r>
              <a:rPr lang="en-US" sz="1600" kern="100" dirty="0">
                <a:effectLst/>
                <a:latin typeface="Calibri" panose="020F0502020204030204" pitchFamily="34" charset="0"/>
                <a:ea typeface="Calibri" panose="020F0502020204030204" pitchFamily="34" charset="0"/>
                <a:cs typeface="Arial" panose="020B0604020202020204" pitchFamily="34" charset="0"/>
              </a:rPr>
              <a:t>Return the names of the clubs which have less than 13 players and compete against each other in the same domestic league competition.</a:t>
            </a:r>
            <a:endParaRPr lang="it-IT" sz="1600" kern="100" dirty="0">
              <a:effectLst/>
              <a:latin typeface="Calibri" panose="020F0502020204030204" pitchFamily="34" charset="0"/>
              <a:ea typeface="Calibri" panose="020F0502020204030204" pitchFamily="34" charset="0"/>
              <a:cs typeface="Arial" panose="020B0604020202020204" pitchFamily="34" charset="0"/>
            </a:endParaRPr>
          </a:p>
          <a:p>
            <a:pPr marL="514350" indent="-514350">
              <a:buFont typeface="+mj-lt"/>
              <a:buAutoNum type="arabicPeriod"/>
            </a:pPr>
            <a:r>
              <a:rPr lang="en-US" sz="1600" kern="100" dirty="0">
                <a:effectLst/>
                <a:latin typeface="Calibri" panose="020F0502020204030204" pitchFamily="34" charset="0"/>
                <a:ea typeface="Calibri" panose="020F0502020204030204" pitchFamily="34" charset="0"/>
                <a:cs typeface="Arial" panose="020B0604020202020204" pitchFamily="34" charset="0"/>
              </a:rPr>
              <a:t>Return the number of the games that Arsenal club won </a:t>
            </a:r>
            <a:r>
              <a:rPr lang="en-US" sz="1600" kern="100" dirty="0">
                <a:latin typeface="Calibri" panose="020F0502020204030204" pitchFamily="34" charset="0"/>
                <a:ea typeface="Calibri" panose="020F0502020204030204" pitchFamily="34" charset="0"/>
                <a:cs typeface="Arial" panose="020B0604020202020204" pitchFamily="34" charset="0"/>
              </a:rPr>
              <a:t>since</a:t>
            </a:r>
            <a:r>
              <a:rPr lang="en-US" sz="1600" kern="100" dirty="0">
                <a:effectLst/>
                <a:latin typeface="Calibri" panose="020F0502020204030204" pitchFamily="34" charset="0"/>
                <a:ea typeface="Calibri" panose="020F0502020204030204" pitchFamily="34" charset="0"/>
                <a:cs typeface="Arial" panose="020B0604020202020204" pitchFamily="34" charset="0"/>
              </a:rPr>
              <a:t> 2022.</a:t>
            </a:r>
            <a:endParaRPr lang="it-IT" sz="1600" kern="100" dirty="0">
              <a:effectLst/>
              <a:latin typeface="Calibri" panose="020F0502020204030204" pitchFamily="34" charset="0"/>
              <a:ea typeface="Calibri" panose="020F0502020204030204" pitchFamily="34" charset="0"/>
              <a:cs typeface="Arial" panose="020B0604020202020204" pitchFamily="34" charset="0"/>
            </a:endParaRPr>
          </a:p>
          <a:p>
            <a:pPr marL="514350" indent="-514350">
              <a:buFont typeface="+mj-lt"/>
              <a:buAutoNum type="arabicPeriod"/>
            </a:pPr>
            <a:r>
              <a:rPr lang="en-US" sz="1600" dirty="0">
                <a:effectLst/>
                <a:latin typeface="Calibri" panose="020F0502020204030204" pitchFamily="34" charset="0"/>
                <a:ea typeface="Calibri" panose="020F0502020204030204" pitchFamily="34" charset="0"/>
                <a:cs typeface="Arial" panose="020B0604020202020204" pitchFamily="34" charset="0"/>
              </a:rPr>
              <a:t>Retrieve the names of the players who scored more than 30 goals in the competitions that happened after 2019 and were born after 1987 </a:t>
            </a:r>
            <a:endParaRPr lang="it-IT" sz="1600" dirty="0"/>
          </a:p>
          <a:p>
            <a:endParaRPr lang="it-IT" sz="1600" dirty="0"/>
          </a:p>
        </p:txBody>
      </p:sp>
      <p:sp>
        <p:nvSpPr>
          <p:cNvPr id="3" name="Slide Number Placeholder 2">
            <a:extLst>
              <a:ext uri="{FF2B5EF4-FFF2-40B4-BE49-F238E27FC236}">
                <a16:creationId xmlns:a16="http://schemas.microsoft.com/office/drawing/2014/main" id="{7C61DD03-877F-44E2-465E-4F16EB197382}"/>
              </a:ext>
            </a:extLst>
          </p:cNvPr>
          <p:cNvSpPr>
            <a:spLocks noGrp="1"/>
          </p:cNvSpPr>
          <p:nvPr>
            <p:ph type="sldNum" sz="quarter" idx="12"/>
          </p:nvPr>
        </p:nvSpPr>
        <p:spPr/>
        <p:txBody>
          <a:bodyPr/>
          <a:lstStyle/>
          <a:p>
            <a:fld id="{1FF8E967-D22B-408D-A067-90DDA9ED657E}" type="slidenum">
              <a:rPr lang="it-IT" smtClean="0"/>
              <a:t>11</a:t>
            </a:fld>
            <a:endParaRPr lang="it-IT"/>
          </a:p>
        </p:txBody>
      </p:sp>
    </p:spTree>
    <p:extLst>
      <p:ext uri="{BB962C8B-B14F-4D97-AF65-F5344CB8AC3E}">
        <p14:creationId xmlns:p14="http://schemas.microsoft.com/office/powerpoint/2010/main" val="3208929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44B79"/>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600" kern="1200" dirty="0">
                <a:solidFill>
                  <a:srgbClr val="FFFFFF"/>
                </a:solidFill>
                <a:effectLst/>
                <a:latin typeface="+mj-lt"/>
                <a:ea typeface="+mj-ea"/>
                <a:cs typeface="+mj-cs"/>
              </a:rPr>
              <a:t>For each club get the name and birthdate of the oldest player.</a:t>
            </a:r>
            <a:br>
              <a:rPr lang="en-US" sz="1600" kern="1200" dirty="0">
                <a:solidFill>
                  <a:srgbClr val="FFFFFF"/>
                </a:solidFill>
                <a:effectLst/>
                <a:latin typeface="+mj-lt"/>
                <a:ea typeface="+mj-ea"/>
                <a:cs typeface="+mj-cs"/>
              </a:rPr>
            </a:br>
            <a:endParaRPr lang="en-US" sz="1600" kern="1200" dirty="0">
              <a:solidFill>
                <a:srgbClr val="FFFFFF"/>
              </a:solidFill>
              <a:latin typeface="+mj-lt"/>
              <a:ea typeface="+mj-ea"/>
              <a:cs typeface="+mj-cs"/>
            </a:endParaRPr>
          </a:p>
        </p:txBody>
      </p:sp>
      <p:pic>
        <p:nvPicPr>
          <p:cNvPr id="12" name="Content Placeholder 3" descr="A computer screen shot of a code">
            <a:extLst>
              <a:ext uri="{FF2B5EF4-FFF2-40B4-BE49-F238E27FC236}">
                <a16:creationId xmlns:a16="http://schemas.microsoft.com/office/drawing/2014/main" id="{B772465B-0A31-CA38-29F4-6F4232EBF7FC}"/>
              </a:ext>
            </a:extLst>
          </p:cNvPr>
          <p:cNvPicPr>
            <a:picLocks noGrp="1" noChangeAspect="1"/>
          </p:cNvPicPr>
          <p:nvPr>
            <p:ph idx="1"/>
          </p:nvPr>
        </p:nvPicPr>
        <p:blipFill>
          <a:blip r:embed="rId2"/>
          <a:stretch>
            <a:fillRect/>
          </a:stretch>
        </p:blipFill>
        <p:spPr>
          <a:xfrm>
            <a:off x="3729488" y="265487"/>
            <a:ext cx="5860288" cy="3756986"/>
          </a:xfrm>
          <a:prstGeom prst="rect">
            <a:avLst/>
          </a:prstGeom>
        </p:spPr>
      </p:pic>
      <p:pic>
        <p:nvPicPr>
          <p:cNvPr id="6" name="Picture 5">
            <a:extLst>
              <a:ext uri="{FF2B5EF4-FFF2-40B4-BE49-F238E27FC236}">
                <a16:creationId xmlns:a16="http://schemas.microsoft.com/office/drawing/2014/main" id="{1857E0C5-2EAE-3DDA-580D-0AC4AAB6111C}"/>
              </a:ext>
            </a:extLst>
          </p:cNvPr>
          <p:cNvPicPr>
            <a:picLocks noChangeAspect="1"/>
          </p:cNvPicPr>
          <p:nvPr/>
        </p:nvPicPr>
        <p:blipFill>
          <a:blip r:embed="rId3"/>
          <a:stretch>
            <a:fillRect/>
          </a:stretch>
        </p:blipFill>
        <p:spPr>
          <a:xfrm>
            <a:off x="3258765" y="4219433"/>
            <a:ext cx="8776564" cy="2149801"/>
          </a:xfrm>
          <a:prstGeom prst="rect">
            <a:avLst/>
          </a:prstGeom>
        </p:spPr>
      </p:pic>
      <p:sp>
        <p:nvSpPr>
          <p:cNvPr id="7" name="Slide Number Placeholder 6">
            <a:extLst>
              <a:ext uri="{FF2B5EF4-FFF2-40B4-BE49-F238E27FC236}">
                <a16:creationId xmlns:a16="http://schemas.microsoft.com/office/drawing/2014/main" id="{C0E16C03-10F8-7CE0-5A33-6A81162EE844}"/>
              </a:ext>
            </a:extLst>
          </p:cNvPr>
          <p:cNvSpPr>
            <a:spLocks noGrp="1"/>
          </p:cNvSpPr>
          <p:nvPr>
            <p:ph type="sldNum" sz="quarter" idx="12"/>
          </p:nvPr>
        </p:nvSpPr>
        <p:spPr/>
        <p:txBody>
          <a:bodyPr/>
          <a:lstStyle/>
          <a:p>
            <a:fld id="{1FF8E967-D22B-408D-A067-90DDA9ED657E}" type="slidenum">
              <a:rPr lang="it-IT" smtClean="0"/>
              <a:t>12</a:t>
            </a:fld>
            <a:endParaRPr lang="it-IT"/>
          </a:p>
        </p:txBody>
      </p:sp>
    </p:spTree>
    <p:extLst>
      <p:ext uri="{BB962C8B-B14F-4D97-AF65-F5344CB8AC3E}">
        <p14:creationId xmlns:p14="http://schemas.microsoft.com/office/powerpoint/2010/main" val="1616794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44B79"/>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600" kern="1200">
                <a:solidFill>
                  <a:srgbClr val="FFFFFF"/>
                </a:solidFill>
                <a:effectLst/>
                <a:latin typeface="+mj-lt"/>
                <a:ea typeface="+mj-ea"/>
                <a:cs typeface="+mj-cs"/>
              </a:rPr>
              <a:t>Return the names of the clubs which have less than 13 players and compete against each other in the same domestic league competition.</a:t>
            </a:r>
            <a:br>
              <a:rPr lang="en-US" sz="1600" kern="1200">
                <a:solidFill>
                  <a:srgbClr val="FFFFFF"/>
                </a:solidFill>
                <a:effectLst/>
                <a:latin typeface="+mj-lt"/>
                <a:ea typeface="+mj-ea"/>
                <a:cs typeface="+mj-cs"/>
              </a:rPr>
            </a:br>
            <a:endParaRPr lang="en-US" sz="1600" kern="1200">
              <a:solidFill>
                <a:srgbClr val="FFFFFF"/>
              </a:solidFill>
              <a:latin typeface="+mj-lt"/>
              <a:ea typeface="+mj-ea"/>
              <a:cs typeface="+mj-cs"/>
            </a:endParaRPr>
          </a:p>
        </p:txBody>
      </p:sp>
      <p:pic>
        <p:nvPicPr>
          <p:cNvPr id="4" name="Content Placeholder 3" descr="A screenshot of a computer program&#10;&#10;Description automatically generated">
            <a:extLst>
              <a:ext uri="{FF2B5EF4-FFF2-40B4-BE49-F238E27FC236}">
                <a16:creationId xmlns:a16="http://schemas.microsoft.com/office/drawing/2014/main" id="{4B9757D3-1788-8781-7676-F7692332E14C}"/>
              </a:ext>
            </a:extLst>
          </p:cNvPr>
          <p:cNvPicPr>
            <a:picLocks noGrp="1" noChangeAspect="1"/>
          </p:cNvPicPr>
          <p:nvPr>
            <p:ph idx="1"/>
          </p:nvPr>
        </p:nvPicPr>
        <p:blipFill>
          <a:blip r:embed="rId2"/>
          <a:stretch>
            <a:fillRect/>
          </a:stretch>
        </p:blipFill>
        <p:spPr>
          <a:xfrm>
            <a:off x="4107249" y="735561"/>
            <a:ext cx="7188199" cy="2677603"/>
          </a:xfrm>
          <a:prstGeom prst="rect">
            <a:avLst/>
          </a:prstGeom>
        </p:spPr>
      </p:pic>
      <p:pic>
        <p:nvPicPr>
          <p:cNvPr id="5" name="Picture 4">
            <a:extLst>
              <a:ext uri="{FF2B5EF4-FFF2-40B4-BE49-F238E27FC236}">
                <a16:creationId xmlns:a16="http://schemas.microsoft.com/office/drawing/2014/main" id="{1130EC0B-B8CF-FACC-A165-DC5166375B33}"/>
              </a:ext>
            </a:extLst>
          </p:cNvPr>
          <p:cNvPicPr>
            <a:picLocks noChangeAspect="1"/>
          </p:cNvPicPr>
          <p:nvPr/>
        </p:nvPicPr>
        <p:blipFill>
          <a:blip r:embed="rId3"/>
          <a:stretch>
            <a:fillRect/>
          </a:stretch>
        </p:blipFill>
        <p:spPr>
          <a:xfrm>
            <a:off x="4032514" y="3871609"/>
            <a:ext cx="7682154" cy="2602774"/>
          </a:xfrm>
          <a:prstGeom prst="rect">
            <a:avLst/>
          </a:prstGeom>
        </p:spPr>
      </p:pic>
      <p:sp>
        <p:nvSpPr>
          <p:cNvPr id="6" name="Slide Number Placeholder 5">
            <a:extLst>
              <a:ext uri="{FF2B5EF4-FFF2-40B4-BE49-F238E27FC236}">
                <a16:creationId xmlns:a16="http://schemas.microsoft.com/office/drawing/2014/main" id="{46BE7CEF-AEE2-986F-A271-ABC7BFF55BB9}"/>
              </a:ext>
            </a:extLst>
          </p:cNvPr>
          <p:cNvSpPr>
            <a:spLocks noGrp="1"/>
          </p:cNvSpPr>
          <p:nvPr>
            <p:ph type="sldNum" sz="quarter" idx="12"/>
          </p:nvPr>
        </p:nvSpPr>
        <p:spPr/>
        <p:txBody>
          <a:bodyPr/>
          <a:lstStyle/>
          <a:p>
            <a:fld id="{1FF8E967-D22B-408D-A067-90DDA9ED657E}" type="slidenum">
              <a:rPr lang="it-IT" smtClean="0"/>
              <a:t>13</a:t>
            </a:fld>
            <a:endParaRPr lang="it-IT"/>
          </a:p>
        </p:txBody>
      </p:sp>
    </p:spTree>
    <p:extLst>
      <p:ext uri="{BB962C8B-B14F-4D97-AF65-F5344CB8AC3E}">
        <p14:creationId xmlns:p14="http://schemas.microsoft.com/office/powerpoint/2010/main" val="2280796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6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Return the number of the games that Arsenal club won </a:t>
            </a:r>
            <a:r>
              <a:rPr lang="en-US" sz="1600" kern="100" dirty="0">
                <a:solidFill>
                  <a:schemeClr val="bg1"/>
                </a:solidFill>
                <a:latin typeface="Calibri" panose="020F0502020204030204" pitchFamily="34" charset="0"/>
                <a:ea typeface="Calibri" panose="020F0502020204030204" pitchFamily="34" charset="0"/>
                <a:cs typeface="Arial" panose="020B0604020202020204" pitchFamily="34" charset="0"/>
              </a:rPr>
              <a:t>since</a:t>
            </a:r>
            <a:r>
              <a:rPr lang="en-US" sz="16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2022</a:t>
            </a:r>
            <a:endParaRPr lang="en-US" sz="1600" kern="1200" dirty="0">
              <a:solidFill>
                <a:schemeClr val="bg1"/>
              </a:solidFill>
              <a:latin typeface="+mj-lt"/>
              <a:ea typeface="+mj-ea"/>
              <a:cs typeface="+mj-cs"/>
            </a:endParaRPr>
          </a:p>
        </p:txBody>
      </p:sp>
      <p:pic>
        <p:nvPicPr>
          <p:cNvPr id="7" name="Picture 6">
            <a:extLst>
              <a:ext uri="{FF2B5EF4-FFF2-40B4-BE49-F238E27FC236}">
                <a16:creationId xmlns:a16="http://schemas.microsoft.com/office/drawing/2014/main" id="{5C9114C0-DEE0-9389-F269-353540F08973}"/>
              </a:ext>
            </a:extLst>
          </p:cNvPr>
          <p:cNvPicPr>
            <a:picLocks noChangeAspect="1"/>
          </p:cNvPicPr>
          <p:nvPr/>
        </p:nvPicPr>
        <p:blipFill>
          <a:blip r:embed="rId2"/>
          <a:stretch>
            <a:fillRect/>
          </a:stretch>
        </p:blipFill>
        <p:spPr>
          <a:xfrm>
            <a:off x="3634054" y="91101"/>
            <a:ext cx="7917866" cy="5006774"/>
          </a:xfrm>
          <a:prstGeom prst="rect">
            <a:avLst/>
          </a:prstGeom>
        </p:spPr>
      </p:pic>
      <p:pic>
        <p:nvPicPr>
          <p:cNvPr id="4" name="Picture 3">
            <a:extLst>
              <a:ext uri="{FF2B5EF4-FFF2-40B4-BE49-F238E27FC236}">
                <a16:creationId xmlns:a16="http://schemas.microsoft.com/office/drawing/2014/main" id="{21787626-2AA7-EF5E-EB61-A8A20497A981}"/>
              </a:ext>
            </a:extLst>
          </p:cNvPr>
          <p:cNvPicPr>
            <a:picLocks noChangeAspect="1"/>
          </p:cNvPicPr>
          <p:nvPr/>
        </p:nvPicPr>
        <p:blipFill>
          <a:blip r:embed="rId3"/>
          <a:stretch>
            <a:fillRect/>
          </a:stretch>
        </p:blipFill>
        <p:spPr>
          <a:xfrm>
            <a:off x="3634054" y="5697185"/>
            <a:ext cx="7724806" cy="467038"/>
          </a:xfrm>
          <a:prstGeom prst="rect">
            <a:avLst/>
          </a:prstGeom>
        </p:spPr>
      </p:pic>
      <p:sp>
        <p:nvSpPr>
          <p:cNvPr id="5" name="Slide Number Placeholder 4">
            <a:extLst>
              <a:ext uri="{FF2B5EF4-FFF2-40B4-BE49-F238E27FC236}">
                <a16:creationId xmlns:a16="http://schemas.microsoft.com/office/drawing/2014/main" id="{C3CE3F40-4AC8-8E25-82DD-1B85DD1C050C}"/>
              </a:ext>
            </a:extLst>
          </p:cNvPr>
          <p:cNvSpPr>
            <a:spLocks noGrp="1"/>
          </p:cNvSpPr>
          <p:nvPr>
            <p:ph type="sldNum" sz="quarter" idx="12"/>
          </p:nvPr>
        </p:nvSpPr>
        <p:spPr/>
        <p:txBody>
          <a:bodyPr/>
          <a:lstStyle/>
          <a:p>
            <a:fld id="{1FF8E967-D22B-408D-A067-90DDA9ED657E}" type="slidenum">
              <a:rPr lang="it-IT" smtClean="0"/>
              <a:t>14</a:t>
            </a:fld>
            <a:endParaRPr lang="it-IT"/>
          </a:p>
        </p:txBody>
      </p:sp>
    </p:spTree>
    <p:extLst>
      <p:ext uri="{BB962C8B-B14F-4D97-AF65-F5344CB8AC3E}">
        <p14:creationId xmlns:p14="http://schemas.microsoft.com/office/powerpoint/2010/main" val="3806156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Retrieve the names of the players who scored more than 30 goals in the competitions that happened after 2019 and were born after 1987 .</a:t>
            </a:r>
            <a:endParaRPr lang="en-US" sz="1600" kern="1200" dirty="0">
              <a:solidFill>
                <a:schemeClr val="bg1"/>
              </a:solidFill>
              <a:latin typeface="+mj-lt"/>
              <a:ea typeface="+mj-ea"/>
              <a:cs typeface="+mj-cs"/>
            </a:endParaRPr>
          </a:p>
        </p:txBody>
      </p:sp>
      <p:pic>
        <p:nvPicPr>
          <p:cNvPr id="3" name="Content Placeholder 2" descr="A screen shot of a computer code&#10;&#10;Description automatically generated">
            <a:extLst>
              <a:ext uri="{FF2B5EF4-FFF2-40B4-BE49-F238E27FC236}">
                <a16:creationId xmlns:a16="http://schemas.microsoft.com/office/drawing/2014/main" id="{6BA94B6E-EEFC-08B0-D48D-1AA5A6C3FE34}"/>
              </a:ext>
            </a:extLst>
          </p:cNvPr>
          <p:cNvPicPr>
            <a:picLocks noGrp="1" noChangeAspect="1"/>
          </p:cNvPicPr>
          <p:nvPr>
            <p:ph idx="1"/>
          </p:nvPr>
        </p:nvPicPr>
        <p:blipFill>
          <a:blip r:embed="rId2"/>
          <a:stretch>
            <a:fillRect/>
          </a:stretch>
        </p:blipFill>
        <p:spPr>
          <a:xfrm>
            <a:off x="3748364" y="218982"/>
            <a:ext cx="6677794" cy="3704089"/>
          </a:xfrm>
          <a:prstGeom prst="rect">
            <a:avLst/>
          </a:prstGeom>
        </p:spPr>
      </p:pic>
      <p:pic>
        <p:nvPicPr>
          <p:cNvPr id="5" name="Picture 4">
            <a:extLst>
              <a:ext uri="{FF2B5EF4-FFF2-40B4-BE49-F238E27FC236}">
                <a16:creationId xmlns:a16="http://schemas.microsoft.com/office/drawing/2014/main" id="{48BEBE99-0B0F-6199-79D6-16D7F1958908}"/>
              </a:ext>
            </a:extLst>
          </p:cNvPr>
          <p:cNvPicPr>
            <a:picLocks noChangeAspect="1"/>
          </p:cNvPicPr>
          <p:nvPr/>
        </p:nvPicPr>
        <p:blipFill>
          <a:blip r:embed="rId3"/>
          <a:stretch>
            <a:fillRect/>
          </a:stretch>
        </p:blipFill>
        <p:spPr>
          <a:xfrm>
            <a:off x="3748364" y="4326193"/>
            <a:ext cx="7282509" cy="1933370"/>
          </a:xfrm>
          <a:prstGeom prst="rect">
            <a:avLst/>
          </a:prstGeom>
        </p:spPr>
      </p:pic>
      <p:sp>
        <p:nvSpPr>
          <p:cNvPr id="6" name="Slide Number Placeholder 5">
            <a:extLst>
              <a:ext uri="{FF2B5EF4-FFF2-40B4-BE49-F238E27FC236}">
                <a16:creationId xmlns:a16="http://schemas.microsoft.com/office/drawing/2014/main" id="{78B6DBC3-2E3E-3D59-4215-598946B4BEA5}"/>
              </a:ext>
            </a:extLst>
          </p:cNvPr>
          <p:cNvSpPr>
            <a:spLocks noGrp="1"/>
          </p:cNvSpPr>
          <p:nvPr>
            <p:ph type="sldNum" sz="quarter" idx="12"/>
          </p:nvPr>
        </p:nvSpPr>
        <p:spPr/>
        <p:txBody>
          <a:bodyPr/>
          <a:lstStyle/>
          <a:p>
            <a:fld id="{1FF8E967-D22B-408D-A067-90DDA9ED657E}" type="slidenum">
              <a:rPr lang="it-IT" smtClean="0"/>
              <a:t>15</a:t>
            </a:fld>
            <a:endParaRPr lang="it-IT"/>
          </a:p>
        </p:txBody>
      </p:sp>
    </p:spTree>
    <p:extLst>
      <p:ext uri="{BB962C8B-B14F-4D97-AF65-F5344CB8AC3E}">
        <p14:creationId xmlns:p14="http://schemas.microsoft.com/office/powerpoint/2010/main" val="1910299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Analyzation</a:t>
            </a:r>
            <a:endParaRPr lang="en-US" sz="2800" kern="1200" dirty="0">
              <a:solidFill>
                <a:schemeClr val="bg1"/>
              </a:solidFill>
            </a:endParaRPr>
          </a:p>
        </p:txBody>
      </p:sp>
      <p:sp>
        <p:nvSpPr>
          <p:cNvPr id="5" name="Content Placeholder 4">
            <a:extLst>
              <a:ext uri="{FF2B5EF4-FFF2-40B4-BE49-F238E27FC236}">
                <a16:creationId xmlns:a16="http://schemas.microsoft.com/office/drawing/2014/main" id="{7E7B0B01-B768-CDD6-DA31-AE7E2677A087}"/>
              </a:ext>
            </a:extLst>
          </p:cNvPr>
          <p:cNvSpPr>
            <a:spLocks noGrp="1"/>
          </p:cNvSpPr>
          <p:nvPr>
            <p:ph idx="1"/>
          </p:nvPr>
        </p:nvSpPr>
        <p:spPr>
          <a:xfrm>
            <a:off x="1568446" y="1253331"/>
            <a:ext cx="10515600" cy="4839356"/>
          </a:xfrm>
        </p:spPr>
        <p:txBody>
          <a:bodyPr/>
          <a:lstStyle/>
          <a:p>
            <a:endParaRPr lang="it-IT" dirty="0"/>
          </a:p>
        </p:txBody>
      </p:sp>
      <p:pic>
        <p:nvPicPr>
          <p:cNvPr id="6" name="Content Placeholder 4">
            <a:extLst>
              <a:ext uri="{FF2B5EF4-FFF2-40B4-BE49-F238E27FC236}">
                <a16:creationId xmlns:a16="http://schemas.microsoft.com/office/drawing/2014/main" id="{2A816C22-D949-370A-5AFF-A3B15B558BB6}"/>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4032514" y="2740816"/>
            <a:ext cx="7243813" cy="3744754"/>
          </a:xfrm>
          <a:prstGeom prst="rect">
            <a:avLst/>
          </a:prstGeom>
        </p:spPr>
      </p:pic>
      <p:pic>
        <p:nvPicPr>
          <p:cNvPr id="7" name="Picture 6">
            <a:extLst>
              <a:ext uri="{FF2B5EF4-FFF2-40B4-BE49-F238E27FC236}">
                <a16:creationId xmlns:a16="http://schemas.microsoft.com/office/drawing/2014/main" id="{A6524AAA-BAC2-C185-EADE-6B6EF0DC026D}"/>
              </a:ext>
            </a:extLst>
          </p:cNvPr>
          <p:cNvPicPr>
            <a:picLocks noChangeAspect="1"/>
          </p:cNvPicPr>
          <p:nvPr/>
        </p:nvPicPr>
        <p:blipFill>
          <a:blip r:embed="rId3"/>
          <a:stretch>
            <a:fillRect/>
          </a:stretch>
        </p:blipFill>
        <p:spPr>
          <a:xfrm>
            <a:off x="3911559" y="379057"/>
            <a:ext cx="7186701" cy="2198130"/>
          </a:xfrm>
          <a:prstGeom prst="rect">
            <a:avLst/>
          </a:prstGeom>
        </p:spPr>
      </p:pic>
      <p:sp>
        <p:nvSpPr>
          <p:cNvPr id="8" name="Slide Number Placeholder 7">
            <a:extLst>
              <a:ext uri="{FF2B5EF4-FFF2-40B4-BE49-F238E27FC236}">
                <a16:creationId xmlns:a16="http://schemas.microsoft.com/office/drawing/2014/main" id="{182CA973-3637-AE3C-0EB2-58E39F1E0E04}"/>
              </a:ext>
            </a:extLst>
          </p:cNvPr>
          <p:cNvSpPr>
            <a:spLocks noGrp="1"/>
          </p:cNvSpPr>
          <p:nvPr>
            <p:ph type="sldNum" sz="quarter" idx="12"/>
          </p:nvPr>
        </p:nvSpPr>
        <p:spPr/>
        <p:txBody>
          <a:bodyPr/>
          <a:lstStyle/>
          <a:p>
            <a:fld id="{1FF8E967-D22B-408D-A067-90DDA9ED657E}" type="slidenum">
              <a:rPr lang="it-IT" smtClean="0"/>
              <a:t>16</a:t>
            </a:fld>
            <a:endParaRPr lang="it-IT"/>
          </a:p>
        </p:txBody>
      </p:sp>
    </p:spTree>
    <p:extLst>
      <p:ext uri="{BB962C8B-B14F-4D97-AF65-F5344CB8AC3E}">
        <p14:creationId xmlns:p14="http://schemas.microsoft.com/office/powerpoint/2010/main" val="1267089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Analyzation</a:t>
            </a:r>
            <a:endParaRPr lang="en-US" sz="2800" kern="1200" dirty="0">
              <a:solidFill>
                <a:schemeClr val="bg1"/>
              </a:solidFill>
            </a:endParaRPr>
          </a:p>
        </p:txBody>
      </p:sp>
      <p:sp>
        <p:nvSpPr>
          <p:cNvPr id="4" name="Content Placeholder 3"/>
          <p:cNvSpPr>
            <a:spLocks noGrp="1"/>
          </p:cNvSpPr>
          <p:nvPr>
            <p:ph idx="1"/>
          </p:nvPr>
        </p:nvSpPr>
        <p:spPr>
          <a:xfrm>
            <a:off x="4283243" y="2353376"/>
            <a:ext cx="5813660" cy="3469907"/>
          </a:xfrm>
        </p:spPr>
        <p:txBody>
          <a:bodyPr>
            <a:normAutofit/>
          </a:bodyPr>
          <a:lstStyle/>
          <a:p>
            <a:pPr algn="just">
              <a:lnSpc>
                <a:spcPct val="150000"/>
              </a:lnSpc>
            </a:pPr>
            <a:r>
              <a:rPr lang="en-US" sz="1800" u="sng" dirty="0">
                <a:solidFill>
                  <a:srgbClr val="7030A0"/>
                </a:solidFill>
              </a:rPr>
              <a:t>Player Data Visualization</a:t>
            </a:r>
            <a:r>
              <a:rPr lang="en-US" sz="1800" dirty="0">
                <a:solidFill>
                  <a:srgbClr val="7030A0"/>
                </a:solidFill>
              </a:rPr>
              <a:t>: </a:t>
            </a:r>
            <a:r>
              <a:rPr lang="en-US" sz="1800" dirty="0"/>
              <a:t>Explorator data visualizations relating to players who's last season played was </a:t>
            </a:r>
            <a:r>
              <a:rPr lang="en-US" sz="1800" b="1" dirty="0"/>
              <a:t>2022 or 2023 </a:t>
            </a:r>
            <a:r>
              <a:rPr lang="en-US" sz="1800" dirty="0"/>
              <a:t>with a market value of greater that 10 million euros.</a:t>
            </a:r>
          </a:p>
          <a:p>
            <a:pPr algn="just">
              <a:lnSpc>
                <a:spcPct val="150000"/>
              </a:lnSpc>
            </a:pPr>
            <a:r>
              <a:rPr lang="en-US" sz="1800" dirty="0"/>
              <a:t>We used some useful libraries for creating graphs like,</a:t>
            </a:r>
            <a:br>
              <a:rPr lang="en-US" sz="1800" dirty="0"/>
            </a:br>
            <a:endParaRPr lang="en-US" sz="1800" dirty="0"/>
          </a:p>
        </p:txBody>
      </p:sp>
      <p:sp>
        <p:nvSpPr>
          <p:cNvPr id="6" name="object 4"/>
          <p:cNvSpPr/>
          <p:nvPr/>
        </p:nvSpPr>
        <p:spPr>
          <a:xfrm>
            <a:off x="5447899" y="4783638"/>
            <a:ext cx="3556535" cy="486194"/>
          </a:xfrm>
          <a:custGeom>
            <a:avLst/>
            <a:gdLst/>
            <a:ahLst/>
            <a:cxnLst/>
            <a:rect l="l" t="t" r="r" b="b"/>
            <a:pathLst>
              <a:path w="4964430" h="1868804">
                <a:moveTo>
                  <a:pt x="4652943" y="1868699"/>
                </a:moveTo>
                <a:lnTo>
                  <a:pt x="311456" y="1868699"/>
                </a:lnTo>
                <a:lnTo>
                  <a:pt x="265431" y="1865322"/>
                </a:lnTo>
                <a:lnTo>
                  <a:pt x="221503" y="1855513"/>
                </a:lnTo>
                <a:lnTo>
                  <a:pt x="180154" y="1839752"/>
                </a:lnTo>
                <a:lnTo>
                  <a:pt x="141865" y="1818522"/>
                </a:lnTo>
                <a:lnTo>
                  <a:pt x="107118" y="1792305"/>
                </a:lnTo>
                <a:lnTo>
                  <a:pt x="76394" y="1761581"/>
                </a:lnTo>
                <a:lnTo>
                  <a:pt x="50177" y="1726834"/>
                </a:lnTo>
                <a:lnTo>
                  <a:pt x="28947" y="1688545"/>
                </a:lnTo>
                <a:lnTo>
                  <a:pt x="13186" y="1647196"/>
                </a:lnTo>
                <a:lnTo>
                  <a:pt x="3376" y="1603268"/>
                </a:lnTo>
                <a:lnTo>
                  <a:pt x="0" y="1557243"/>
                </a:lnTo>
                <a:lnTo>
                  <a:pt x="0" y="311456"/>
                </a:lnTo>
                <a:lnTo>
                  <a:pt x="3376" y="265431"/>
                </a:lnTo>
                <a:lnTo>
                  <a:pt x="13186" y="221503"/>
                </a:lnTo>
                <a:lnTo>
                  <a:pt x="28947" y="180154"/>
                </a:lnTo>
                <a:lnTo>
                  <a:pt x="50177" y="141865"/>
                </a:lnTo>
                <a:lnTo>
                  <a:pt x="76394" y="107118"/>
                </a:lnTo>
                <a:lnTo>
                  <a:pt x="107118" y="76394"/>
                </a:lnTo>
                <a:lnTo>
                  <a:pt x="141865" y="50177"/>
                </a:lnTo>
                <a:lnTo>
                  <a:pt x="180154" y="28947"/>
                </a:lnTo>
                <a:lnTo>
                  <a:pt x="221503" y="13186"/>
                </a:lnTo>
                <a:lnTo>
                  <a:pt x="265431" y="3376"/>
                </a:lnTo>
                <a:lnTo>
                  <a:pt x="311456" y="0"/>
                </a:lnTo>
                <a:lnTo>
                  <a:pt x="4652943" y="0"/>
                </a:lnTo>
                <a:lnTo>
                  <a:pt x="4701960" y="3879"/>
                </a:lnTo>
                <a:lnTo>
                  <a:pt x="4749328" y="15288"/>
                </a:lnTo>
                <a:lnTo>
                  <a:pt x="4794211" y="33879"/>
                </a:lnTo>
                <a:lnTo>
                  <a:pt x="4835773" y="59307"/>
                </a:lnTo>
                <a:lnTo>
                  <a:pt x="4873176" y="91223"/>
                </a:lnTo>
                <a:lnTo>
                  <a:pt x="4905092" y="128626"/>
                </a:lnTo>
                <a:lnTo>
                  <a:pt x="4930520" y="170188"/>
                </a:lnTo>
                <a:lnTo>
                  <a:pt x="4949111" y="215071"/>
                </a:lnTo>
                <a:lnTo>
                  <a:pt x="4960520" y="262439"/>
                </a:lnTo>
                <a:lnTo>
                  <a:pt x="4964399" y="311456"/>
                </a:lnTo>
                <a:lnTo>
                  <a:pt x="4964399" y="1557243"/>
                </a:lnTo>
                <a:lnTo>
                  <a:pt x="4961022" y="1603268"/>
                </a:lnTo>
                <a:lnTo>
                  <a:pt x="4951213" y="1647196"/>
                </a:lnTo>
                <a:lnTo>
                  <a:pt x="4935452" y="1688545"/>
                </a:lnTo>
                <a:lnTo>
                  <a:pt x="4914222" y="1726834"/>
                </a:lnTo>
                <a:lnTo>
                  <a:pt x="4888004" y="1761581"/>
                </a:lnTo>
                <a:lnTo>
                  <a:pt x="4857281" y="1792305"/>
                </a:lnTo>
                <a:lnTo>
                  <a:pt x="4822534" y="1818522"/>
                </a:lnTo>
                <a:lnTo>
                  <a:pt x="4784245" y="1839752"/>
                </a:lnTo>
                <a:lnTo>
                  <a:pt x="4742896" y="1855513"/>
                </a:lnTo>
                <a:lnTo>
                  <a:pt x="4698968" y="1865322"/>
                </a:lnTo>
                <a:lnTo>
                  <a:pt x="4652943" y="1868699"/>
                </a:lnTo>
                <a:close/>
              </a:path>
            </a:pathLst>
          </a:custGeom>
          <a:solidFill>
            <a:srgbClr val="EEEEEE"/>
          </a:solidFill>
        </p:spPr>
        <p:txBody>
          <a:bodyPr wrap="square" lIns="0" tIns="0" rIns="0" bIns="0" rtlCol="0"/>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     </a:t>
            </a:r>
            <a:r>
              <a:rPr kumimoji="0" lang="en-US" sz="1800" b="1" i="0" u="none" strike="noStrike" kern="1200" cap="none" spc="0" normalizeH="0" baseline="0" noProof="0" dirty="0">
                <a:ln>
                  <a:noFill/>
                </a:ln>
                <a:solidFill>
                  <a:srgbClr val="00B050"/>
                </a:solidFill>
                <a:effectLst/>
                <a:uLnTx/>
                <a:uFillTx/>
                <a:latin typeface="Calibri Light" panose="020F0302020204030204"/>
                <a:ea typeface="+mn-ea"/>
                <a:cs typeface="+mn-cs"/>
              </a:rPr>
              <a:t>import</a:t>
            </a: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 matplotlib.pyplot </a:t>
            </a:r>
            <a:r>
              <a:rPr kumimoji="0" lang="en-US" sz="1800" b="1" i="0" u="none" strike="noStrike" kern="1200" cap="none" spc="0" normalizeH="0" baseline="0" noProof="0" dirty="0">
                <a:ln>
                  <a:noFill/>
                </a:ln>
                <a:solidFill>
                  <a:srgbClr val="00B050"/>
                </a:solidFill>
                <a:effectLst/>
                <a:uLnTx/>
                <a:uFillTx/>
                <a:latin typeface="Calibri Light" panose="020F0302020204030204"/>
                <a:ea typeface="+mn-ea"/>
                <a:cs typeface="+mn-cs"/>
              </a:rPr>
              <a:t>as</a:t>
            </a: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 plt</a:t>
            </a:r>
          </a:p>
        </p:txBody>
      </p:sp>
      <p:sp>
        <p:nvSpPr>
          <p:cNvPr id="3" name="Slide Number Placeholder 2">
            <a:extLst>
              <a:ext uri="{FF2B5EF4-FFF2-40B4-BE49-F238E27FC236}">
                <a16:creationId xmlns:a16="http://schemas.microsoft.com/office/drawing/2014/main" id="{46323D3F-2974-2C4F-E291-9714C65C289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F8E967-D22B-408D-A067-90DDA9ED657E}" type="slidenum">
              <a:rPr kumimoji="0" lang="it-IT"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it-IT"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9297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Analyzation</a:t>
            </a:r>
            <a:endParaRPr lang="en-US" sz="2800" kern="1200" dirty="0">
              <a:solidFill>
                <a:schemeClr val="bg1"/>
              </a:solidFill>
            </a:endParaRPr>
          </a:p>
        </p:txBody>
      </p:sp>
      <p:sp>
        <p:nvSpPr>
          <p:cNvPr id="4" name="Content Placeholder 3"/>
          <p:cNvSpPr>
            <a:spLocks noGrp="1"/>
          </p:cNvSpPr>
          <p:nvPr>
            <p:ph idx="1"/>
          </p:nvPr>
        </p:nvSpPr>
        <p:spPr>
          <a:xfrm>
            <a:off x="4032514" y="2348563"/>
            <a:ext cx="6136106" cy="883120"/>
          </a:xfrm>
        </p:spPr>
        <p:txBody>
          <a:bodyPr>
            <a:normAutofit fontScale="92500" lnSpcReduction="20000"/>
          </a:bodyPr>
          <a:lstStyle/>
          <a:p>
            <a:pPr>
              <a:lnSpc>
                <a:spcPct val="150000"/>
              </a:lnSpc>
            </a:pPr>
            <a:r>
              <a:rPr lang="en-US" sz="2000" i="1" dirty="0">
                <a:solidFill>
                  <a:srgbClr val="C00000"/>
                </a:solidFill>
              </a:rPr>
              <a:t>First, We removed those players who have no market values </a:t>
            </a:r>
          </a:p>
          <a:p>
            <a:pPr>
              <a:lnSpc>
                <a:spcPct val="150000"/>
              </a:lnSpc>
            </a:pPr>
            <a:endParaRPr lang="en-US" sz="1800" dirty="0"/>
          </a:p>
        </p:txBody>
      </p:sp>
      <p:sp>
        <p:nvSpPr>
          <p:cNvPr id="13" name="object 4"/>
          <p:cNvSpPr/>
          <p:nvPr/>
        </p:nvSpPr>
        <p:spPr>
          <a:xfrm>
            <a:off x="3946558" y="3506003"/>
            <a:ext cx="5759377" cy="1398069"/>
          </a:xfrm>
          <a:custGeom>
            <a:avLst/>
            <a:gdLst/>
            <a:ahLst/>
            <a:cxnLst/>
            <a:rect l="l" t="t" r="r" b="b"/>
            <a:pathLst>
              <a:path w="4964430" h="1868804">
                <a:moveTo>
                  <a:pt x="4652943" y="1868699"/>
                </a:moveTo>
                <a:lnTo>
                  <a:pt x="311456" y="1868699"/>
                </a:lnTo>
                <a:lnTo>
                  <a:pt x="265431" y="1865322"/>
                </a:lnTo>
                <a:lnTo>
                  <a:pt x="221503" y="1855513"/>
                </a:lnTo>
                <a:lnTo>
                  <a:pt x="180154" y="1839752"/>
                </a:lnTo>
                <a:lnTo>
                  <a:pt x="141865" y="1818522"/>
                </a:lnTo>
                <a:lnTo>
                  <a:pt x="107118" y="1792305"/>
                </a:lnTo>
                <a:lnTo>
                  <a:pt x="76394" y="1761581"/>
                </a:lnTo>
                <a:lnTo>
                  <a:pt x="50177" y="1726834"/>
                </a:lnTo>
                <a:lnTo>
                  <a:pt x="28947" y="1688545"/>
                </a:lnTo>
                <a:lnTo>
                  <a:pt x="13186" y="1647196"/>
                </a:lnTo>
                <a:lnTo>
                  <a:pt x="3376" y="1603268"/>
                </a:lnTo>
                <a:lnTo>
                  <a:pt x="0" y="1557243"/>
                </a:lnTo>
                <a:lnTo>
                  <a:pt x="0" y="311456"/>
                </a:lnTo>
                <a:lnTo>
                  <a:pt x="3376" y="265431"/>
                </a:lnTo>
                <a:lnTo>
                  <a:pt x="13186" y="221503"/>
                </a:lnTo>
                <a:lnTo>
                  <a:pt x="28947" y="180154"/>
                </a:lnTo>
                <a:lnTo>
                  <a:pt x="50177" y="141865"/>
                </a:lnTo>
                <a:lnTo>
                  <a:pt x="76394" y="107118"/>
                </a:lnTo>
                <a:lnTo>
                  <a:pt x="107118" y="76394"/>
                </a:lnTo>
                <a:lnTo>
                  <a:pt x="141865" y="50177"/>
                </a:lnTo>
                <a:lnTo>
                  <a:pt x="180154" y="28947"/>
                </a:lnTo>
                <a:lnTo>
                  <a:pt x="221503" y="13186"/>
                </a:lnTo>
                <a:lnTo>
                  <a:pt x="265431" y="3376"/>
                </a:lnTo>
                <a:lnTo>
                  <a:pt x="311456" y="0"/>
                </a:lnTo>
                <a:lnTo>
                  <a:pt x="4652943" y="0"/>
                </a:lnTo>
                <a:lnTo>
                  <a:pt x="4701960" y="3879"/>
                </a:lnTo>
                <a:lnTo>
                  <a:pt x="4749328" y="15288"/>
                </a:lnTo>
                <a:lnTo>
                  <a:pt x="4794211" y="33879"/>
                </a:lnTo>
                <a:lnTo>
                  <a:pt x="4835773" y="59307"/>
                </a:lnTo>
                <a:lnTo>
                  <a:pt x="4873176" y="91223"/>
                </a:lnTo>
                <a:lnTo>
                  <a:pt x="4905092" y="128626"/>
                </a:lnTo>
                <a:lnTo>
                  <a:pt x="4930520" y="170188"/>
                </a:lnTo>
                <a:lnTo>
                  <a:pt x="4949111" y="215071"/>
                </a:lnTo>
                <a:lnTo>
                  <a:pt x="4960520" y="262439"/>
                </a:lnTo>
                <a:lnTo>
                  <a:pt x="4964399" y="311456"/>
                </a:lnTo>
                <a:lnTo>
                  <a:pt x="4964399" y="1557243"/>
                </a:lnTo>
                <a:lnTo>
                  <a:pt x="4961022" y="1603268"/>
                </a:lnTo>
                <a:lnTo>
                  <a:pt x="4951213" y="1647196"/>
                </a:lnTo>
                <a:lnTo>
                  <a:pt x="4935452" y="1688545"/>
                </a:lnTo>
                <a:lnTo>
                  <a:pt x="4914222" y="1726834"/>
                </a:lnTo>
                <a:lnTo>
                  <a:pt x="4888004" y="1761581"/>
                </a:lnTo>
                <a:lnTo>
                  <a:pt x="4857281" y="1792305"/>
                </a:lnTo>
                <a:lnTo>
                  <a:pt x="4822534" y="1818522"/>
                </a:lnTo>
                <a:lnTo>
                  <a:pt x="4784245" y="1839752"/>
                </a:lnTo>
                <a:lnTo>
                  <a:pt x="4742896" y="1855513"/>
                </a:lnTo>
                <a:lnTo>
                  <a:pt x="4698968" y="1865322"/>
                </a:lnTo>
                <a:lnTo>
                  <a:pt x="4652943" y="1868699"/>
                </a:lnTo>
                <a:close/>
              </a:path>
            </a:pathLst>
          </a:custGeom>
          <a:solidFill>
            <a:srgbClr val="EEEEEE"/>
          </a:solidFill>
        </p:spPr>
        <p:txBody>
          <a:bodyPr wrap="square" lIns="0" tIns="0" rIns="0" bIns="0" rtlCol="0"/>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players_df1 </a:t>
            </a:r>
            <a:r>
              <a:rPr kumimoji="0" lang="en-US" sz="1800" b="0" i="0" u="none" strike="noStrike" kern="1200" cap="none" spc="0" normalizeH="0" baseline="0" noProof="0" dirty="0">
                <a:ln>
                  <a:noFill/>
                </a:ln>
                <a:solidFill>
                  <a:srgbClr val="C00000"/>
                </a:solidFill>
                <a:effectLst/>
                <a:uLnTx/>
                <a:uFillTx/>
                <a:latin typeface="Calibri Light" panose="020F03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     players_df[</a:t>
            </a:r>
            <a:r>
              <a:rPr kumimoji="0" lang="en-US" sz="1800" b="0" i="0" u="none" strike="noStrike" kern="1200" cap="none" spc="0" normalizeH="0" baseline="0" noProof="0" dirty="0" err="1">
                <a:ln>
                  <a:noFill/>
                </a:ln>
                <a:solidFill>
                  <a:prstClr val="black"/>
                </a:solidFill>
                <a:effectLst/>
                <a:uLnTx/>
                <a:uFillTx/>
                <a:latin typeface="Calibri Light" panose="020F0302020204030204"/>
                <a:ea typeface="+mn-ea"/>
                <a:cs typeface="+mn-cs"/>
              </a:rPr>
              <a:t>players_df.highest_market_value_in_eur.isnull</a:t>
            </a: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Light" panose="020F0302020204030204"/>
                <a:ea typeface="+mn-ea"/>
                <a:cs typeface="+mn-cs"/>
              </a:rPr>
              <a:t>     ==</a:t>
            </a: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 </a:t>
            </a:r>
            <a:r>
              <a:rPr kumimoji="0" lang="en-US" sz="1800" b="1" i="0" u="none" strike="noStrike" kern="1200" cap="none" spc="0" normalizeH="0" baseline="0" noProof="0" dirty="0">
                <a:ln>
                  <a:noFill/>
                </a:ln>
                <a:solidFill>
                  <a:srgbClr val="00B050"/>
                </a:solidFill>
                <a:effectLst/>
                <a:uLnTx/>
                <a:uFillTx/>
                <a:latin typeface="Calibri Light" panose="020F0302020204030204"/>
                <a:ea typeface="+mn-ea"/>
                <a:cs typeface="+mn-cs"/>
              </a:rPr>
              <a:t>False</a:t>
            </a: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a:t>
            </a:r>
          </a:p>
        </p:txBody>
      </p:sp>
      <p:sp>
        <p:nvSpPr>
          <p:cNvPr id="3" name="Slide Number Placeholder 2">
            <a:extLst>
              <a:ext uri="{FF2B5EF4-FFF2-40B4-BE49-F238E27FC236}">
                <a16:creationId xmlns:a16="http://schemas.microsoft.com/office/drawing/2014/main" id="{0DBEEA59-0067-664C-FB4A-4F3616BD600C}"/>
              </a:ext>
            </a:extLst>
          </p:cNvPr>
          <p:cNvSpPr>
            <a:spLocks noGrp="1"/>
          </p:cNvSpPr>
          <p:nvPr>
            <p:ph type="sldNum" sz="quarter" idx="12"/>
          </p:nvPr>
        </p:nvSpPr>
        <p:spPr/>
        <p:txBody>
          <a:bodyPr/>
          <a:lstStyle/>
          <a:p>
            <a:fld id="{1FF8E967-D22B-408D-A067-90DDA9ED657E}" type="slidenum">
              <a:rPr lang="it-IT" smtClean="0"/>
              <a:t>18</a:t>
            </a:fld>
            <a:endParaRPr lang="it-IT"/>
          </a:p>
        </p:txBody>
      </p:sp>
    </p:spTree>
    <p:extLst>
      <p:ext uri="{BB962C8B-B14F-4D97-AF65-F5344CB8AC3E}">
        <p14:creationId xmlns:p14="http://schemas.microsoft.com/office/powerpoint/2010/main" val="1740245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Analyzation</a:t>
            </a:r>
            <a:endParaRPr lang="en-US" sz="2800" kern="1200" dirty="0">
              <a:solidFill>
                <a:schemeClr val="bg1"/>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2514" y="1794777"/>
            <a:ext cx="7122537" cy="3736975"/>
          </a:xfrm>
        </p:spPr>
      </p:pic>
      <p:sp>
        <p:nvSpPr>
          <p:cNvPr id="4" name="Slide Number Placeholder 3">
            <a:extLst>
              <a:ext uri="{FF2B5EF4-FFF2-40B4-BE49-F238E27FC236}">
                <a16:creationId xmlns:a16="http://schemas.microsoft.com/office/drawing/2014/main" id="{31407CFA-6B73-EF81-9C9A-1D86058D749D}"/>
              </a:ext>
            </a:extLst>
          </p:cNvPr>
          <p:cNvSpPr>
            <a:spLocks noGrp="1"/>
          </p:cNvSpPr>
          <p:nvPr>
            <p:ph type="sldNum" sz="quarter" idx="12"/>
          </p:nvPr>
        </p:nvSpPr>
        <p:spPr/>
        <p:txBody>
          <a:bodyPr/>
          <a:lstStyle/>
          <a:p>
            <a:fld id="{1FF8E967-D22B-408D-A067-90DDA9ED657E}" type="slidenum">
              <a:rPr lang="it-IT" smtClean="0"/>
              <a:t>19</a:t>
            </a:fld>
            <a:endParaRPr lang="it-IT"/>
          </a:p>
        </p:txBody>
      </p:sp>
    </p:spTree>
    <p:extLst>
      <p:ext uri="{BB962C8B-B14F-4D97-AF65-F5344CB8AC3E}">
        <p14:creationId xmlns:p14="http://schemas.microsoft.com/office/powerpoint/2010/main" val="3586991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44B79"/>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3012706" y="328278"/>
            <a:ext cx="6365507" cy="764189"/>
          </a:xfrm>
        </p:spPr>
        <p:txBody>
          <a:bodyPr>
            <a:normAutofit fontScale="90000"/>
          </a:bodyPr>
          <a:lstStyle/>
          <a:p>
            <a:r>
              <a:rPr lang="en-US" spc="114" dirty="0">
                <a:solidFill>
                  <a:srgbClr val="7030A0"/>
                </a:solidFill>
              </a:rPr>
              <a:t>Presentation</a:t>
            </a:r>
            <a:r>
              <a:rPr lang="en-US" spc="-50" dirty="0">
                <a:solidFill>
                  <a:srgbClr val="7030A0"/>
                </a:solidFill>
              </a:rPr>
              <a:t> </a:t>
            </a:r>
            <a:r>
              <a:rPr lang="en-US" spc="145" dirty="0"/>
              <a:t>Outline</a:t>
            </a:r>
            <a:endParaRPr lang="en-US" dirty="0"/>
          </a:p>
        </p:txBody>
      </p:sp>
      <p:sp>
        <p:nvSpPr>
          <p:cNvPr id="33" name="Content Placeholder 32">
            <a:extLst>
              <a:ext uri="{FF2B5EF4-FFF2-40B4-BE49-F238E27FC236}">
                <a16:creationId xmlns:a16="http://schemas.microsoft.com/office/drawing/2014/main" id="{9FBC3B82-AD9F-4DBB-799F-F436DB5AAB66}"/>
              </a:ext>
            </a:extLst>
          </p:cNvPr>
          <p:cNvSpPr>
            <a:spLocks noGrp="1"/>
          </p:cNvSpPr>
          <p:nvPr>
            <p:ph type="subTitle" idx="1"/>
          </p:nvPr>
        </p:nvSpPr>
        <p:spPr>
          <a:xfrm>
            <a:off x="2748013" y="1313847"/>
            <a:ext cx="8994808" cy="5234175"/>
          </a:xfrm>
        </p:spPr>
        <p:txBody>
          <a:bodyPr/>
          <a:lstStyle/>
          <a:p>
            <a:endParaRPr lang="en-IN" sz="1600" dirty="0"/>
          </a:p>
          <a:p>
            <a:endParaRPr lang="it-IT" dirty="0"/>
          </a:p>
        </p:txBody>
      </p:sp>
      <p:sp>
        <p:nvSpPr>
          <p:cNvPr id="89" name="object 4"/>
          <p:cNvSpPr/>
          <p:nvPr/>
        </p:nvSpPr>
        <p:spPr>
          <a:xfrm>
            <a:off x="3258349" y="2415502"/>
            <a:ext cx="173990" cy="173990"/>
          </a:xfrm>
          <a:custGeom>
            <a:avLst/>
            <a:gdLst/>
            <a:ahLst/>
            <a:cxnLst/>
            <a:rect l="l" t="t" r="r" b="b"/>
            <a:pathLst>
              <a:path w="173990" h="173989">
                <a:moveTo>
                  <a:pt x="173699" y="173699"/>
                </a:moveTo>
                <a:lnTo>
                  <a:pt x="0" y="173699"/>
                </a:lnTo>
                <a:lnTo>
                  <a:pt x="0" y="0"/>
                </a:lnTo>
                <a:lnTo>
                  <a:pt x="173699" y="0"/>
                </a:lnTo>
                <a:lnTo>
                  <a:pt x="173699" y="173699"/>
                </a:lnTo>
                <a:close/>
              </a:path>
            </a:pathLst>
          </a:custGeom>
          <a:solidFill>
            <a:srgbClr val="57687A"/>
          </a:solidFill>
        </p:spPr>
        <p:txBody>
          <a:bodyPr wrap="square" lIns="0" tIns="0" rIns="0" bIns="0" rtlCol="0"/>
          <a:lstStyle/>
          <a:p>
            <a:endParaRPr/>
          </a:p>
        </p:txBody>
      </p:sp>
      <p:sp>
        <p:nvSpPr>
          <p:cNvPr id="90" name="object 5"/>
          <p:cNvSpPr/>
          <p:nvPr/>
        </p:nvSpPr>
        <p:spPr>
          <a:xfrm>
            <a:off x="3258349" y="3454771"/>
            <a:ext cx="173990" cy="173990"/>
          </a:xfrm>
          <a:custGeom>
            <a:avLst/>
            <a:gdLst/>
            <a:ahLst/>
            <a:cxnLst/>
            <a:rect l="l" t="t" r="r" b="b"/>
            <a:pathLst>
              <a:path w="173990" h="173989">
                <a:moveTo>
                  <a:pt x="173699" y="173699"/>
                </a:moveTo>
                <a:lnTo>
                  <a:pt x="0" y="173699"/>
                </a:lnTo>
                <a:lnTo>
                  <a:pt x="0" y="0"/>
                </a:lnTo>
                <a:lnTo>
                  <a:pt x="173699" y="0"/>
                </a:lnTo>
                <a:lnTo>
                  <a:pt x="173699" y="173699"/>
                </a:lnTo>
                <a:close/>
              </a:path>
            </a:pathLst>
          </a:custGeom>
          <a:solidFill>
            <a:srgbClr val="57687A"/>
          </a:solidFill>
        </p:spPr>
        <p:txBody>
          <a:bodyPr wrap="square" lIns="0" tIns="0" rIns="0" bIns="0" rtlCol="0"/>
          <a:lstStyle/>
          <a:p>
            <a:endParaRPr/>
          </a:p>
        </p:txBody>
      </p:sp>
      <p:sp>
        <p:nvSpPr>
          <p:cNvPr id="91" name="object 6"/>
          <p:cNvSpPr/>
          <p:nvPr/>
        </p:nvSpPr>
        <p:spPr>
          <a:xfrm>
            <a:off x="3251596" y="3945874"/>
            <a:ext cx="173990" cy="173990"/>
          </a:xfrm>
          <a:custGeom>
            <a:avLst/>
            <a:gdLst/>
            <a:ahLst/>
            <a:cxnLst/>
            <a:rect l="l" t="t" r="r" b="b"/>
            <a:pathLst>
              <a:path w="173990" h="173989">
                <a:moveTo>
                  <a:pt x="173699" y="173699"/>
                </a:moveTo>
                <a:lnTo>
                  <a:pt x="0" y="173699"/>
                </a:lnTo>
                <a:lnTo>
                  <a:pt x="0" y="0"/>
                </a:lnTo>
                <a:lnTo>
                  <a:pt x="173699" y="0"/>
                </a:lnTo>
                <a:lnTo>
                  <a:pt x="173699" y="173699"/>
                </a:lnTo>
                <a:close/>
              </a:path>
            </a:pathLst>
          </a:custGeom>
          <a:solidFill>
            <a:srgbClr val="57687A"/>
          </a:solidFill>
        </p:spPr>
        <p:txBody>
          <a:bodyPr wrap="square" lIns="0" tIns="0" rIns="0" bIns="0" rtlCol="0"/>
          <a:lstStyle/>
          <a:p>
            <a:endParaRPr/>
          </a:p>
        </p:txBody>
      </p:sp>
      <p:sp>
        <p:nvSpPr>
          <p:cNvPr id="92" name="object 7"/>
          <p:cNvSpPr txBox="1"/>
          <p:nvPr/>
        </p:nvSpPr>
        <p:spPr>
          <a:xfrm>
            <a:off x="3682089" y="2347943"/>
            <a:ext cx="1955800" cy="299720"/>
          </a:xfrm>
          <a:prstGeom prst="rect">
            <a:avLst/>
          </a:prstGeom>
        </p:spPr>
        <p:txBody>
          <a:bodyPr vert="horz" wrap="square" lIns="0" tIns="12700" rIns="0" bIns="0" rtlCol="0">
            <a:spAutoFit/>
          </a:bodyPr>
          <a:lstStyle/>
          <a:p>
            <a:pPr marL="12700">
              <a:lnSpc>
                <a:spcPct val="100000"/>
              </a:lnSpc>
              <a:spcBef>
                <a:spcPts val="100"/>
              </a:spcBef>
            </a:pPr>
            <a:r>
              <a:rPr lang="en-US" sz="1800" spc="-5" dirty="0">
                <a:solidFill>
                  <a:srgbClr val="3E3E3E"/>
                </a:solidFill>
                <a:latin typeface="Microsoft Sans Serif"/>
                <a:cs typeface="Microsoft Sans Serif"/>
              </a:rPr>
              <a:t>Ontology</a:t>
            </a:r>
            <a:endParaRPr sz="1800" dirty="0">
              <a:latin typeface="Microsoft Sans Serif"/>
              <a:cs typeface="Microsoft Sans Serif"/>
            </a:endParaRPr>
          </a:p>
        </p:txBody>
      </p:sp>
      <p:sp>
        <p:nvSpPr>
          <p:cNvPr id="93" name="object 8"/>
          <p:cNvSpPr/>
          <p:nvPr/>
        </p:nvSpPr>
        <p:spPr>
          <a:xfrm>
            <a:off x="3258350" y="2785298"/>
            <a:ext cx="7765402" cy="45719"/>
          </a:xfrm>
          <a:custGeom>
            <a:avLst/>
            <a:gdLst/>
            <a:ahLst/>
            <a:cxnLst/>
            <a:rect l="l" t="t" r="r" b="b"/>
            <a:pathLst>
              <a:path w="9980930">
                <a:moveTo>
                  <a:pt x="0" y="0"/>
                </a:moveTo>
                <a:lnTo>
                  <a:pt x="9980399" y="0"/>
                </a:lnTo>
              </a:path>
            </a:pathLst>
          </a:custGeom>
          <a:ln w="9524">
            <a:solidFill>
              <a:srgbClr val="BEBEBE"/>
            </a:solidFill>
          </a:ln>
        </p:spPr>
        <p:txBody>
          <a:bodyPr wrap="square" lIns="0" tIns="0" rIns="0" bIns="0" rtlCol="0"/>
          <a:lstStyle/>
          <a:p>
            <a:endParaRPr/>
          </a:p>
        </p:txBody>
      </p:sp>
      <p:sp>
        <p:nvSpPr>
          <p:cNvPr id="94" name="object 9"/>
          <p:cNvSpPr txBox="1"/>
          <p:nvPr/>
        </p:nvSpPr>
        <p:spPr>
          <a:xfrm>
            <a:off x="3682013" y="3388885"/>
            <a:ext cx="2497406" cy="289823"/>
          </a:xfrm>
          <a:prstGeom prst="rect">
            <a:avLst/>
          </a:prstGeom>
        </p:spPr>
        <p:txBody>
          <a:bodyPr vert="horz" wrap="square" lIns="0" tIns="12700" rIns="0" bIns="0" rtlCol="0">
            <a:spAutoFi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Ontology (Constraints)</a:t>
            </a:r>
          </a:p>
        </p:txBody>
      </p:sp>
      <p:sp>
        <p:nvSpPr>
          <p:cNvPr id="95" name="object 10"/>
          <p:cNvSpPr/>
          <p:nvPr/>
        </p:nvSpPr>
        <p:spPr>
          <a:xfrm>
            <a:off x="3251596" y="3794142"/>
            <a:ext cx="7772218" cy="45719"/>
          </a:xfrm>
          <a:custGeom>
            <a:avLst/>
            <a:gdLst/>
            <a:ahLst/>
            <a:cxnLst/>
            <a:rect l="l" t="t" r="r" b="b"/>
            <a:pathLst>
              <a:path w="9980930">
                <a:moveTo>
                  <a:pt x="0" y="0"/>
                </a:moveTo>
                <a:lnTo>
                  <a:pt x="9980399" y="0"/>
                </a:lnTo>
              </a:path>
            </a:pathLst>
          </a:custGeom>
          <a:ln w="9524">
            <a:solidFill>
              <a:srgbClr val="BEBEBE"/>
            </a:solidFill>
          </a:ln>
        </p:spPr>
        <p:txBody>
          <a:bodyPr wrap="square" lIns="0" tIns="0" rIns="0" bIns="0" rtlCol="0"/>
          <a:lstStyle/>
          <a:p>
            <a:endParaRPr/>
          </a:p>
        </p:txBody>
      </p:sp>
      <p:sp>
        <p:nvSpPr>
          <p:cNvPr id="96" name="object 11"/>
          <p:cNvSpPr txBox="1"/>
          <p:nvPr/>
        </p:nvSpPr>
        <p:spPr>
          <a:xfrm>
            <a:off x="3675335" y="3882285"/>
            <a:ext cx="1833188" cy="289823"/>
          </a:xfrm>
          <a:prstGeom prst="rect">
            <a:avLst/>
          </a:prstGeom>
        </p:spPr>
        <p:txBody>
          <a:bodyPr vert="horz" wrap="square" lIns="0" tIns="12700" rIns="0" bIns="0" rtlCol="0">
            <a:spAutoFit/>
          </a:bodyPr>
          <a:lstStyle/>
          <a:p>
            <a:pPr marL="12700">
              <a:lnSpc>
                <a:spcPct val="100000"/>
              </a:lnSpc>
              <a:spcBef>
                <a:spcPts val="100"/>
              </a:spcBef>
            </a:pPr>
            <a:r>
              <a:rPr lang="en-US" sz="1800" spc="35" dirty="0">
                <a:solidFill>
                  <a:srgbClr val="3E3E3E"/>
                </a:solidFill>
                <a:latin typeface="Microsoft Sans Serif" panose="020B0604020202020204" pitchFamily="34" charset="0"/>
                <a:ea typeface="Microsoft Sans Serif" panose="020B0604020202020204" pitchFamily="34" charset="0"/>
                <a:cs typeface="Microsoft Sans Serif" panose="020B0604020202020204" pitchFamily="34" charset="0"/>
              </a:rPr>
              <a:t>Data </a:t>
            </a: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Congestion</a:t>
            </a:r>
            <a:endParaRPr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7" name="object 12"/>
          <p:cNvSpPr/>
          <p:nvPr/>
        </p:nvSpPr>
        <p:spPr>
          <a:xfrm flipV="1">
            <a:off x="3258348" y="4254228"/>
            <a:ext cx="7765465" cy="45719"/>
          </a:xfrm>
          <a:custGeom>
            <a:avLst/>
            <a:gdLst/>
            <a:ahLst/>
            <a:cxnLst/>
            <a:rect l="l" t="t" r="r" b="b"/>
            <a:pathLst>
              <a:path w="9980930">
                <a:moveTo>
                  <a:pt x="0" y="0"/>
                </a:moveTo>
                <a:lnTo>
                  <a:pt x="9980399" y="0"/>
                </a:lnTo>
              </a:path>
            </a:pathLst>
          </a:custGeom>
          <a:ln w="9524">
            <a:solidFill>
              <a:srgbClr val="BEBEBE"/>
            </a:solidFill>
          </a:ln>
        </p:spPr>
        <p:txBody>
          <a:bodyPr wrap="square" lIns="0" tIns="0" rIns="0" bIns="0" rtlCol="0"/>
          <a:lstStyle/>
          <a:p>
            <a:endParaRPr/>
          </a:p>
        </p:txBody>
      </p:sp>
      <p:sp>
        <p:nvSpPr>
          <p:cNvPr id="98" name="object 13"/>
          <p:cNvSpPr txBox="1"/>
          <p:nvPr/>
        </p:nvSpPr>
        <p:spPr>
          <a:xfrm>
            <a:off x="10716355" y="2388394"/>
            <a:ext cx="315595" cy="330200"/>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7030A0"/>
                </a:solidFill>
                <a:latin typeface="Arial"/>
                <a:cs typeface="Arial"/>
              </a:rPr>
              <a:t>0</a:t>
            </a:r>
            <a:r>
              <a:rPr lang="en-US" sz="2000" b="1" spc="25" dirty="0">
                <a:solidFill>
                  <a:srgbClr val="7030A0"/>
                </a:solidFill>
                <a:latin typeface="Arial"/>
                <a:cs typeface="Arial"/>
              </a:rPr>
              <a:t>5</a:t>
            </a:r>
            <a:endParaRPr sz="2000" dirty="0">
              <a:solidFill>
                <a:srgbClr val="7030A0"/>
              </a:solidFill>
              <a:latin typeface="Arial"/>
              <a:cs typeface="Arial"/>
            </a:endParaRPr>
          </a:p>
        </p:txBody>
      </p:sp>
      <p:sp>
        <p:nvSpPr>
          <p:cNvPr id="99" name="object 14"/>
          <p:cNvSpPr txBox="1"/>
          <p:nvPr/>
        </p:nvSpPr>
        <p:spPr>
          <a:xfrm>
            <a:off x="10716417" y="3397239"/>
            <a:ext cx="315595" cy="330200"/>
          </a:xfrm>
          <a:prstGeom prst="rect">
            <a:avLst/>
          </a:prstGeom>
        </p:spPr>
        <p:txBody>
          <a:bodyPr vert="horz" wrap="square" lIns="0" tIns="12700" rIns="0" bIns="0" rtlCol="0">
            <a:spAutoFit/>
          </a:bodyPr>
          <a:lstStyle/>
          <a:p>
            <a:pPr marL="12700">
              <a:lnSpc>
                <a:spcPct val="100000"/>
              </a:lnSpc>
              <a:spcBef>
                <a:spcPts val="100"/>
              </a:spcBef>
            </a:pPr>
            <a:r>
              <a:rPr lang="en-US" sz="2000" b="1" spc="25" dirty="0">
                <a:solidFill>
                  <a:srgbClr val="7030A0"/>
                </a:solidFill>
                <a:latin typeface="Arial"/>
                <a:cs typeface="Arial"/>
              </a:rPr>
              <a:t>07</a:t>
            </a:r>
            <a:endParaRPr sz="2000" dirty="0">
              <a:solidFill>
                <a:srgbClr val="7030A0"/>
              </a:solidFill>
              <a:latin typeface="Arial"/>
              <a:cs typeface="Arial"/>
            </a:endParaRPr>
          </a:p>
        </p:txBody>
      </p:sp>
      <p:sp>
        <p:nvSpPr>
          <p:cNvPr id="100" name="object 15"/>
          <p:cNvSpPr txBox="1"/>
          <p:nvPr/>
        </p:nvSpPr>
        <p:spPr>
          <a:xfrm>
            <a:off x="10716417" y="3871684"/>
            <a:ext cx="315595" cy="320601"/>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7030A0"/>
                </a:solidFill>
                <a:latin typeface="Arial"/>
                <a:cs typeface="Arial"/>
              </a:rPr>
              <a:t>1</a:t>
            </a:r>
            <a:r>
              <a:rPr lang="en-US" sz="2000" b="1" spc="25" dirty="0">
                <a:solidFill>
                  <a:srgbClr val="7030A0"/>
                </a:solidFill>
                <a:latin typeface="Arial"/>
                <a:cs typeface="Arial"/>
              </a:rPr>
              <a:t>0</a:t>
            </a:r>
            <a:endParaRPr sz="2000" dirty="0">
              <a:solidFill>
                <a:srgbClr val="7030A0"/>
              </a:solidFill>
              <a:latin typeface="Arial"/>
              <a:cs typeface="Arial"/>
            </a:endParaRPr>
          </a:p>
        </p:txBody>
      </p:sp>
      <p:sp>
        <p:nvSpPr>
          <p:cNvPr id="101" name="object 16"/>
          <p:cNvSpPr/>
          <p:nvPr/>
        </p:nvSpPr>
        <p:spPr>
          <a:xfrm>
            <a:off x="3258350" y="1956086"/>
            <a:ext cx="173990" cy="173990"/>
          </a:xfrm>
          <a:custGeom>
            <a:avLst/>
            <a:gdLst/>
            <a:ahLst/>
            <a:cxnLst/>
            <a:rect l="l" t="t" r="r" b="b"/>
            <a:pathLst>
              <a:path w="173990" h="173989">
                <a:moveTo>
                  <a:pt x="173699" y="173699"/>
                </a:moveTo>
                <a:lnTo>
                  <a:pt x="0" y="173699"/>
                </a:lnTo>
                <a:lnTo>
                  <a:pt x="0" y="0"/>
                </a:lnTo>
                <a:lnTo>
                  <a:pt x="173699" y="0"/>
                </a:lnTo>
                <a:lnTo>
                  <a:pt x="173699" y="173699"/>
                </a:lnTo>
                <a:close/>
              </a:path>
            </a:pathLst>
          </a:custGeom>
          <a:solidFill>
            <a:srgbClr val="57687A"/>
          </a:solidFill>
        </p:spPr>
        <p:txBody>
          <a:bodyPr wrap="square" lIns="0" tIns="0" rIns="0" bIns="0" rtlCol="0"/>
          <a:lstStyle/>
          <a:p>
            <a:endParaRPr/>
          </a:p>
        </p:txBody>
      </p:sp>
      <p:sp>
        <p:nvSpPr>
          <p:cNvPr id="102" name="object 17"/>
          <p:cNvSpPr txBox="1"/>
          <p:nvPr/>
        </p:nvSpPr>
        <p:spPr>
          <a:xfrm>
            <a:off x="3682090" y="1889440"/>
            <a:ext cx="3417570" cy="299720"/>
          </a:xfrm>
          <a:prstGeom prst="rect">
            <a:avLst/>
          </a:prstGeom>
        </p:spPr>
        <p:txBody>
          <a:bodyPr vert="horz" wrap="square" lIns="0" tIns="12700" rIns="0" bIns="0" rtlCol="0">
            <a:spAutoFit/>
          </a:bodyPr>
          <a:lstStyle/>
          <a:p>
            <a:pPr marL="12700">
              <a:lnSpc>
                <a:spcPct val="100000"/>
              </a:lnSpc>
              <a:spcBef>
                <a:spcPts val="100"/>
              </a:spcBef>
            </a:pPr>
            <a:r>
              <a:rPr lang="en-US" sz="1800" spc="35" dirty="0">
                <a:solidFill>
                  <a:srgbClr val="3E3E3E"/>
                </a:solidFill>
                <a:latin typeface="Microsoft Sans Serif"/>
                <a:cs typeface="Microsoft Sans Serif"/>
              </a:rPr>
              <a:t>Dataset</a:t>
            </a:r>
            <a:endParaRPr sz="1800" dirty="0">
              <a:latin typeface="Microsoft Sans Serif"/>
              <a:cs typeface="Microsoft Sans Serif"/>
            </a:endParaRPr>
          </a:p>
        </p:txBody>
      </p:sp>
      <p:sp>
        <p:nvSpPr>
          <p:cNvPr id="103" name="object 18"/>
          <p:cNvSpPr/>
          <p:nvPr/>
        </p:nvSpPr>
        <p:spPr>
          <a:xfrm>
            <a:off x="3258350" y="2251353"/>
            <a:ext cx="7765402" cy="45719"/>
          </a:xfrm>
          <a:custGeom>
            <a:avLst/>
            <a:gdLst/>
            <a:ahLst/>
            <a:cxnLst/>
            <a:rect l="l" t="t" r="r" b="b"/>
            <a:pathLst>
              <a:path w="9980930">
                <a:moveTo>
                  <a:pt x="0" y="0"/>
                </a:moveTo>
                <a:lnTo>
                  <a:pt x="9980399" y="0"/>
                </a:lnTo>
              </a:path>
            </a:pathLst>
          </a:custGeom>
          <a:ln w="9524">
            <a:solidFill>
              <a:srgbClr val="BEBEBE"/>
            </a:solidFill>
          </a:ln>
        </p:spPr>
        <p:txBody>
          <a:bodyPr wrap="square" lIns="0" tIns="0" rIns="0" bIns="0" rtlCol="0"/>
          <a:lstStyle/>
          <a:p>
            <a:endParaRPr/>
          </a:p>
        </p:txBody>
      </p:sp>
      <p:sp>
        <p:nvSpPr>
          <p:cNvPr id="104" name="object 19"/>
          <p:cNvSpPr txBox="1"/>
          <p:nvPr/>
        </p:nvSpPr>
        <p:spPr>
          <a:xfrm>
            <a:off x="10716355" y="1912203"/>
            <a:ext cx="315595" cy="330200"/>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7030A0"/>
                </a:solidFill>
                <a:latin typeface="Arial"/>
                <a:cs typeface="Arial"/>
              </a:rPr>
              <a:t>0</a:t>
            </a:r>
            <a:r>
              <a:rPr lang="en-US" sz="2000" b="1" spc="25" dirty="0">
                <a:solidFill>
                  <a:srgbClr val="7030A0"/>
                </a:solidFill>
                <a:latin typeface="Arial"/>
                <a:cs typeface="Arial"/>
              </a:rPr>
              <a:t>4</a:t>
            </a:r>
            <a:endParaRPr sz="2000" dirty="0">
              <a:solidFill>
                <a:srgbClr val="7030A0"/>
              </a:solidFill>
              <a:latin typeface="Arial"/>
              <a:cs typeface="Arial"/>
            </a:endParaRPr>
          </a:p>
        </p:txBody>
      </p:sp>
      <p:sp>
        <p:nvSpPr>
          <p:cNvPr id="105" name="object 20"/>
          <p:cNvSpPr/>
          <p:nvPr/>
        </p:nvSpPr>
        <p:spPr>
          <a:xfrm>
            <a:off x="3264195" y="1492327"/>
            <a:ext cx="173990" cy="173990"/>
          </a:xfrm>
          <a:custGeom>
            <a:avLst/>
            <a:gdLst/>
            <a:ahLst/>
            <a:cxnLst/>
            <a:rect l="l" t="t" r="r" b="b"/>
            <a:pathLst>
              <a:path w="173990" h="173989">
                <a:moveTo>
                  <a:pt x="173699" y="173699"/>
                </a:moveTo>
                <a:lnTo>
                  <a:pt x="0" y="173699"/>
                </a:lnTo>
                <a:lnTo>
                  <a:pt x="0" y="0"/>
                </a:lnTo>
                <a:lnTo>
                  <a:pt x="173699" y="0"/>
                </a:lnTo>
                <a:lnTo>
                  <a:pt x="173699" y="173699"/>
                </a:lnTo>
                <a:close/>
              </a:path>
            </a:pathLst>
          </a:custGeom>
          <a:solidFill>
            <a:srgbClr val="57687A"/>
          </a:solidFill>
        </p:spPr>
        <p:txBody>
          <a:bodyPr wrap="square" lIns="0" tIns="0" rIns="0" bIns="0" rtlCol="0"/>
          <a:lstStyle/>
          <a:p>
            <a:endParaRPr>
              <a:solidFill>
                <a:srgbClr val="7030A0"/>
              </a:solidFill>
            </a:endParaRPr>
          </a:p>
        </p:txBody>
      </p:sp>
      <p:sp>
        <p:nvSpPr>
          <p:cNvPr id="106" name="object 21"/>
          <p:cNvSpPr/>
          <p:nvPr/>
        </p:nvSpPr>
        <p:spPr>
          <a:xfrm>
            <a:off x="3264194" y="1794153"/>
            <a:ext cx="7759557" cy="45719"/>
          </a:xfrm>
          <a:custGeom>
            <a:avLst/>
            <a:gdLst/>
            <a:ahLst/>
            <a:cxnLst/>
            <a:rect l="l" t="t" r="r" b="b"/>
            <a:pathLst>
              <a:path w="9980930">
                <a:moveTo>
                  <a:pt x="0" y="0"/>
                </a:moveTo>
                <a:lnTo>
                  <a:pt x="9980399" y="0"/>
                </a:lnTo>
              </a:path>
            </a:pathLst>
          </a:custGeom>
          <a:ln w="9524">
            <a:solidFill>
              <a:srgbClr val="BEBEBE"/>
            </a:solidFill>
          </a:ln>
        </p:spPr>
        <p:txBody>
          <a:bodyPr wrap="square" lIns="0" tIns="0" rIns="0" bIns="0" rtlCol="0"/>
          <a:lstStyle/>
          <a:p>
            <a:endParaRPr/>
          </a:p>
        </p:txBody>
      </p:sp>
      <p:sp>
        <p:nvSpPr>
          <p:cNvPr id="107" name="object 22"/>
          <p:cNvSpPr txBox="1"/>
          <p:nvPr/>
        </p:nvSpPr>
        <p:spPr>
          <a:xfrm>
            <a:off x="10716355" y="1455003"/>
            <a:ext cx="315595" cy="330200"/>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7030A0"/>
                </a:solidFill>
                <a:latin typeface="Arial"/>
                <a:cs typeface="Arial"/>
              </a:rPr>
              <a:t>03</a:t>
            </a:r>
            <a:endParaRPr sz="2000" dirty="0">
              <a:solidFill>
                <a:srgbClr val="7030A0"/>
              </a:solidFill>
              <a:latin typeface="Arial"/>
              <a:cs typeface="Arial"/>
            </a:endParaRPr>
          </a:p>
        </p:txBody>
      </p:sp>
      <p:sp>
        <p:nvSpPr>
          <p:cNvPr id="108" name="object 23"/>
          <p:cNvSpPr txBox="1"/>
          <p:nvPr/>
        </p:nvSpPr>
        <p:spPr>
          <a:xfrm>
            <a:off x="3687935" y="1414882"/>
            <a:ext cx="2338070" cy="289823"/>
          </a:xfrm>
          <a:prstGeom prst="rect">
            <a:avLst/>
          </a:prstGeom>
        </p:spPr>
        <p:txBody>
          <a:bodyPr vert="horz" wrap="square" lIns="0" tIns="12700" rIns="0" bIns="0" rtlCol="0">
            <a:spAutoFit/>
          </a:bodyPr>
          <a:lstStyle/>
          <a:p>
            <a:pPr marL="12700">
              <a:lnSpc>
                <a:spcPct val="100000"/>
              </a:lnSpc>
              <a:spcBef>
                <a:spcPts val="100"/>
              </a:spcBef>
            </a:pPr>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Domain</a:t>
            </a:r>
            <a:endParaRPr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09" name="object 24"/>
          <p:cNvSpPr/>
          <p:nvPr/>
        </p:nvSpPr>
        <p:spPr>
          <a:xfrm>
            <a:off x="3251596" y="2897370"/>
            <a:ext cx="173990" cy="173990"/>
          </a:xfrm>
          <a:custGeom>
            <a:avLst/>
            <a:gdLst/>
            <a:ahLst/>
            <a:cxnLst/>
            <a:rect l="l" t="t" r="r" b="b"/>
            <a:pathLst>
              <a:path w="173990" h="173989">
                <a:moveTo>
                  <a:pt x="173699" y="173699"/>
                </a:moveTo>
                <a:lnTo>
                  <a:pt x="0" y="173699"/>
                </a:lnTo>
                <a:lnTo>
                  <a:pt x="0" y="0"/>
                </a:lnTo>
                <a:lnTo>
                  <a:pt x="173699" y="0"/>
                </a:lnTo>
                <a:lnTo>
                  <a:pt x="173699" y="173699"/>
                </a:lnTo>
                <a:close/>
              </a:path>
            </a:pathLst>
          </a:custGeom>
          <a:solidFill>
            <a:srgbClr val="57687A"/>
          </a:solidFill>
        </p:spPr>
        <p:txBody>
          <a:bodyPr wrap="square" lIns="0" tIns="0" rIns="0" bIns="0" rtlCol="0"/>
          <a:lstStyle/>
          <a:p>
            <a:endParaRPr/>
          </a:p>
        </p:txBody>
      </p:sp>
      <p:sp>
        <p:nvSpPr>
          <p:cNvPr id="110" name="object 25"/>
          <p:cNvSpPr txBox="1"/>
          <p:nvPr/>
        </p:nvSpPr>
        <p:spPr>
          <a:xfrm>
            <a:off x="3675335" y="2829809"/>
            <a:ext cx="3524362" cy="289823"/>
          </a:xfrm>
          <a:prstGeom prst="rect">
            <a:avLst/>
          </a:prstGeom>
        </p:spPr>
        <p:txBody>
          <a:bodyPr vert="horz" wrap="square" lIns="0" tIns="12700" rIns="0" bIns="0" rtlCol="0">
            <a:spAutoFi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Ontology (Enumerated Classes)</a:t>
            </a:r>
          </a:p>
        </p:txBody>
      </p:sp>
      <p:sp>
        <p:nvSpPr>
          <p:cNvPr id="111" name="object 26"/>
          <p:cNvSpPr/>
          <p:nvPr/>
        </p:nvSpPr>
        <p:spPr>
          <a:xfrm>
            <a:off x="3258349" y="3243820"/>
            <a:ext cx="7765477" cy="45719"/>
          </a:xfrm>
          <a:custGeom>
            <a:avLst/>
            <a:gdLst/>
            <a:ahLst/>
            <a:cxnLst/>
            <a:rect l="l" t="t" r="r" b="b"/>
            <a:pathLst>
              <a:path w="9980930">
                <a:moveTo>
                  <a:pt x="0" y="0"/>
                </a:moveTo>
                <a:lnTo>
                  <a:pt x="9980399" y="0"/>
                </a:lnTo>
              </a:path>
            </a:pathLst>
          </a:custGeom>
          <a:ln w="9524">
            <a:solidFill>
              <a:srgbClr val="BEBEBE"/>
            </a:solidFill>
          </a:ln>
        </p:spPr>
        <p:txBody>
          <a:bodyPr wrap="square" lIns="0" tIns="0" rIns="0" bIns="0" rtlCol="0"/>
          <a:lstStyle/>
          <a:p>
            <a:endParaRPr/>
          </a:p>
        </p:txBody>
      </p:sp>
      <p:sp>
        <p:nvSpPr>
          <p:cNvPr id="112" name="object 27"/>
          <p:cNvSpPr txBox="1"/>
          <p:nvPr/>
        </p:nvSpPr>
        <p:spPr>
          <a:xfrm>
            <a:off x="10716417" y="2889220"/>
            <a:ext cx="315595" cy="330200"/>
          </a:xfrm>
          <a:prstGeom prst="rect">
            <a:avLst/>
          </a:prstGeom>
        </p:spPr>
        <p:txBody>
          <a:bodyPr vert="horz" wrap="square" lIns="0" tIns="12700" rIns="0" bIns="0" rtlCol="0">
            <a:spAutoFit/>
          </a:bodyPr>
          <a:lstStyle/>
          <a:p>
            <a:pPr marL="12700">
              <a:lnSpc>
                <a:spcPct val="100000"/>
              </a:lnSpc>
              <a:spcBef>
                <a:spcPts val="100"/>
              </a:spcBef>
            </a:pPr>
            <a:r>
              <a:rPr lang="en-US" sz="2000" b="1" spc="25" dirty="0">
                <a:solidFill>
                  <a:srgbClr val="7030A0"/>
                </a:solidFill>
                <a:latin typeface="Arial"/>
                <a:cs typeface="Arial"/>
              </a:rPr>
              <a:t>06</a:t>
            </a:r>
            <a:endParaRPr sz="2000" dirty="0">
              <a:solidFill>
                <a:srgbClr val="7030A0"/>
              </a:solidFill>
              <a:latin typeface="Arial"/>
              <a:cs typeface="Arial"/>
            </a:endParaRPr>
          </a:p>
        </p:txBody>
      </p:sp>
      <p:sp>
        <p:nvSpPr>
          <p:cNvPr id="116" name="object 6"/>
          <p:cNvSpPr/>
          <p:nvPr/>
        </p:nvSpPr>
        <p:spPr>
          <a:xfrm>
            <a:off x="3266486" y="4450158"/>
            <a:ext cx="173990" cy="173990"/>
          </a:xfrm>
          <a:custGeom>
            <a:avLst/>
            <a:gdLst/>
            <a:ahLst/>
            <a:cxnLst/>
            <a:rect l="l" t="t" r="r" b="b"/>
            <a:pathLst>
              <a:path w="173990" h="173989">
                <a:moveTo>
                  <a:pt x="173699" y="173699"/>
                </a:moveTo>
                <a:lnTo>
                  <a:pt x="0" y="173699"/>
                </a:lnTo>
                <a:lnTo>
                  <a:pt x="0" y="0"/>
                </a:lnTo>
                <a:lnTo>
                  <a:pt x="173699" y="0"/>
                </a:lnTo>
                <a:lnTo>
                  <a:pt x="173699" y="173699"/>
                </a:lnTo>
                <a:close/>
              </a:path>
            </a:pathLst>
          </a:custGeom>
          <a:solidFill>
            <a:srgbClr val="57687A"/>
          </a:solidFill>
        </p:spPr>
        <p:txBody>
          <a:bodyPr wrap="square" lIns="0" tIns="0" rIns="0" bIns="0" rtlCol="0"/>
          <a:lstStyle/>
          <a:p>
            <a:endParaRPr/>
          </a:p>
        </p:txBody>
      </p:sp>
      <p:sp>
        <p:nvSpPr>
          <p:cNvPr id="117" name="object 11"/>
          <p:cNvSpPr txBox="1"/>
          <p:nvPr/>
        </p:nvSpPr>
        <p:spPr>
          <a:xfrm>
            <a:off x="3690225" y="4386569"/>
            <a:ext cx="1833188" cy="289823"/>
          </a:xfrm>
          <a:prstGeom prst="rect">
            <a:avLst/>
          </a:prstGeom>
        </p:spPr>
        <p:txBody>
          <a:bodyPr vert="horz" wrap="square" lIns="0" tIns="12700" rIns="0" bIns="0" rtlCol="0">
            <a:spAutoFi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SPARQL Queries</a:t>
            </a:r>
          </a:p>
        </p:txBody>
      </p:sp>
      <p:sp>
        <p:nvSpPr>
          <p:cNvPr id="118" name="object 12"/>
          <p:cNvSpPr/>
          <p:nvPr/>
        </p:nvSpPr>
        <p:spPr>
          <a:xfrm flipV="1">
            <a:off x="3266485" y="4699268"/>
            <a:ext cx="7765465" cy="45719"/>
          </a:xfrm>
          <a:custGeom>
            <a:avLst/>
            <a:gdLst/>
            <a:ahLst/>
            <a:cxnLst/>
            <a:rect l="l" t="t" r="r" b="b"/>
            <a:pathLst>
              <a:path w="9980930">
                <a:moveTo>
                  <a:pt x="0" y="0"/>
                </a:moveTo>
                <a:lnTo>
                  <a:pt x="9980399" y="0"/>
                </a:lnTo>
              </a:path>
            </a:pathLst>
          </a:custGeom>
          <a:ln w="9524">
            <a:solidFill>
              <a:srgbClr val="BEBEBE"/>
            </a:solidFill>
          </a:ln>
        </p:spPr>
        <p:txBody>
          <a:bodyPr wrap="square" lIns="0" tIns="0" rIns="0" bIns="0" rtlCol="0"/>
          <a:lstStyle/>
          <a:p>
            <a:endParaRPr/>
          </a:p>
        </p:txBody>
      </p:sp>
      <p:sp>
        <p:nvSpPr>
          <p:cNvPr id="119" name="object 15"/>
          <p:cNvSpPr txBox="1"/>
          <p:nvPr/>
        </p:nvSpPr>
        <p:spPr>
          <a:xfrm>
            <a:off x="10724603" y="4349344"/>
            <a:ext cx="315595" cy="330200"/>
          </a:xfrm>
          <a:prstGeom prst="rect">
            <a:avLst/>
          </a:prstGeom>
        </p:spPr>
        <p:txBody>
          <a:bodyPr vert="horz" wrap="square" lIns="0" tIns="12700" rIns="0" bIns="0" rtlCol="0">
            <a:spAutoFit/>
          </a:bodyPr>
          <a:lstStyle/>
          <a:p>
            <a:pPr marL="12700">
              <a:lnSpc>
                <a:spcPct val="100000"/>
              </a:lnSpc>
              <a:spcBef>
                <a:spcPts val="100"/>
              </a:spcBef>
            </a:pPr>
            <a:r>
              <a:rPr lang="en-US" sz="2000" b="1" spc="25" dirty="0">
                <a:solidFill>
                  <a:srgbClr val="7030A0"/>
                </a:solidFill>
                <a:latin typeface="Arial"/>
                <a:cs typeface="Arial"/>
              </a:rPr>
              <a:t>1</a:t>
            </a:r>
            <a:r>
              <a:rPr sz="2000" b="1" spc="25" dirty="0">
                <a:solidFill>
                  <a:srgbClr val="7030A0"/>
                </a:solidFill>
                <a:latin typeface="Arial"/>
                <a:cs typeface="Arial"/>
              </a:rPr>
              <a:t>1</a:t>
            </a:r>
            <a:endParaRPr sz="2000" dirty="0">
              <a:solidFill>
                <a:srgbClr val="7030A0"/>
              </a:solidFill>
              <a:latin typeface="Arial"/>
              <a:cs typeface="Arial"/>
            </a:endParaRPr>
          </a:p>
        </p:txBody>
      </p:sp>
      <p:sp>
        <p:nvSpPr>
          <p:cNvPr id="120" name="object 6"/>
          <p:cNvSpPr/>
          <p:nvPr/>
        </p:nvSpPr>
        <p:spPr>
          <a:xfrm>
            <a:off x="3274623" y="4895198"/>
            <a:ext cx="173990" cy="173990"/>
          </a:xfrm>
          <a:custGeom>
            <a:avLst/>
            <a:gdLst/>
            <a:ahLst/>
            <a:cxnLst/>
            <a:rect l="l" t="t" r="r" b="b"/>
            <a:pathLst>
              <a:path w="173990" h="173989">
                <a:moveTo>
                  <a:pt x="173699" y="173699"/>
                </a:moveTo>
                <a:lnTo>
                  <a:pt x="0" y="173699"/>
                </a:lnTo>
                <a:lnTo>
                  <a:pt x="0" y="0"/>
                </a:lnTo>
                <a:lnTo>
                  <a:pt x="173699" y="0"/>
                </a:lnTo>
                <a:lnTo>
                  <a:pt x="173699" y="173699"/>
                </a:lnTo>
                <a:close/>
              </a:path>
            </a:pathLst>
          </a:custGeom>
          <a:solidFill>
            <a:srgbClr val="57687A"/>
          </a:solidFill>
        </p:spPr>
        <p:txBody>
          <a:bodyPr wrap="square" lIns="0" tIns="0" rIns="0" bIns="0" rtlCol="0"/>
          <a:lstStyle/>
          <a:p>
            <a:endParaRPr/>
          </a:p>
        </p:txBody>
      </p:sp>
      <p:sp>
        <p:nvSpPr>
          <p:cNvPr id="121" name="object 11"/>
          <p:cNvSpPr txBox="1"/>
          <p:nvPr/>
        </p:nvSpPr>
        <p:spPr>
          <a:xfrm>
            <a:off x="3698362" y="4831609"/>
            <a:ext cx="1833188" cy="289823"/>
          </a:xfrm>
          <a:prstGeom prst="rect">
            <a:avLst/>
          </a:prstGeom>
        </p:spPr>
        <p:txBody>
          <a:bodyPr vert="horz" wrap="square" lIns="0" tIns="12700" rIns="0" bIns="0" rtlCol="0">
            <a:spAutoFit/>
          </a:bodyPr>
          <a:lstStyle/>
          <a:p>
            <a:pPr marL="12700">
              <a:lnSpc>
                <a:spcPct val="100000"/>
              </a:lnSpc>
              <a:spcBef>
                <a:spcPts val="100"/>
              </a:spcBef>
            </a:pPr>
            <a:r>
              <a:rPr lang="it-IT" dirty="0">
                <a:latin typeface="Microsoft Sans Serif" panose="020B0604020202020204" pitchFamily="34" charset="0"/>
                <a:ea typeface="Microsoft Sans Serif" panose="020B0604020202020204" pitchFamily="34" charset="0"/>
                <a:cs typeface="Microsoft Sans Serif" panose="020B0604020202020204" pitchFamily="34" charset="0"/>
              </a:rPr>
              <a:t>Analyzation</a:t>
            </a:r>
            <a:endParaRPr sz="1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122" name="object 12"/>
          <p:cNvSpPr/>
          <p:nvPr/>
        </p:nvSpPr>
        <p:spPr>
          <a:xfrm flipV="1">
            <a:off x="3274622" y="5144308"/>
            <a:ext cx="7765465" cy="45719"/>
          </a:xfrm>
          <a:custGeom>
            <a:avLst/>
            <a:gdLst/>
            <a:ahLst/>
            <a:cxnLst/>
            <a:rect l="l" t="t" r="r" b="b"/>
            <a:pathLst>
              <a:path w="9980930">
                <a:moveTo>
                  <a:pt x="0" y="0"/>
                </a:moveTo>
                <a:lnTo>
                  <a:pt x="9980399" y="0"/>
                </a:lnTo>
              </a:path>
            </a:pathLst>
          </a:custGeom>
          <a:ln w="9524">
            <a:solidFill>
              <a:srgbClr val="BEBEBE"/>
            </a:solidFill>
          </a:ln>
        </p:spPr>
        <p:txBody>
          <a:bodyPr wrap="square" lIns="0" tIns="0" rIns="0" bIns="0" rtlCol="0"/>
          <a:lstStyle/>
          <a:p>
            <a:endParaRPr/>
          </a:p>
        </p:txBody>
      </p:sp>
      <p:sp>
        <p:nvSpPr>
          <p:cNvPr id="123" name="object 15"/>
          <p:cNvSpPr txBox="1"/>
          <p:nvPr/>
        </p:nvSpPr>
        <p:spPr>
          <a:xfrm>
            <a:off x="10716354" y="4793929"/>
            <a:ext cx="315595" cy="330200"/>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7030A0"/>
                </a:solidFill>
                <a:latin typeface="Arial"/>
                <a:cs typeface="Arial"/>
              </a:rPr>
              <a:t>1</a:t>
            </a:r>
            <a:r>
              <a:rPr lang="en-US" sz="2000" b="1" spc="25" dirty="0">
                <a:solidFill>
                  <a:srgbClr val="7030A0"/>
                </a:solidFill>
                <a:latin typeface="Arial"/>
                <a:cs typeface="Arial"/>
              </a:rPr>
              <a:t>7</a:t>
            </a:r>
            <a:endParaRPr sz="2000" dirty="0">
              <a:solidFill>
                <a:srgbClr val="7030A0"/>
              </a:solidFill>
              <a:latin typeface="Arial"/>
              <a:cs typeface="Arial"/>
            </a:endParaRPr>
          </a:p>
        </p:txBody>
      </p:sp>
      <p:sp>
        <p:nvSpPr>
          <p:cNvPr id="124" name="object 6"/>
          <p:cNvSpPr/>
          <p:nvPr/>
        </p:nvSpPr>
        <p:spPr>
          <a:xfrm>
            <a:off x="3282760" y="5340238"/>
            <a:ext cx="173990" cy="173990"/>
          </a:xfrm>
          <a:custGeom>
            <a:avLst/>
            <a:gdLst/>
            <a:ahLst/>
            <a:cxnLst/>
            <a:rect l="l" t="t" r="r" b="b"/>
            <a:pathLst>
              <a:path w="173990" h="173989">
                <a:moveTo>
                  <a:pt x="173699" y="173699"/>
                </a:moveTo>
                <a:lnTo>
                  <a:pt x="0" y="173699"/>
                </a:lnTo>
                <a:lnTo>
                  <a:pt x="0" y="0"/>
                </a:lnTo>
                <a:lnTo>
                  <a:pt x="173699" y="0"/>
                </a:lnTo>
                <a:lnTo>
                  <a:pt x="173699" y="173699"/>
                </a:lnTo>
                <a:close/>
              </a:path>
            </a:pathLst>
          </a:custGeom>
          <a:solidFill>
            <a:srgbClr val="57687A"/>
          </a:solidFill>
        </p:spPr>
        <p:txBody>
          <a:bodyPr wrap="square" lIns="0" tIns="0" rIns="0" bIns="0" rtlCol="0"/>
          <a:lstStyle/>
          <a:p>
            <a:endParaRPr/>
          </a:p>
        </p:txBody>
      </p:sp>
      <p:sp>
        <p:nvSpPr>
          <p:cNvPr id="125" name="object 11"/>
          <p:cNvSpPr txBox="1"/>
          <p:nvPr/>
        </p:nvSpPr>
        <p:spPr>
          <a:xfrm>
            <a:off x="3706499" y="5276649"/>
            <a:ext cx="1833188" cy="289823"/>
          </a:xfrm>
          <a:prstGeom prst="rect">
            <a:avLst/>
          </a:prstGeom>
        </p:spPr>
        <p:txBody>
          <a:bodyPr vert="horz" wrap="square" lIns="0" tIns="12700" rIns="0" bIns="0" rtlCol="0">
            <a:spAutoFit/>
          </a:bodyPr>
          <a:lstStyle/>
          <a:p>
            <a:pPr marL="12700">
              <a:lnSpc>
                <a:spcPct val="100000"/>
              </a:lnSpc>
              <a:spcBef>
                <a:spcPts val="100"/>
              </a:spcBef>
            </a:pPr>
            <a:r>
              <a:rPr lang="en-US" sz="1800" spc="35" dirty="0">
                <a:solidFill>
                  <a:srgbClr val="3E3E3E"/>
                </a:solidFill>
                <a:latin typeface="Microsoft Sans Serif"/>
                <a:cs typeface="Microsoft Sans Serif"/>
              </a:rPr>
              <a:t>Questions</a:t>
            </a:r>
            <a:endParaRPr sz="1800" dirty="0">
              <a:latin typeface="Microsoft Sans Serif"/>
              <a:cs typeface="Microsoft Sans Serif"/>
            </a:endParaRPr>
          </a:p>
        </p:txBody>
      </p:sp>
      <p:sp>
        <p:nvSpPr>
          <p:cNvPr id="126" name="object 12"/>
          <p:cNvSpPr/>
          <p:nvPr/>
        </p:nvSpPr>
        <p:spPr>
          <a:xfrm flipV="1">
            <a:off x="3282759" y="5589348"/>
            <a:ext cx="7765465" cy="45719"/>
          </a:xfrm>
          <a:custGeom>
            <a:avLst/>
            <a:gdLst/>
            <a:ahLst/>
            <a:cxnLst/>
            <a:rect l="l" t="t" r="r" b="b"/>
            <a:pathLst>
              <a:path w="9980930">
                <a:moveTo>
                  <a:pt x="0" y="0"/>
                </a:moveTo>
                <a:lnTo>
                  <a:pt x="9980399" y="0"/>
                </a:lnTo>
              </a:path>
            </a:pathLst>
          </a:custGeom>
          <a:ln w="9524">
            <a:solidFill>
              <a:srgbClr val="BEBEBE"/>
            </a:solidFill>
          </a:ln>
        </p:spPr>
        <p:txBody>
          <a:bodyPr wrap="square" lIns="0" tIns="0" rIns="0" bIns="0" rtlCol="0"/>
          <a:lstStyle/>
          <a:p>
            <a:endParaRPr/>
          </a:p>
        </p:txBody>
      </p:sp>
      <p:sp>
        <p:nvSpPr>
          <p:cNvPr id="127" name="object 15"/>
          <p:cNvSpPr txBox="1"/>
          <p:nvPr/>
        </p:nvSpPr>
        <p:spPr>
          <a:xfrm>
            <a:off x="10733214" y="5236272"/>
            <a:ext cx="315595" cy="330200"/>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7030A0"/>
                </a:solidFill>
                <a:latin typeface="Arial"/>
                <a:cs typeface="Arial"/>
              </a:rPr>
              <a:t>21</a:t>
            </a:r>
            <a:endParaRPr sz="2000" dirty="0">
              <a:solidFill>
                <a:srgbClr val="7030A0"/>
              </a:solidFill>
              <a:latin typeface="Arial"/>
              <a:cs typeface="Arial"/>
            </a:endParaRPr>
          </a:p>
        </p:txBody>
      </p:sp>
      <p:sp>
        <p:nvSpPr>
          <p:cNvPr id="2" name="Slide Number Placeholder 1">
            <a:extLst>
              <a:ext uri="{FF2B5EF4-FFF2-40B4-BE49-F238E27FC236}">
                <a16:creationId xmlns:a16="http://schemas.microsoft.com/office/drawing/2014/main" id="{BBFC506A-A6DD-3E5A-60FB-34BB812BF8D8}"/>
              </a:ext>
            </a:extLst>
          </p:cNvPr>
          <p:cNvSpPr>
            <a:spLocks noGrp="1"/>
          </p:cNvSpPr>
          <p:nvPr>
            <p:ph type="sldNum" sz="quarter" idx="12"/>
          </p:nvPr>
        </p:nvSpPr>
        <p:spPr/>
        <p:txBody>
          <a:bodyPr/>
          <a:lstStyle/>
          <a:p>
            <a:fld id="{1FF8E967-D22B-408D-A067-90DDA9ED657E}" type="slidenum">
              <a:rPr lang="it-IT" smtClean="0"/>
              <a:t>2</a:t>
            </a:fld>
            <a:endParaRPr lang="it-IT"/>
          </a:p>
        </p:txBody>
      </p:sp>
    </p:spTree>
    <p:extLst>
      <p:ext uri="{BB962C8B-B14F-4D97-AF65-F5344CB8AC3E}">
        <p14:creationId xmlns:p14="http://schemas.microsoft.com/office/powerpoint/2010/main" val="4102764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Analyzation</a:t>
            </a:r>
            <a:endParaRPr lang="en-US" sz="2800" kern="1200"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3042" y="1965187"/>
            <a:ext cx="7118350" cy="3687202"/>
          </a:xfrm>
        </p:spPr>
      </p:pic>
      <p:sp>
        <p:nvSpPr>
          <p:cNvPr id="3" name="Slide Number Placeholder 2">
            <a:extLst>
              <a:ext uri="{FF2B5EF4-FFF2-40B4-BE49-F238E27FC236}">
                <a16:creationId xmlns:a16="http://schemas.microsoft.com/office/drawing/2014/main" id="{999EB7EB-113A-B905-A602-99F49A788BD5}"/>
              </a:ext>
            </a:extLst>
          </p:cNvPr>
          <p:cNvSpPr>
            <a:spLocks noGrp="1"/>
          </p:cNvSpPr>
          <p:nvPr>
            <p:ph type="sldNum" sz="quarter" idx="12"/>
          </p:nvPr>
        </p:nvSpPr>
        <p:spPr/>
        <p:txBody>
          <a:bodyPr/>
          <a:lstStyle/>
          <a:p>
            <a:fld id="{1FF8E967-D22B-408D-A067-90DDA9ED657E}" type="slidenum">
              <a:rPr lang="it-IT" smtClean="0"/>
              <a:t>20</a:t>
            </a:fld>
            <a:endParaRPr lang="it-IT"/>
          </a:p>
        </p:txBody>
      </p:sp>
    </p:spTree>
    <p:extLst>
      <p:ext uri="{BB962C8B-B14F-4D97-AF65-F5344CB8AC3E}">
        <p14:creationId xmlns:p14="http://schemas.microsoft.com/office/powerpoint/2010/main" val="1647005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Analyzation</a:t>
            </a:r>
            <a:endParaRPr lang="en-US" sz="2800" kern="1200"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2250" y="2136809"/>
            <a:ext cx="7321550" cy="3466904"/>
          </a:xfrm>
        </p:spPr>
      </p:pic>
      <p:sp>
        <p:nvSpPr>
          <p:cNvPr id="3" name="Slide Number Placeholder 2">
            <a:extLst>
              <a:ext uri="{FF2B5EF4-FFF2-40B4-BE49-F238E27FC236}">
                <a16:creationId xmlns:a16="http://schemas.microsoft.com/office/drawing/2014/main" id="{0F48AA0A-9DB9-7161-41E6-E9206B65624D}"/>
              </a:ext>
            </a:extLst>
          </p:cNvPr>
          <p:cNvSpPr>
            <a:spLocks noGrp="1"/>
          </p:cNvSpPr>
          <p:nvPr>
            <p:ph type="sldNum" sz="quarter" idx="12"/>
          </p:nvPr>
        </p:nvSpPr>
        <p:spPr/>
        <p:txBody>
          <a:bodyPr/>
          <a:lstStyle/>
          <a:p>
            <a:fld id="{1FF8E967-D22B-408D-A067-90DDA9ED657E}" type="slidenum">
              <a:rPr lang="it-IT" smtClean="0"/>
              <a:t>21</a:t>
            </a:fld>
            <a:endParaRPr lang="it-IT"/>
          </a:p>
        </p:txBody>
      </p:sp>
    </p:spTree>
    <p:extLst>
      <p:ext uri="{BB962C8B-B14F-4D97-AF65-F5344CB8AC3E}">
        <p14:creationId xmlns:p14="http://schemas.microsoft.com/office/powerpoint/2010/main" val="1052470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Analyzation</a:t>
            </a:r>
            <a:endParaRPr lang="en-US" sz="2800" kern="1200" dirty="0">
              <a:solidFill>
                <a:schemeClr val="bg1"/>
              </a:solidFill>
            </a:endParaRPr>
          </a:p>
        </p:txBody>
      </p:sp>
      <p:sp>
        <p:nvSpPr>
          <p:cNvPr id="3" name="Content Placeholder 2"/>
          <p:cNvSpPr>
            <a:spLocks noGrp="1"/>
          </p:cNvSpPr>
          <p:nvPr>
            <p:ph idx="1"/>
          </p:nvPr>
        </p:nvSpPr>
        <p:spPr>
          <a:xfrm>
            <a:off x="4273782" y="2364639"/>
            <a:ext cx="7036869" cy="513314"/>
          </a:xfrm>
        </p:spPr>
        <p:txBody>
          <a:bodyPr/>
          <a:lstStyle/>
          <a:p>
            <a:r>
              <a:rPr lang="en-US" dirty="0">
                <a:solidFill>
                  <a:srgbClr val="7030A0"/>
                </a:solidFill>
              </a:rPr>
              <a:t>Observations on player data visualizations</a:t>
            </a:r>
          </a:p>
        </p:txBody>
      </p:sp>
      <p:sp>
        <p:nvSpPr>
          <p:cNvPr id="7" name="object 4"/>
          <p:cNvSpPr/>
          <p:nvPr/>
        </p:nvSpPr>
        <p:spPr>
          <a:xfrm>
            <a:off x="4783956" y="3130617"/>
            <a:ext cx="5759377" cy="1807143"/>
          </a:xfrm>
          <a:custGeom>
            <a:avLst/>
            <a:gdLst/>
            <a:ahLst/>
            <a:cxnLst/>
            <a:rect l="l" t="t" r="r" b="b"/>
            <a:pathLst>
              <a:path w="4964430" h="1868804">
                <a:moveTo>
                  <a:pt x="4652943" y="1868699"/>
                </a:moveTo>
                <a:lnTo>
                  <a:pt x="311456" y="1868699"/>
                </a:lnTo>
                <a:lnTo>
                  <a:pt x="265431" y="1865322"/>
                </a:lnTo>
                <a:lnTo>
                  <a:pt x="221503" y="1855513"/>
                </a:lnTo>
                <a:lnTo>
                  <a:pt x="180154" y="1839752"/>
                </a:lnTo>
                <a:lnTo>
                  <a:pt x="141865" y="1818522"/>
                </a:lnTo>
                <a:lnTo>
                  <a:pt x="107118" y="1792305"/>
                </a:lnTo>
                <a:lnTo>
                  <a:pt x="76394" y="1761581"/>
                </a:lnTo>
                <a:lnTo>
                  <a:pt x="50177" y="1726834"/>
                </a:lnTo>
                <a:lnTo>
                  <a:pt x="28947" y="1688545"/>
                </a:lnTo>
                <a:lnTo>
                  <a:pt x="13186" y="1647196"/>
                </a:lnTo>
                <a:lnTo>
                  <a:pt x="3376" y="1603268"/>
                </a:lnTo>
                <a:lnTo>
                  <a:pt x="0" y="1557243"/>
                </a:lnTo>
                <a:lnTo>
                  <a:pt x="0" y="311456"/>
                </a:lnTo>
                <a:lnTo>
                  <a:pt x="3376" y="265431"/>
                </a:lnTo>
                <a:lnTo>
                  <a:pt x="13186" y="221503"/>
                </a:lnTo>
                <a:lnTo>
                  <a:pt x="28947" y="180154"/>
                </a:lnTo>
                <a:lnTo>
                  <a:pt x="50177" y="141865"/>
                </a:lnTo>
                <a:lnTo>
                  <a:pt x="76394" y="107118"/>
                </a:lnTo>
                <a:lnTo>
                  <a:pt x="107118" y="76394"/>
                </a:lnTo>
                <a:lnTo>
                  <a:pt x="141865" y="50177"/>
                </a:lnTo>
                <a:lnTo>
                  <a:pt x="180154" y="28947"/>
                </a:lnTo>
                <a:lnTo>
                  <a:pt x="221503" y="13186"/>
                </a:lnTo>
                <a:lnTo>
                  <a:pt x="265431" y="3376"/>
                </a:lnTo>
                <a:lnTo>
                  <a:pt x="311456" y="0"/>
                </a:lnTo>
                <a:lnTo>
                  <a:pt x="4652943" y="0"/>
                </a:lnTo>
                <a:lnTo>
                  <a:pt x="4701960" y="3879"/>
                </a:lnTo>
                <a:lnTo>
                  <a:pt x="4749328" y="15288"/>
                </a:lnTo>
                <a:lnTo>
                  <a:pt x="4794211" y="33879"/>
                </a:lnTo>
                <a:lnTo>
                  <a:pt x="4835773" y="59307"/>
                </a:lnTo>
                <a:lnTo>
                  <a:pt x="4873176" y="91223"/>
                </a:lnTo>
                <a:lnTo>
                  <a:pt x="4905092" y="128626"/>
                </a:lnTo>
                <a:lnTo>
                  <a:pt x="4930520" y="170188"/>
                </a:lnTo>
                <a:lnTo>
                  <a:pt x="4949111" y="215071"/>
                </a:lnTo>
                <a:lnTo>
                  <a:pt x="4960520" y="262439"/>
                </a:lnTo>
                <a:lnTo>
                  <a:pt x="4964399" y="311456"/>
                </a:lnTo>
                <a:lnTo>
                  <a:pt x="4964399" y="1557243"/>
                </a:lnTo>
                <a:lnTo>
                  <a:pt x="4961022" y="1603268"/>
                </a:lnTo>
                <a:lnTo>
                  <a:pt x="4951213" y="1647196"/>
                </a:lnTo>
                <a:lnTo>
                  <a:pt x="4935452" y="1688545"/>
                </a:lnTo>
                <a:lnTo>
                  <a:pt x="4914222" y="1726834"/>
                </a:lnTo>
                <a:lnTo>
                  <a:pt x="4888004" y="1761581"/>
                </a:lnTo>
                <a:lnTo>
                  <a:pt x="4857281" y="1792305"/>
                </a:lnTo>
                <a:lnTo>
                  <a:pt x="4822534" y="1818522"/>
                </a:lnTo>
                <a:lnTo>
                  <a:pt x="4784245" y="1839752"/>
                </a:lnTo>
                <a:lnTo>
                  <a:pt x="4742896" y="1855513"/>
                </a:lnTo>
                <a:lnTo>
                  <a:pt x="4698968" y="1865322"/>
                </a:lnTo>
                <a:lnTo>
                  <a:pt x="4652943" y="1868699"/>
                </a:lnTo>
                <a:close/>
              </a:path>
            </a:pathLst>
          </a:custGeom>
          <a:solidFill>
            <a:srgbClr val="EEEEEE"/>
          </a:solidFill>
        </p:spPr>
        <p:txBody>
          <a:bodyPr wrap="square" lIns="0" tIns="0" rIns="0" bIns="0" rtlCol="0"/>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Generally the distributions of age is a skewed normal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      distribution and height is a normal distribution.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      Distributions amongst high value players appear to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       be reflective of values within the entire dataset.</a:t>
            </a:r>
          </a:p>
        </p:txBody>
      </p:sp>
      <p:sp>
        <p:nvSpPr>
          <p:cNvPr id="4" name="Slide Number Placeholder 3">
            <a:extLst>
              <a:ext uri="{FF2B5EF4-FFF2-40B4-BE49-F238E27FC236}">
                <a16:creationId xmlns:a16="http://schemas.microsoft.com/office/drawing/2014/main" id="{BE54EDC6-560E-E046-46DB-2E4D70A6CD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F8E967-D22B-408D-A067-90DDA9ED657E}" type="slidenum">
              <a:rPr kumimoji="0" lang="it-IT"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it-IT"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0474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kern="1200" dirty="0">
                <a:solidFill>
                  <a:schemeClr val="bg1"/>
                </a:solidFill>
              </a:rPr>
              <a:t>Highest market value</a:t>
            </a:r>
          </a:p>
        </p:txBody>
      </p:sp>
      <p:pic>
        <p:nvPicPr>
          <p:cNvPr id="5" name="Content Placeholder 4"/>
          <p:cNvPicPr>
            <a:picLocks noGrp="1" noChangeAspect="1"/>
          </p:cNvPicPr>
          <p:nvPr>
            <p:ph idx="1"/>
          </p:nvPr>
        </p:nvPicPr>
        <p:blipFill>
          <a:blip r:embed="rId2"/>
          <a:stretch>
            <a:fillRect/>
          </a:stretch>
        </p:blipFill>
        <p:spPr>
          <a:xfrm>
            <a:off x="3946358" y="2021651"/>
            <a:ext cx="7210124" cy="2967883"/>
          </a:xfrm>
          <a:prstGeom prst="rect">
            <a:avLst/>
          </a:prstGeom>
        </p:spPr>
      </p:pic>
      <p:sp>
        <p:nvSpPr>
          <p:cNvPr id="3" name="Slide Number Placeholder 2">
            <a:extLst>
              <a:ext uri="{FF2B5EF4-FFF2-40B4-BE49-F238E27FC236}">
                <a16:creationId xmlns:a16="http://schemas.microsoft.com/office/drawing/2014/main" id="{123E186E-F73A-4669-0707-E4CC417E43B9}"/>
              </a:ext>
            </a:extLst>
          </p:cNvPr>
          <p:cNvSpPr>
            <a:spLocks noGrp="1"/>
          </p:cNvSpPr>
          <p:nvPr>
            <p:ph type="sldNum" sz="quarter" idx="12"/>
          </p:nvPr>
        </p:nvSpPr>
        <p:spPr/>
        <p:txBody>
          <a:bodyPr/>
          <a:lstStyle/>
          <a:p>
            <a:fld id="{1FF8E967-D22B-408D-A067-90DDA9ED657E}" type="slidenum">
              <a:rPr lang="it-IT" smtClean="0"/>
              <a:t>23</a:t>
            </a:fld>
            <a:endParaRPr lang="it-IT"/>
          </a:p>
        </p:txBody>
      </p:sp>
    </p:spTree>
    <p:extLst>
      <p:ext uri="{BB962C8B-B14F-4D97-AF65-F5344CB8AC3E}">
        <p14:creationId xmlns:p14="http://schemas.microsoft.com/office/powerpoint/2010/main" val="414194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3801" y="766023"/>
            <a:ext cx="4516973" cy="4516973"/>
          </a:xfrm>
          <a:prstGeom prst="rect">
            <a:avLst/>
          </a:prstGeom>
        </p:spPr>
      </p:pic>
      <p:sp>
        <p:nvSpPr>
          <p:cNvPr id="3" name="object 3"/>
          <p:cNvSpPr/>
          <p:nvPr/>
        </p:nvSpPr>
        <p:spPr>
          <a:xfrm>
            <a:off x="6350" y="-57628"/>
            <a:ext cx="12179300" cy="6858000"/>
          </a:xfrm>
          <a:custGeom>
            <a:avLst/>
            <a:gdLst/>
            <a:ahLst/>
            <a:cxnLst/>
            <a:rect l="l" t="t" r="r" b="b"/>
            <a:pathLst>
              <a:path w="12179300" h="6858000">
                <a:moveTo>
                  <a:pt x="0" y="6857874"/>
                </a:moveTo>
                <a:lnTo>
                  <a:pt x="0" y="0"/>
                </a:lnTo>
                <a:lnTo>
                  <a:pt x="12179299" y="0"/>
                </a:lnTo>
                <a:lnTo>
                  <a:pt x="12179299" y="6857874"/>
                </a:lnTo>
                <a:lnTo>
                  <a:pt x="0" y="6857874"/>
                </a:lnTo>
                <a:close/>
              </a:path>
            </a:pathLst>
          </a:custGeom>
          <a:solidFill>
            <a:srgbClr val="57687A">
              <a:alpha val="73724"/>
            </a:srgbClr>
          </a:solidFill>
        </p:spPr>
        <p:txBody>
          <a:bodyPr wrap="square" lIns="0" tIns="0" rIns="0" bIns="0" rtlCol="0"/>
          <a:lstStyle/>
          <a:p>
            <a:endParaRPr/>
          </a:p>
        </p:txBody>
      </p:sp>
      <p:sp>
        <p:nvSpPr>
          <p:cNvPr id="5" name="object 5"/>
          <p:cNvSpPr txBox="1">
            <a:spLocks noGrp="1"/>
          </p:cNvSpPr>
          <p:nvPr>
            <p:ph type="title"/>
          </p:nvPr>
        </p:nvSpPr>
        <p:spPr>
          <a:xfrm>
            <a:off x="3980780" y="2323527"/>
            <a:ext cx="4233545" cy="939800"/>
          </a:xfrm>
          <a:prstGeom prst="rect">
            <a:avLst/>
          </a:prstGeom>
        </p:spPr>
        <p:txBody>
          <a:bodyPr vert="horz" wrap="square" lIns="0" tIns="12700" rIns="0" bIns="0" rtlCol="0" anchor="ctr">
            <a:spAutoFit/>
          </a:bodyPr>
          <a:lstStyle/>
          <a:p>
            <a:pPr marL="12700">
              <a:lnSpc>
                <a:spcPct val="100000"/>
              </a:lnSpc>
              <a:spcBef>
                <a:spcPts val="100"/>
              </a:spcBef>
            </a:pPr>
            <a:r>
              <a:rPr sz="6000" spc="5" dirty="0">
                <a:solidFill>
                  <a:srgbClr val="FFFFFF"/>
                </a:solidFill>
              </a:rPr>
              <a:t>Questions?</a:t>
            </a:r>
            <a:endParaRPr sz="6000"/>
          </a:p>
        </p:txBody>
      </p:sp>
      <p:grpSp>
        <p:nvGrpSpPr>
          <p:cNvPr id="6" name="object 6"/>
          <p:cNvGrpSpPr/>
          <p:nvPr/>
        </p:nvGrpSpPr>
        <p:grpSpPr>
          <a:xfrm>
            <a:off x="4938446" y="3648337"/>
            <a:ext cx="2324735" cy="2324735"/>
            <a:chOff x="4932095" y="3648336"/>
            <a:chExt cx="2324735" cy="2324735"/>
          </a:xfrm>
        </p:grpSpPr>
        <p:pic>
          <p:nvPicPr>
            <p:cNvPr id="7" name="object 7"/>
            <p:cNvPicPr/>
            <p:nvPr/>
          </p:nvPicPr>
          <p:blipFill>
            <a:blip r:embed="rId3" cstate="print"/>
            <a:stretch>
              <a:fillRect/>
            </a:stretch>
          </p:blipFill>
          <p:spPr>
            <a:xfrm>
              <a:off x="4932095" y="3648336"/>
              <a:ext cx="2324626" cy="2324626"/>
            </a:xfrm>
            <a:prstGeom prst="rect">
              <a:avLst/>
            </a:prstGeom>
          </p:spPr>
        </p:pic>
        <p:sp>
          <p:nvSpPr>
            <p:cNvPr id="8" name="object 8"/>
            <p:cNvSpPr/>
            <p:nvPr/>
          </p:nvSpPr>
          <p:spPr>
            <a:xfrm>
              <a:off x="5032107" y="3691198"/>
              <a:ext cx="2124710" cy="2124710"/>
            </a:xfrm>
            <a:custGeom>
              <a:avLst/>
              <a:gdLst/>
              <a:ahLst/>
              <a:cxnLst/>
              <a:rect l="l" t="t" r="r" b="b"/>
              <a:pathLst>
                <a:path w="2124709" h="2124710">
                  <a:moveTo>
                    <a:pt x="1062299" y="2124599"/>
                  </a:moveTo>
                  <a:lnTo>
                    <a:pt x="1013673" y="2123506"/>
                  </a:lnTo>
                  <a:lnTo>
                    <a:pt x="965609" y="2120258"/>
                  </a:lnTo>
                  <a:lnTo>
                    <a:pt x="918152" y="2114902"/>
                  </a:lnTo>
                  <a:lnTo>
                    <a:pt x="871350" y="2107484"/>
                  </a:lnTo>
                  <a:lnTo>
                    <a:pt x="825250" y="2098053"/>
                  </a:lnTo>
                  <a:lnTo>
                    <a:pt x="779898" y="2086653"/>
                  </a:lnTo>
                  <a:lnTo>
                    <a:pt x="735342" y="2073333"/>
                  </a:lnTo>
                  <a:lnTo>
                    <a:pt x="691629" y="2058139"/>
                  </a:lnTo>
                  <a:lnTo>
                    <a:pt x="648805" y="2041119"/>
                  </a:lnTo>
                  <a:lnTo>
                    <a:pt x="606917" y="2022318"/>
                  </a:lnTo>
                  <a:lnTo>
                    <a:pt x="566012" y="2001784"/>
                  </a:lnTo>
                  <a:lnTo>
                    <a:pt x="526136" y="1979564"/>
                  </a:lnTo>
                  <a:lnTo>
                    <a:pt x="487338" y="1955705"/>
                  </a:lnTo>
                  <a:lnTo>
                    <a:pt x="449664" y="1930253"/>
                  </a:lnTo>
                  <a:lnTo>
                    <a:pt x="413160" y="1903256"/>
                  </a:lnTo>
                  <a:lnTo>
                    <a:pt x="377873" y="1874760"/>
                  </a:lnTo>
                  <a:lnTo>
                    <a:pt x="343851" y="1844812"/>
                  </a:lnTo>
                  <a:lnTo>
                    <a:pt x="311140" y="1813459"/>
                  </a:lnTo>
                  <a:lnTo>
                    <a:pt x="279787" y="1780748"/>
                  </a:lnTo>
                  <a:lnTo>
                    <a:pt x="249839" y="1746726"/>
                  </a:lnTo>
                  <a:lnTo>
                    <a:pt x="221343" y="1711439"/>
                  </a:lnTo>
                  <a:lnTo>
                    <a:pt x="194346" y="1674935"/>
                  </a:lnTo>
                  <a:lnTo>
                    <a:pt x="168894" y="1637261"/>
                  </a:lnTo>
                  <a:lnTo>
                    <a:pt x="145035" y="1598463"/>
                  </a:lnTo>
                  <a:lnTo>
                    <a:pt x="122815" y="1558588"/>
                  </a:lnTo>
                  <a:lnTo>
                    <a:pt x="102281" y="1517683"/>
                  </a:lnTo>
                  <a:lnTo>
                    <a:pt x="83480" y="1475795"/>
                  </a:lnTo>
                  <a:lnTo>
                    <a:pt x="66460" y="1432970"/>
                  </a:lnTo>
                  <a:lnTo>
                    <a:pt x="51266" y="1389257"/>
                  </a:lnTo>
                  <a:lnTo>
                    <a:pt x="37946" y="1344701"/>
                  </a:lnTo>
                  <a:lnTo>
                    <a:pt x="26546" y="1299349"/>
                  </a:lnTo>
                  <a:lnTo>
                    <a:pt x="17115" y="1253249"/>
                  </a:lnTo>
                  <a:lnTo>
                    <a:pt x="9697" y="1206447"/>
                  </a:lnTo>
                  <a:lnTo>
                    <a:pt x="4341" y="1158990"/>
                  </a:lnTo>
                  <a:lnTo>
                    <a:pt x="1093" y="1110926"/>
                  </a:lnTo>
                  <a:lnTo>
                    <a:pt x="0" y="1062299"/>
                  </a:lnTo>
                  <a:lnTo>
                    <a:pt x="1093" y="1013673"/>
                  </a:lnTo>
                  <a:lnTo>
                    <a:pt x="4341" y="965609"/>
                  </a:lnTo>
                  <a:lnTo>
                    <a:pt x="9697" y="918152"/>
                  </a:lnTo>
                  <a:lnTo>
                    <a:pt x="17115" y="871350"/>
                  </a:lnTo>
                  <a:lnTo>
                    <a:pt x="26546" y="825250"/>
                  </a:lnTo>
                  <a:lnTo>
                    <a:pt x="37946" y="779898"/>
                  </a:lnTo>
                  <a:lnTo>
                    <a:pt x="51266" y="735342"/>
                  </a:lnTo>
                  <a:lnTo>
                    <a:pt x="66460" y="691629"/>
                  </a:lnTo>
                  <a:lnTo>
                    <a:pt x="83480" y="648805"/>
                  </a:lnTo>
                  <a:lnTo>
                    <a:pt x="102281" y="606917"/>
                  </a:lnTo>
                  <a:lnTo>
                    <a:pt x="122815" y="566012"/>
                  </a:lnTo>
                  <a:lnTo>
                    <a:pt x="145035" y="526136"/>
                  </a:lnTo>
                  <a:lnTo>
                    <a:pt x="168894" y="487338"/>
                  </a:lnTo>
                  <a:lnTo>
                    <a:pt x="194346" y="449664"/>
                  </a:lnTo>
                  <a:lnTo>
                    <a:pt x="221343" y="413160"/>
                  </a:lnTo>
                  <a:lnTo>
                    <a:pt x="249839" y="377873"/>
                  </a:lnTo>
                  <a:lnTo>
                    <a:pt x="279787" y="343851"/>
                  </a:lnTo>
                  <a:lnTo>
                    <a:pt x="311140" y="311140"/>
                  </a:lnTo>
                  <a:lnTo>
                    <a:pt x="343851" y="279787"/>
                  </a:lnTo>
                  <a:lnTo>
                    <a:pt x="377873" y="249839"/>
                  </a:lnTo>
                  <a:lnTo>
                    <a:pt x="413160" y="221343"/>
                  </a:lnTo>
                  <a:lnTo>
                    <a:pt x="449664" y="194346"/>
                  </a:lnTo>
                  <a:lnTo>
                    <a:pt x="487338" y="168894"/>
                  </a:lnTo>
                  <a:lnTo>
                    <a:pt x="526136" y="145035"/>
                  </a:lnTo>
                  <a:lnTo>
                    <a:pt x="566012" y="122815"/>
                  </a:lnTo>
                  <a:lnTo>
                    <a:pt x="606917" y="102281"/>
                  </a:lnTo>
                  <a:lnTo>
                    <a:pt x="648805" y="83480"/>
                  </a:lnTo>
                  <a:lnTo>
                    <a:pt x="691629" y="66460"/>
                  </a:lnTo>
                  <a:lnTo>
                    <a:pt x="735342" y="51266"/>
                  </a:lnTo>
                  <a:lnTo>
                    <a:pt x="779898" y="37946"/>
                  </a:lnTo>
                  <a:lnTo>
                    <a:pt x="825250" y="26546"/>
                  </a:lnTo>
                  <a:lnTo>
                    <a:pt x="871350" y="17115"/>
                  </a:lnTo>
                  <a:lnTo>
                    <a:pt x="918152" y="9697"/>
                  </a:lnTo>
                  <a:lnTo>
                    <a:pt x="965609" y="4341"/>
                  </a:lnTo>
                  <a:lnTo>
                    <a:pt x="1013673" y="1093"/>
                  </a:lnTo>
                  <a:lnTo>
                    <a:pt x="1062299" y="0"/>
                  </a:lnTo>
                  <a:lnTo>
                    <a:pt x="1111886" y="1156"/>
                  </a:lnTo>
                  <a:lnTo>
                    <a:pt x="1161161" y="4607"/>
                  </a:lnTo>
                  <a:lnTo>
                    <a:pt x="1210051" y="10320"/>
                  </a:lnTo>
                  <a:lnTo>
                    <a:pt x="1258484" y="18268"/>
                  </a:lnTo>
                  <a:lnTo>
                    <a:pt x="1306386" y="28418"/>
                  </a:lnTo>
                  <a:lnTo>
                    <a:pt x="1353686" y="40742"/>
                  </a:lnTo>
                  <a:lnTo>
                    <a:pt x="1400311" y="55209"/>
                  </a:lnTo>
                  <a:lnTo>
                    <a:pt x="1446189" y="71789"/>
                  </a:lnTo>
                  <a:lnTo>
                    <a:pt x="1491246" y="90452"/>
                  </a:lnTo>
                  <a:lnTo>
                    <a:pt x="1535410" y="111169"/>
                  </a:lnTo>
                  <a:lnTo>
                    <a:pt x="1578608" y="133908"/>
                  </a:lnTo>
                  <a:lnTo>
                    <a:pt x="1620769" y="158640"/>
                  </a:lnTo>
                  <a:lnTo>
                    <a:pt x="1661819" y="185335"/>
                  </a:lnTo>
                  <a:lnTo>
                    <a:pt x="1701685" y="213962"/>
                  </a:lnTo>
                  <a:lnTo>
                    <a:pt x="1740296" y="244492"/>
                  </a:lnTo>
                  <a:lnTo>
                    <a:pt x="1777578" y="276895"/>
                  </a:lnTo>
                  <a:lnTo>
                    <a:pt x="1813459" y="311140"/>
                  </a:lnTo>
                  <a:lnTo>
                    <a:pt x="1847704" y="347021"/>
                  </a:lnTo>
                  <a:lnTo>
                    <a:pt x="1880107" y="384304"/>
                  </a:lnTo>
                  <a:lnTo>
                    <a:pt x="1910637" y="422914"/>
                  </a:lnTo>
                  <a:lnTo>
                    <a:pt x="1939265" y="462781"/>
                  </a:lnTo>
                  <a:lnTo>
                    <a:pt x="1965959" y="503831"/>
                  </a:lnTo>
                  <a:lnTo>
                    <a:pt x="1990691" y="545991"/>
                  </a:lnTo>
                  <a:lnTo>
                    <a:pt x="2013430" y="589190"/>
                  </a:lnTo>
                  <a:lnTo>
                    <a:pt x="2034147" y="633354"/>
                  </a:lnTo>
                  <a:lnTo>
                    <a:pt x="2052810" y="678411"/>
                  </a:lnTo>
                  <a:lnTo>
                    <a:pt x="2069390" y="724288"/>
                  </a:lnTo>
                  <a:lnTo>
                    <a:pt x="2083857" y="770913"/>
                  </a:lnTo>
                  <a:lnTo>
                    <a:pt x="2096181" y="818213"/>
                  </a:lnTo>
                  <a:lnTo>
                    <a:pt x="2106331" y="866116"/>
                  </a:lnTo>
                  <a:lnTo>
                    <a:pt x="2114278" y="914548"/>
                  </a:lnTo>
                  <a:lnTo>
                    <a:pt x="2119992" y="963438"/>
                  </a:lnTo>
                  <a:lnTo>
                    <a:pt x="2123442" y="1012713"/>
                  </a:lnTo>
                  <a:lnTo>
                    <a:pt x="2124599" y="1062299"/>
                  </a:lnTo>
                  <a:lnTo>
                    <a:pt x="2123506" y="1110926"/>
                  </a:lnTo>
                  <a:lnTo>
                    <a:pt x="2120258" y="1158990"/>
                  </a:lnTo>
                  <a:lnTo>
                    <a:pt x="2114902" y="1206447"/>
                  </a:lnTo>
                  <a:lnTo>
                    <a:pt x="2107484" y="1253249"/>
                  </a:lnTo>
                  <a:lnTo>
                    <a:pt x="2098052" y="1299349"/>
                  </a:lnTo>
                  <a:lnTo>
                    <a:pt x="2086653" y="1344701"/>
                  </a:lnTo>
                  <a:lnTo>
                    <a:pt x="2073333" y="1389257"/>
                  </a:lnTo>
                  <a:lnTo>
                    <a:pt x="2058139" y="1432970"/>
                  </a:lnTo>
                  <a:lnTo>
                    <a:pt x="2041118" y="1475795"/>
                  </a:lnTo>
                  <a:lnTo>
                    <a:pt x="2022318" y="1517683"/>
                  </a:lnTo>
                  <a:lnTo>
                    <a:pt x="2001784" y="1558588"/>
                  </a:lnTo>
                  <a:lnTo>
                    <a:pt x="1979564" y="1598463"/>
                  </a:lnTo>
                  <a:lnTo>
                    <a:pt x="1955705" y="1637261"/>
                  </a:lnTo>
                  <a:lnTo>
                    <a:pt x="1930253" y="1674935"/>
                  </a:lnTo>
                  <a:lnTo>
                    <a:pt x="1903256" y="1711439"/>
                  </a:lnTo>
                  <a:lnTo>
                    <a:pt x="1874760" y="1746726"/>
                  </a:lnTo>
                  <a:lnTo>
                    <a:pt x="1844812" y="1780748"/>
                  </a:lnTo>
                  <a:lnTo>
                    <a:pt x="1813459" y="1813459"/>
                  </a:lnTo>
                  <a:lnTo>
                    <a:pt x="1780748" y="1844812"/>
                  </a:lnTo>
                  <a:lnTo>
                    <a:pt x="1746726" y="1874760"/>
                  </a:lnTo>
                  <a:lnTo>
                    <a:pt x="1711439" y="1903256"/>
                  </a:lnTo>
                  <a:lnTo>
                    <a:pt x="1674935" y="1930253"/>
                  </a:lnTo>
                  <a:lnTo>
                    <a:pt x="1637261" y="1955705"/>
                  </a:lnTo>
                  <a:lnTo>
                    <a:pt x="1598463" y="1979564"/>
                  </a:lnTo>
                  <a:lnTo>
                    <a:pt x="1558588" y="2001784"/>
                  </a:lnTo>
                  <a:lnTo>
                    <a:pt x="1517683" y="2022318"/>
                  </a:lnTo>
                  <a:lnTo>
                    <a:pt x="1475795" y="2041119"/>
                  </a:lnTo>
                  <a:lnTo>
                    <a:pt x="1432970" y="2058139"/>
                  </a:lnTo>
                  <a:lnTo>
                    <a:pt x="1389257" y="2073333"/>
                  </a:lnTo>
                  <a:lnTo>
                    <a:pt x="1344701" y="2086653"/>
                  </a:lnTo>
                  <a:lnTo>
                    <a:pt x="1299349" y="2098053"/>
                  </a:lnTo>
                  <a:lnTo>
                    <a:pt x="1253249" y="2107484"/>
                  </a:lnTo>
                  <a:lnTo>
                    <a:pt x="1206447" y="2114902"/>
                  </a:lnTo>
                  <a:lnTo>
                    <a:pt x="1158990" y="2120258"/>
                  </a:lnTo>
                  <a:lnTo>
                    <a:pt x="1110926" y="2123506"/>
                  </a:lnTo>
                  <a:lnTo>
                    <a:pt x="1062299" y="2124599"/>
                  </a:lnTo>
                  <a:close/>
                </a:path>
              </a:pathLst>
            </a:custGeom>
            <a:solidFill>
              <a:srgbClr val="F4AB17"/>
            </a:solidFill>
          </p:spPr>
          <p:txBody>
            <a:bodyPr wrap="square" lIns="0" tIns="0" rIns="0" bIns="0" rtlCol="0"/>
            <a:lstStyle/>
            <a:p>
              <a:endParaRPr/>
            </a:p>
          </p:txBody>
        </p:sp>
        <p:pic>
          <p:nvPicPr>
            <p:cNvPr id="9" name="object 9"/>
            <p:cNvPicPr/>
            <p:nvPr/>
          </p:nvPicPr>
          <p:blipFill>
            <a:blip r:embed="rId4" cstate="print"/>
            <a:stretch>
              <a:fillRect/>
            </a:stretch>
          </p:blipFill>
          <p:spPr>
            <a:xfrm>
              <a:off x="5501503" y="3967113"/>
              <a:ext cx="1423675" cy="1423675"/>
            </a:xfrm>
            <a:prstGeom prst="rect">
              <a:avLst/>
            </a:prstGeom>
          </p:spPr>
        </p:pic>
        <p:pic>
          <p:nvPicPr>
            <p:cNvPr id="10" name="object 10"/>
            <p:cNvPicPr/>
            <p:nvPr/>
          </p:nvPicPr>
          <p:blipFill>
            <a:blip r:embed="rId5" cstate="print"/>
            <a:stretch>
              <a:fillRect/>
            </a:stretch>
          </p:blipFill>
          <p:spPr>
            <a:xfrm>
              <a:off x="5558653" y="4005213"/>
              <a:ext cx="1309374" cy="1309374"/>
            </a:xfrm>
            <a:prstGeom prst="rect">
              <a:avLst/>
            </a:prstGeom>
          </p:spPr>
        </p:pic>
      </p:grpSp>
      <p:sp>
        <p:nvSpPr>
          <p:cNvPr id="4" name="Slide Number Placeholder 3">
            <a:extLst>
              <a:ext uri="{FF2B5EF4-FFF2-40B4-BE49-F238E27FC236}">
                <a16:creationId xmlns:a16="http://schemas.microsoft.com/office/drawing/2014/main" id="{281542E6-F459-2510-F6C4-302E6AFEF080}"/>
              </a:ext>
            </a:extLst>
          </p:cNvPr>
          <p:cNvSpPr>
            <a:spLocks noGrp="1"/>
          </p:cNvSpPr>
          <p:nvPr>
            <p:ph type="sldNum" sz="quarter" idx="12"/>
          </p:nvPr>
        </p:nvSpPr>
        <p:spPr/>
        <p:txBody>
          <a:bodyPr/>
          <a:lstStyle/>
          <a:p>
            <a:fld id="{1FF8E967-D22B-408D-A067-90DDA9ED657E}" type="slidenum">
              <a:rPr lang="it-IT" smtClean="0"/>
              <a:t>24</a:t>
            </a:fld>
            <a:endParaRPr lang="it-IT"/>
          </a:p>
        </p:txBody>
      </p:sp>
    </p:spTree>
    <p:extLst>
      <p:ext uri="{BB962C8B-B14F-4D97-AF65-F5344CB8AC3E}">
        <p14:creationId xmlns:p14="http://schemas.microsoft.com/office/powerpoint/2010/main" val="350045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44B79"/>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kern="1200">
                <a:solidFill>
                  <a:schemeClr val="bg1"/>
                </a:solidFill>
                <a:latin typeface="+mj-lt"/>
                <a:ea typeface="+mj-ea"/>
                <a:cs typeface="+mj-cs"/>
              </a:rPr>
              <a:t>Domain</a:t>
            </a:r>
            <a:endParaRPr lang="en-US" sz="2800" kern="1200" dirty="0">
              <a:solidFill>
                <a:schemeClr val="bg1"/>
              </a:solidFill>
              <a:latin typeface="+mj-lt"/>
              <a:ea typeface="+mj-ea"/>
              <a:cs typeface="+mj-cs"/>
            </a:endParaRPr>
          </a:p>
        </p:txBody>
      </p:sp>
      <p:sp>
        <p:nvSpPr>
          <p:cNvPr id="33" name="Content Placeholder 32">
            <a:extLst>
              <a:ext uri="{FF2B5EF4-FFF2-40B4-BE49-F238E27FC236}">
                <a16:creationId xmlns:a16="http://schemas.microsoft.com/office/drawing/2014/main" id="{9FBC3B82-AD9F-4DBB-799F-F436DB5AAB66}"/>
              </a:ext>
            </a:extLst>
          </p:cNvPr>
          <p:cNvSpPr>
            <a:spLocks noGrp="1"/>
          </p:cNvSpPr>
          <p:nvPr>
            <p:ph idx="1"/>
          </p:nvPr>
        </p:nvSpPr>
        <p:spPr>
          <a:xfrm>
            <a:off x="3893317" y="2914555"/>
            <a:ext cx="7797800" cy="2507470"/>
          </a:xfrm>
        </p:spPr>
        <p:txBody>
          <a:bodyPr>
            <a:normAutofit/>
          </a:bodyPr>
          <a:lstStyle/>
          <a:p>
            <a:pPr marL="0" indent="0">
              <a:lnSpc>
                <a:spcPct val="150000"/>
              </a:lnSpc>
              <a:buNone/>
            </a:pPr>
            <a:r>
              <a:rPr lang="en-US" sz="1600"/>
              <a:t>The goal is to model major football competitions, clubs competing in them, football games and players appearances, positions, the events they are involved in (cards, substitutions, goals) and their market value.</a:t>
            </a:r>
          </a:p>
          <a:p>
            <a:pPr marL="0" indent="0">
              <a:lnSpc>
                <a:spcPct val="150000"/>
              </a:lnSpc>
              <a:buNone/>
            </a:pPr>
            <a:endParaRPr lang="en-IN" sz="1600" dirty="0">
              <a:solidFill>
                <a:srgbClr val="0070C0"/>
              </a:solidFill>
            </a:endParaRPr>
          </a:p>
        </p:txBody>
      </p:sp>
      <p:sp>
        <p:nvSpPr>
          <p:cNvPr id="13" name="Slide Number Placeholder 12">
            <a:extLst>
              <a:ext uri="{FF2B5EF4-FFF2-40B4-BE49-F238E27FC236}">
                <a16:creationId xmlns:a16="http://schemas.microsoft.com/office/drawing/2014/main" id="{D626D870-9010-CFA2-9F13-2E02753A245B}"/>
              </a:ext>
            </a:extLst>
          </p:cNvPr>
          <p:cNvSpPr>
            <a:spLocks noGrp="1"/>
          </p:cNvSpPr>
          <p:nvPr>
            <p:ph type="sldNum" sz="quarter" idx="12"/>
          </p:nvPr>
        </p:nvSpPr>
        <p:spPr/>
        <p:txBody>
          <a:bodyPr/>
          <a:lstStyle/>
          <a:p>
            <a:fld id="{1FF8E967-D22B-408D-A067-90DDA9ED657E}" type="slidenum">
              <a:rPr lang="it-IT" smtClean="0"/>
              <a:t>3</a:t>
            </a:fld>
            <a:endParaRPr lang="it-IT"/>
          </a:p>
        </p:txBody>
      </p:sp>
    </p:spTree>
    <p:extLst>
      <p:ext uri="{BB962C8B-B14F-4D97-AF65-F5344CB8AC3E}">
        <p14:creationId xmlns:p14="http://schemas.microsoft.com/office/powerpoint/2010/main" val="2375209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44B79"/>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IN" sz="2800" dirty="0">
                <a:solidFill>
                  <a:schemeClr val="bg1"/>
                </a:solidFill>
              </a:rPr>
              <a:t>Dataset</a:t>
            </a:r>
            <a:endParaRPr lang="en-US" sz="2800" kern="1200" dirty="0">
              <a:solidFill>
                <a:schemeClr val="bg1"/>
              </a:solidFill>
              <a:latin typeface="+mj-lt"/>
              <a:ea typeface="+mj-ea"/>
              <a:cs typeface="+mj-cs"/>
            </a:endParaRPr>
          </a:p>
        </p:txBody>
      </p:sp>
      <p:sp>
        <p:nvSpPr>
          <p:cNvPr id="33" name="Content Placeholder 32">
            <a:extLst>
              <a:ext uri="{FF2B5EF4-FFF2-40B4-BE49-F238E27FC236}">
                <a16:creationId xmlns:a16="http://schemas.microsoft.com/office/drawing/2014/main" id="{9FBC3B82-AD9F-4DBB-799F-F436DB5AAB66}"/>
              </a:ext>
            </a:extLst>
          </p:cNvPr>
          <p:cNvSpPr>
            <a:spLocks noGrp="1"/>
          </p:cNvSpPr>
          <p:nvPr>
            <p:ph idx="1"/>
          </p:nvPr>
        </p:nvSpPr>
        <p:spPr>
          <a:xfrm>
            <a:off x="3667493" y="1400387"/>
            <a:ext cx="7797800" cy="2507470"/>
          </a:xfrm>
        </p:spPr>
        <p:txBody>
          <a:bodyPr>
            <a:normAutofit/>
          </a:bodyPr>
          <a:lstStyle/>
          <a:p>
            <a:pPr marL="0" indent="0">
              <a:lnSpc>
                <a:spcPct val="150000"/>
              </a:lnSpc>
              <a:buNone/>
            </a:pPr>
            <a:r>
              <a:rPr lang="en-US" sz="1600" dirty="0"/>
              <a:t>It’s an </a:t>
            </a:r>
            <a:r>
              <a:rPr lang="en-US" sz="1600" b="1" dirty="0"/>
              <a:t>Open </a:t>
            </a:r>
            <a:r>
              <a:rPr lang="en-US" sz="1600" dirty="0"/>
              <a:t>Dataset, with data from </a:t>
            </a:r>
            <a:r>
              <a:rPr lang="en-US" sz="1600" b="1" dirty="0"/>
              <a:t>Kaggle.com</a:t>
            </a:r>
          </a:p>
          <a:p>
            <a:pPr marL="0" indent="0">
              <a:lnSpc>
                <a:spcPct val="150000"/>
              </a:lnSpc>
              <a:buNone/>
            </a:pPr>
            <a:r>
              <a:rPr lang="en-IN" sz="1600" u="sng" dirty="0">
                <a:solidFill>
                  <a:schemeClr val="accent1"/>
                </a:solidFill>
                <a:hlinkClick r:id="rId2"/>
              </a:rPr>
              <a:t>https://www.kaggle.com/datasets/davidcariboo/player-scores</a:t>
            </a:r>
            <a:endParaRPr lang="en-IN" sz="1600" u="sng" dirty="0">
              <a:solidFill>
                <a:schemeClr val="accent1"/>
              </a:solidFill>
            </a:endParaRPr>
          </a:p>
          <a:p>
            <a:pPr marL="0" indent="0">
              <a:lnSpc>
                <a:spcPct val="150000"/>
              </a:lnSpc>
              <a:buNone/>
            </a:pPr>
            <a:r>
              <a:rPr lang="en-IN" sz="1800" dirty="0"/>
              <a:t>Basically this data collected from </a:t>
            </a:r>
            <a:r>
              <a:rPr lang="en-IN" sz="1800" b="1" dirty="0" err="1"/>
              <a:t>Transfermarket</a:t>
            </a:r>
            <a:r>
              <a:rPr lang="en-IN" sz="1800" dirty="0"/>
              <a:t> website</a:t>
            </a:r>
            <a:br>
              <a:rPr lang="en-IN" sz="1600" dirty="0"/>
            </a:br>
            <a:r>
              <a:rPr lang="en-IN" sz="1600" dirty="0">
                <a:solidFill>
                  <a:srgbClr val="0070C0"/>
                </a:solidFill>
              </a:rPr>
              <a:t>https://www.transfermarkt.co.uk/</a:t>
            </a:r>
          </a:p>
        </p:txBody>
      </p:sp>
      <p:pic>
        <p:nvPicPr>
          <p:cNvPr id="34" name="Picture 33">
            <a:extLst>
              <a:ext uri="{FF2B5EF4-FFF2-40B4-BE49-F238E27FC236}">
                <a16:creationId xmlns:a16="http://schemas.microsoft.com/office/drawing/2014/main" id="{DEBD9A63-8584-B872-277A-8962B0F5433E}"/>
              </a:ext>
            </a:extLst>
          </p:cNvPr>
          <p:cNvPicPr>
            <a:picLocks noChangeAspect="1"/>
          </p:cNvPicPr>
          <p:nvPr/>
        </p:nvPicPr>
        <p:blipFill>
          <a:blip r:embed="rId3"/>
          <a:stretch>
            <a:fillRect/>
          </a:stretch>
        </p:blipFill>
        <p:spPr>
          <a:xfrm>
            <a:off x="3754120" y="3325528"/>
            <a:ext cx="7556333" cy="2912272"/>
          </a:xfrm>
          <a:prstGeom prst="rect">
            <a:avLst/>
          </a:prstGeom>
        </p:spPr>
      </p:pic>
      <p:sp>
        <p:nvSpPr>
          <p:cNvPr id="3" name="Slide Number Placeholder 2">
            <a:extLst>
              <a:ext uri="{FF2B5EF4-FFF2-40B4-BE49-F238E27FC236}">
                <a16:creationId xmlns:a16="http://schemas.microsoft.com/office/drawing/2014/main" id="{B74C6E06-E5C8-0DCE-C1D2-CAC9C5ECA661}"/>
              </a:ext>
            </a:extLst>
          </p:cNvPr>
          <p:cNvSpPr>
            <a:spLocks noGrp="1"/>
          </p:cNvSpPr>
          <p:nvPr>
            <p:ph type="sldNum" sz="quarter" idx="12"/>
          </p:nvPr>
        </p:nvSpPr>
        <p:spPr/>
        <p:txBody>
          <a:bodyPr/>
          <a:lstStyle/>
          <a:p>
            <a:fld id="{1FF8E967-D22B-408D-A067-90DDA9ED657E}" type="slidenum">
              <a:rPr lang="it-IT" smtClean="0"/>
              <a:t>4</a:t>
            </a:fld>
            <a:endParaRPr lang="it-IT"/>
          </a:p>
        </p:txBody>
      </p:sp>
    </p:spTree>
    <p:extLst>
      <p:ext uri="{BB962C8B-B14F-4D97-AF65-F5344CB8AC3E}">
        <p14:creationId xmlns:p14="http://schemas.microsoft.com/office/powerpoint/2010/main" val="206047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44B79"/>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IN" sz="2400" dirty="0">
                <a:solidFill>
                  <a:schemeClr val="bg1"/>
                </a:solidFill>
              </a:rPr>
              <a:t>Ontology</a:t>
            </a:r>
            <a:endParaRPr lang="en-US" sz="2400" kern="1200" dirty="0">
              <a:solidFill>
                <a:schemeClr val="bg1"/>
              </a:solidFill>
              <a:latin typeface="+mj-lt"/>
              <a:ea typeface="+mj-ea"/>
              <a:cs typeface="+mj-cs"/>
            </a:endParaRPr>
          </a:p>
        </p:txBody>
      </p:sp>
      <p:pic>
        <p:nvPicPr>
          <p:cNvPr id="6" name="Content Placeholder 5" descr="A diagram of a network&#10;&#10;Description automatically generated">
            <a:extLst>
              <a:ext uri="{FF2B5EF4-FFF2-40B4-BE49-F238E27FC236}">
                <a16:creationId xmlns:a16="http://schemas.microsoft.com/office/drawing/2014/main" id="{78B68F95-1E9F-9D8F-E843-D4B209F7CE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3554" y="719662"/>
            <a:ext cx="7732499" cy="5418676"/>
          </a:xfrm>
        </p:spPr>
      </p:pic>
      <p:sp>
        <p:nvSpPr>
          <p:cNvPr id="7" name="Slide Number Placeholder 6">
            <a:extLst>
              <a:ext uri="{FF2B5EF4-FFF2-40B4-BE49-F238E27FC236}">
                <a16:creationId xmlns:a16="http://schemas.microsoft.com/office/drawing/2014/main" id="{F716C285-58D5-A291-68F1-DE32B5B13F10}"/>
              </a:ext>
            </a:extLst>
          </p:cNvPr>
          <p:cNvSpPr>
            <a:spLocks noGrp="1"/>
          </p:cNvSpPr>
          <p:nvPr>
            <p:ph type="sldNum" sz="quarter" idx="12"/>
          </p:nvPr>
        </p:nvSpPr>
        <p:spPr/>
        <p:txBody>
          <a:bodyPr/>
          <a:lstStyle/>
          <a:p>
            <a:fld id="{1FF8E967-D22B-408D-A067-90DDA9ED657E}" type="slidenum">
              <a:rPr lang="it-IT" smtClean="0"/>
              <a:t>5</a:t>
            </a:fld>
            <a:endParaRPr lang="it-IT"/>
          </a:p>
        </p:txBody>
      </p:sp>
    </p:spTree>
    <p:extLst>
      <p:ext uri="{BB962C8B-B14F-4D97-AF65-F5344CB8AC3E}">
        <p14:creationId xmlns:p14="http://schemas.microsoft.com/office/powerpoint/2010/main" val="1994564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44B79"/>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dirty="0">
                <a:solidFill>
                  <a:schemeClr val="bg1"/>
                </a:solidFill>
                <a:latin typeface="+mj-lt"/>
                <a:ea typeface="+mj-ea"/>
                <a:cs typeface="+mj-cs"/>
              </a:rPr>
              <a:t>Ontology (Enumerated Classes)</a:t>
            </a:r>
          </a:p>
        </p:txBody>
      </p:sp>
      <p:sp>
        <p:nvSpPr>
          <p:cNvPr id="30" name="Content Placeholder 29">
            <a:extLst>
              <a:ext uri="{FF2B5EF4-FFF2-40B4-BE49-F238E27FC236}">
                <a16:creationId xmlns:a16="http://schemas.microsoft.com/office/drawing/2014/main" id="{F148A699-8955-559B-7087-53051D59FD7D}"/>
              </a:ext>
            </a:extLst>
          </p:cNvPr>
          <p:cNvSpPr>
            <a:spLocks noGrp="1"/>
          </p:cNvSpPr>
          <p:nvPr>
            <p:ph idx="1"/>
          </p:nvPr>
        </p:nvSpPr>
        <p:spPr>
          <a:xfrm>
            <a:off x="4203714" y="2074363"/>
            <a:ext cx="4453269" cy="3429000"/>
          </a:xfrm>
        </p:spPr>
        <p:txBody>
          <a:bodyPr/>
          <a:lstStyle/>
          <a:p>
            <a:pPr marL="285750">
              <a:spcAft>
                <a:spcPts val="600"/>
              </a:spcAft>
            </a:pPr>
            <a:r>
              <a:rPr lang="en-US" sz="2400" dirty="0"/>
              <a:t>Card</a:t>
            </a:r>
          </a:p>
          <a:p>
            <a:pPr marL="742950" lvl="1">
              <a:spcAft>
                <a:spcPts val="600"/>
              </a:spcAft>
            </a:pPr>
            <a:r>
              <a:rPr lang="en-US" sz="1600" dirty="0" err="1"/>
              <a:t>RedCard</a:t>
            </a:r>
            <a:endParaRPr lang="en-US" sz="1600" dirty="0"/>
          </a:p>
          <a:p>
            <a:pPr marL="742950" lvl="1">
              <a:spcAft>
                <a:spcPts val="600"/>
              </a:spcAft>
            </a:pPr>
            <a:r>
              <a:rPr lang="en-US" sz="1600" dirty="0" err="1"/>
              <a:t>YellowCard</a:t>
            </a:r>
            <a:endParaRPr lang="en-US" sz="1600" dirty="0"/>
          </a:p>
          <a:p>
            <a:pPr marL="514350" lvl="1" indent="0">
              <a:spcAft>
                <a:spcPts val="600"/>
              </a:spcAft>
              <a:buNone/>
            </a:pPr>
            <a:endParaRPr lang="en-US" sz="1600" dirty="0"/>
          </a:p>
          <a:p>
            <a:pPr marL="285750">
              <a:spcAft>
                <a:spcPts val="600"/>
              </a:spcAft>
            </a:pPr>
            <a:r>
              <a:rPr lang="en-US" sz="2400" dirty="0"/>
              <a:t>Severity </a:t>
            </a:r>
          </a:p>
          <a:p>
            <a:pPr marL="971550" lvl="1" indent="-457200">
              <a:spcAft>
                <a:spcPts val="600"/>
              </a:spcAft>
            </a:pPr>
            <a:r>
              <a:rPr lang="en-US" sz="1600" dirty="0"/>
              <a:t>Mild</a:t>
            </a:r>
          </a:p>
          <a:p>
            <a:pPr marL="971550" lvl="1" indent="-457200">
              <a:spcAft>
                <a:spcPts val="600"/>
              </a:spcAft>
            </a:pPr>
            <a:r>
              <a:rPr lang="en-US" sz="1600" dirty="0"/>
              <a:t>Moderate</a:t>
            </a:r>
          </a:p>
          <a:p>
            <a:pPr marL="971550" lvl="1" indent="-457200">
              <a:spcAft>
                <a:spcPts val="600"/>
              </a:spcAft>
            </a:pPr>
            <a:r>
              <a:rPr lang="en-US" sz="1600" dirty="0"/>
              <a:t>Severe</a:t>
            </a:r>
          </a:p>
          <a:p>
            <a:endParaRPr lang="it-IT" dirty="0"/>
          </a:p>
        </p:txBody>
      </p:sp>
      <p:sp>
        <p:nvSpPr>
          <p:cNvPr id="3" name="Slide Number Placeholder 2">
            <a:extLst>
              <a:ext uri="{FF2B5EF4-FFF2-40B4-BE49-F238E27FC236}">
                <a16:creationId xmlns:a16="http://schemas.microsoft.com/office/drawing/2014/main" id="{B6A7BFF0-7747-E11E-4E26-B44C1CA379D5}"/>
              </a:ext>
            </a:extLst>
          </p:cNvPr>
          <p:cNvSpPr>
            <a:spLocks noGrp="1"/>
          </p:cNvSpPr>
          <p:nvPr>
            <p:ph type="sldNum" sz="quarter" idx="12"/>
          </p:nvPr>
        </p:nvSpPr>
        <p:spPr/>
        <p:txBody>
          <a:bodyPr/>
          <a:lstStyle/>
          <a:p>
            <a:fld id="{1FF8E967-D22B-408D-A067-90DDA9ED657E}" type="slidenum">
              <a:rPr lang="it-IT" smtClean="0"/>
              <a:t>6</a:t>
            </a:fld>
            <a:endParaRPr lang="it-IT"/>
          </a:p>
        </p:txBody>
      </p:sp>
    </p:spTree>
    <p:extLst>
      <p:ext uri="{BB962C8B-B14F-4D97-AF65-F5344CB8AC3E}">
        <p14:creationId xmlns:p14="http://schemas.microsoft.com/office/powerpoint/2010/main" val="410467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44B79"/>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IN" sz="2600" dirty="0">
                <a:solidFill>
                  <a:schemeClr val="bg1"/>
                </a:solidFill>
              </a:rPr>
              <a:t>Ontology</a:t>
            </a:r>
            <a:br>
              <a:rPr lang="en-IN" sz="2600" dirty="0">
                <a:solidFill>
                  <a:schemeClr val="bg1"/>
                </a:solidFill>
              </a:rPr>
            </a:br>
            <a:r>
              <a:rPr lang="en-IN" sz="2600" dirty="0">
                <a:solidFill>
                  <a:schemeClr val="bg1"/>
                </a:solidFill>
              </a:rPr>
              <a:t>(Constraints)</a:t>
            </a:r>
            <a:endParaRPr lang="en-US" sz="2600" kern="1200" dirty="0">
              <a:solidFill>
                <a:schemeClr val="bg1"/>
              </a:solidFill>
              <a:latin typeface="+mj-lt"/>
              <a:ea typeface="+mj-ea"/>
              <a:cs typeface="+mj-cs"/>
            </a:endParaRPr>
          </a:p>
        </p:txBody>
      </p:sp>
      <p:pic>
        <p:nvPicPr>
          <p:cNvPr id="26" name="Content Placeholder 4" descr="A diagram of a company&#10;&#10;Description automatically generated">
            <a:extLst>
              <a:ext uri="{FF2B5EF4-FFF2-40B4-BE49-F238E27FC236}">
                <a16:creationId xmlns:a16="http://schemas.microsoft.com/office/drawing/2014/main" id="{B93F3C79-6D0C-6FC7-8FD5-38FA9A3347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8394" y="1676412"/>
            <a:ext cx="2776125" cy="4408488"/>
          </a:xfrm>
        </p:spPr>
      </p:pic>
      <p:pic>
        <p:nvPicPr>
          <p:cNvPr id="27" name="Picture 26" descr="A diagram of a process flow&#10;&#10;Description automatically generated">
            <a:extLst>
              <a:ext uri="{FF2B5EF4-FFF2-40B4-BE49-F238E27FC236}">
                <a16:creationId xmlns:a16="http://schemas.microsoft.com/office/drawing/2014/main" id="{E88B37C1-940B-0581-AA0F-6A802470BB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519" y="1561520"/>
            <a:ext cx="2594275" cy="4122765"/>
          </a:xfrm>
          <a:prstGeom prst="rect">
            <a:avLst/>
          </a:prstGeom>
        </p:spPr>
      </p:pic>
      <p:pic>
        <p:nvPicPr>
          <p:cNvPr id="28" name="Picture 27" descr="A diagram of a process&#10;&#10;Description automatically generated">
            <a:extLst>
              <a:ext uri="{FF2B5EF4-FFF2-40B4-BE49-F238E27FC236}">
                <a16:creationId xmlns:a16="http://schemas.microsoft.com/office/drawing/2014/main" id="{F3903BB1-6CF3-D5FD-0320-6CC7FED100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8679" y="1561520"/>
            <a:ext cx="2547160" cy="4047891"/>
          </a:xfrm>
          <a:prstGeom prst="rect">
            <a:avLst/>
          </a:prstGeom>
        </p:spPr>
      </p:pic>
      <p:sp>
        <p:nvSpPr>
          <p:cNvPr id="3" name="Slide Number Placeholder 2">
            <a:extLst>
              <a:ext uri="{FF2B5EF4-FFF2-40B4-BE49-F238E27FC236}">
                <a16:creationId xmlns:a16="http://schemas.microsoft.com/office/drawing/2014/main" id="{E187BF31-1732-025C-A53A-C953E084EE88}"/>
              </a:ext>
            </a:extLst>
          </p:cNvPr>
          <p:cNvSpPr>
            <a:spLocks noGrp="1"/>
          </p:cNvSpPr>
          <p:nvPr>
            <p:ph type="sldNum" sz="quarter" idx="12"/>
          </p:nvPr>
        </p:nvSpPr>
        <p:spPr/>
        <p:txBody>
          <a:bodyPr/>
          <a:lstStyle/>
          <a:p>
            <a:fld id="{1FF8E967-D22B-408D-A067-90DDA9ED657E}" type="slidenum">
              <a:rPr lang="it-IT" smtClean="0"/>
              <a:t>7</a:t>
            </a:fld>
            <a:endParaRPr lang="it-IT"/>
          </a:p>
        </p:txBody>
      </p:sp>
    </p:spTree>
    <p:extLst>
      <p:ext uri="{BB962C8B-B14F-4D97-AF65-F5344CB8AC3E}">
        <p14:creationId xmlns:p14="http://schemas.microsoft.com/office/powerpoint/2010/main" val="362258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44B79"/>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IN" sz="2500" dirty="0">
                <a:solidFill>
                  <a:schemeClr val="bg1"/>
                </a:solidFill>
              </a:rPr>
              <a:t>Ontology</a:t>
            </a:r>
            <a:br>
              <a:rPr lang="en-IN" sz="2500" dirty="0">
                <a:solidFill>
                  <a:schemeClr val="bg1"/>
                </a:solidFill>
              </a:rPr>
            </a:br>
            <a:r>
              <a:rPr lang="en-IN" sz="2500" dirty="0">
                <a:solidFill>
                  <a:schemeClr val="bg1"/>
                </a:solidFill>
              </a:rPr>
              <a:t>(Constraints)</a:t>
            </a:r>
            <a:endParaRPr lang="en-US" sz="2500" kern="1200" dirty="0">
              <a:solidFill>
                <a:schemeClr val="bg1"/>
              </a:solidFill>
              <a:latin typeface="+mj-lt"/>
              <a:ea typeface="+mj-ea"/>
              <a:cs typeface="+mj-cs"/>
            </a:endParaRPr>
          </a:p>
        </p:txBody>
      </p:sp>
      <p:pic>
        <p:nvPicPr>
          <p:cNvPr id="23" name="Picture 22" descr="A diagram of a network&#10;&#10;Description automatically generated">
            <a:extLst>
              <a:ext uri="{FF2B5EF4-FFF2-40B4-BE49-F238E27FC236}">
                <a16:creationId xmlns:a16="http://schemas.microsoft.com/office/drawing/2014/main" id="{A5D4FF4E-EE3E-D692-A859-ED520244C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3310" y="2150745"/>
            <a:ext cx="2892573" cy="3090093"/>
          </a:xfrm>
          <a:prstGeom prst="rect">
            <a:avLst/>
          </a:prstGeom>
        </p:spPr>
      </p:pic>
      <p:pic>
        <p:nvPicPr>
          <p:cNvPr id="6" name="Content Placeholder 5" descr="A diagram of a company structure&#10;&#10;Description automatically generated">
            <a:extLst>
              <a:ext uri="{FF2B5EF4-FFF2-40B4-BE49-F238E27FC236}">
                <a16:creationId xmlns:a16="http://schemas.microsoft.com/office/drawing/2014/main" id="{D9C6F605-E77E-7ACD-F314-DA8E403B99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58691" y="2341153"/>
            <a:ext cx="4313175" cy="2442485"/>
          </a:xfrm>
        </p:spPr>
      </p:pic>
      <p:sp>
        <p:nvSpPr>
          <p:cNvPr id="7" name="Slide Number Placeholder 6">
            <a:extLst>
              <a:ext uri="{FF2B5EF4-FFF2-40B4-BE49-F238E27FC236}">
                <a16:creationId xmlns:a16="http://schemas.microsoft.com/office/drawing/2014/main" id="{C9D66380-8C62-7149-0BA5-5C37643B61B1}"/>
              </a:ext>
            </a:extLst>
          </p:cNvPr>
          <p:cNvSpPr>
            <a:spLocks noGrp="1"/>
          </p:cNvSpPr>
          <p:nvPr>
            <p:ph type="sldNum" sz="quarter" idx="12"/>
          </p:nvPr>
        </p:nvSpPr>
        <p:spPr/>
        <p:txBody>
          <a:bodyPr/>
          <a:lstStyle/>
          <a:p>
            <a:fld id="{1FF8E967-D22B-408D-A067-90DDA9ED657E}" type="slidenum">
              <a:rPr lang="it-IT" smtClean="0"/>
              <a:t>8</a:t>
            </a:fld>
            <a:endParaRPr lang="it-IT"/>
          </a:p>
        </p:txBody>
      </p:sp>
    </p:spTree>
    <p:extLst>
      <p:ext uri="{BB962C8B-B14F-4D97-AF65-F5344CB8AC3E}">
        <p14:creationId xmlns:p14="http://schemas.microsoft.com/office/powerpoint/2010/main" val="3832492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44B79"/>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4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CB5B2-00D0-77E3-089B-B5177EFE23A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IN" sz="2600" dirty="0">
                <a:solidFill>
                  <a:schemeClr val="bg1"/>
                </a:solidFill>
              </a:rPr>
              <a:t>Ontology</a:t>
            </a:r>
            <a:br>
              <a:rPr lang="en-IN" sz="2600" dirty="0">
                <a:solidFill>
                  <a:schemeClr val="bg1"/>
                </a:solidFill>
              </a:rPr>
            </a:br>
            <a:r>
              <a:rPr lang="en-IN" sz="2600" dirty="0">
                <a:solidFill>
                  <a:schemeClr val="bg1"/>
                </a:solidFill>
              </a:rPr>
              <a:t>(Constraints)</a:t>
            </a:r>
            <a:endParaRPr lang="en-US" sz="2600" kern="1200" dirty="0">
              <a:solidFill>
                <a:schemeClr val="bg1"/>
              </a:solidFill>
              <a:latin typeface="+mj-lt"/>
              <a:ea typeface="+mj-ea"/>
              <a:cs typeface="+mj-cs"/>
            </a:endParaRPr>
          </a:p>
        </p:txBody>
      </p:sp>
      <p:pic>
        <p:nvPicPr>
          <p:cNvPr id="18" name="Content Placeholder 17" descr="A diagram of a goal&#10;&#10;Description automatically generated">
            <a:extLst>
              <a:ext uri="{FF2B5EF4-FFF2-40B4-BE49-F238E27FC236}">
                <a16:creationId xmlns:a16="http://schemas.microsoft.com/office/drawing/2014/main" id="{3F11BC54-D49E-FA34-B3B2-90D7E670E8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6489" y="2183434"/>
            <a:ext cx="3393431" cy="3208054"/>
          </a:xfrm>
          <a:prstGeom prst="rect">
            <a:avLst/>
          </a:prstGeom>
        </p:spPr>
      </p:pic>
      <p:pic>
        <p:nvPicPr>
          <p:cNvPr id="19" name="Picture 18" descr="A diagram of a diagram&#10;&#10;Description automatically generated">
            <a:extLst>
              <a:ext uri="{FF2B5EF4-FFF2-40B4-BE49-F238E27FC236}">
                <a16:creationId xmlns:a16="http://schemas.microsoft.com/office/drawing/2014/main" id="{A5D2CD6C-F004-454F-FF63-83B4CC4B1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2258" y="2256866"/>
            <a:ext cx="3067404" cy="3276862"/>
          </a:xfrm>
          <a:prstGeom prst="rect">
            <a:avLst/>
          </a:prstGeom>
        </p:spPr>
      </p:pic>
      <p:sp>
        <p:nvSpPr>
          <p:cNvPr id="3" name="Slide Number Placeholder 2">
            <a:extLst>
              <a:ext uri="{FF2B5EF4-FFF2-40B4-BE49-F238E27FC236}">
                <a16:creationId xmlns:a16="http://schemas.microsoft.com/office/drawing/2014/main" id="{C1822A6E-C89C-256D-7E1E-4D7B808C1F63}"/>
              </a:ext>
            </a:extLst>
          </p:cNvPr>
          <p:cNvSpPr>
            <a:spLocks noGrp="1"/>
          </p:cNvSpPr>
          <p:nvPr>
            <p:ph type="sldNum" sz="quarter" idx="12"/>
          </p:nvPr>
        </p:nvSpPr>
        <p:spPr/>
        <p:txBody>
          <a:bodyPr/>
          <a:lstStyle/>
          <a:p>
            <a:fld id="{1FF8E967-D22B-408D-A067-90DDA9ED657E}" type="slidenum">
              <a:rPr lang="it-IT" smtClean="0"/>
              <a:t>9</a:t>
            </a:fld>
            <a:endParaRPr lang="it-IT"/>
          </a:p>
        </p:txBody>
      </p:sp>
    </p:spTree>
    <p:extLst>
      <p:ext uri="{BB962C8B-B14F-4D97-AF65-F5344CB8AC3E}">
        <p14:creationId xmlns:p14="http://schemas.microsoft.com/office/powerpoint/2010/main" val="289947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2915</TotalTime>
  <Words>555</Words>
  <Application>Microsoft Office PowerPoint</Application>
  <PresentationFormat>Widescreen</PresentationFormat>
  <Paragraphs>109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Amasis MT Pro</vt:lpstr>
      <vt:lpstr>Arial</vt:lpstr>
      <vt:lpstr>Calibri</vt:lpstr>
      <vt:lpstr>Calibri Light</vt:lpstr>
      <vt:lpstr>Microsoft Sans Serif</vt:lpstr>
      <vt:lpstr>Office Theme</vt:lpstr>
      <vt:lpstr>DATABASE 2</vt:lpstr>
      <vt:lpstr>Presentation Outline</vt:lpstr>
      <vt:lpstr>Domain</vt:lpstr>
      <vt:lpstr>Dataset</vt:lpstr>
      <vt:lpstr>Ontology</vt:lpstr>
      <vt:lpstr>Ontology (Enumerated Classes)</vt:lpstr>
      <vt:lpstr>Ontology (Constraints)</vt:lpstr>
      <vt:lpstr>Ontology (Constraints)</vt:lpstr>
      <vt:lpstr>Ontology (Constraints)</vt:lpstr>
      <vt:lpstr>Data Congestion</vt:lpstr>
      <vt:lpstr>SPARQL Queries</vt:lpstr>
      <vt:lpstr>For each club get the name and birthdate of the oldest player. </vt:lpstr>
      <vt:lpstr>Return the names of the clubs which have less than 13 players and compete against each other in the same domestic league competition. </vt:lpstr>
      <vt:lpstr>Return the number of the games that Arsenal club won since 2022</vt:lpstr>
      <vt:lpstr>Retrieve the names of the players who scored more than 30 goals in the competitions that happened after 2019 and were born after 1987 .</vt:lpstr>
      <vt:lpstr>Analyzation</vt:lpstr>
      <vt:lpstr>Analyzation</vt:lpstr>
      <vt:lpstr>Analyzation</vt:lpstr>
      <vt:lpstr>Analyzation</vt:lpstr>
      <vt:lpstr>Analyzation</vt:lpstr>
      <vt:lpstr>Analyzation</vt:lpstr>
      <vt:lpstr>Analyzation</vt:lpstr>
      <vt:lpstr>Highest market value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Tamim Boubou</dc:creator>
  <cp:lastModifiedBy>Tamim Boubou</cp:lastModifiedBy>
  <cp:revision>49</cp:revision>
  <dcterms:created xsi:type="dcterms:W3CDTF">2024-01-02T18:15:45Z</dcterms:created>
  <dcterms:modified xsi:type="dcterms:W3CDTF">2024-01-08T12:20:42Z</dcterms:modified>
</cp:coreProperties>
</file>