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1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5" r:id="rId5"/>
    <p:sldId id="261" r:id="rId6"/>
    <p:sldId id="259" r:id="rId7"/>
    <p:sldId id="263" r:id="rId8"/>
    <p:sldId id="264" r:id="rId9"/>
    <p:sldId id="268" r:id="rId10"/>
    <p:sldId id="262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. Anonymous" initials="MA" lastIdx="6" clrIdx="0">
    <p:extLst>
      <p:ext uri="{19B8F6BF-5375-455C-9EA6-DF929625EA0E}">
        <p15:presenceInfo xmlns:p15="http://schemas.microsoft.com/office/powerpoint/2012/main" userId="e6684654ff6e0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52" d="100"/>
          <a:sy n="52" d="100"/>
        </p:scale>
        <p:origin x="83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Anonymous" userId="e6684654ff6e04e1" providerId="LiveId" clId="{2B4D0E60-1891-412C-85B8-C992401F61E8}"/>
    <pc:docChg chg="modSld">
      <pc:chgData name="Mr. Anonymous" userId="e6684654ff6e04e1" providerId="LiveId" clId="{2B4D0E60-1891-412C-85B8-C992401F61E8}" dt="2022-06-09T02:47:50.765" v="6" actId="255"/>
      <pc:docMkLst>
        <pc:docMk/>
      </pc:docMkLst>
      <pc:sldChg chg="modSp mod">
        <pc:chgData name="Mr. Anonymous" userId="e6684654ff6e04e1" providerId="LiveId" clId="{2B4D0E60-1891-412C-85B8-C992401F61E8}" dt="2022-06-09T02:35:33.208" v="2" actId="14100"/>
        <pc:sldMkLst>
          <pc:docMk/>
          <pc:sldMk cId="0" sldId="258"/>
        </pc:sldMkLst>
        <pc:spChg chg="mod">
          <ac:chgData name="Mr. Anonymous" userId="e6684654ff6e04e1" providerId="LiveId" clId="{2B4D0E60-1891-412C-85B8-C992401F61E8}" dt="2022-06-09T02:35:33.208" v="2" actId="14100"/>
          <ac:spMkLst>
            <pc:docMk/>
            <pc:sldMk cId="0" sldId="258"/>
            <ac:spMk id="8" creationId="{00000000-0000-0000-0000-000000000000}"/>
          </ac:spMkLst>
        </pc:spChg>
      </pc:sldChg>
      <pc:sldChg chg="modSp mod">
        <pc:chgData name="Mr. Anonymous" userId="e6684654ff6e04e1" providerId="LiveId" clId="{2B4D0E60-1891-412C-85B8-C992401F61E8}" dt="2022-06-09T02:47:50.765" v="6" actId="255"/>
        <pc:sldMkLst>
          <pc:docMk/>
          <pc:sldMk cId="0" sldId="260"/>
        </pc:sldMkLst>
        <pc:spChg chg="mod">
          <ac:chgData name="Mr. Anonymous" userId="e6684654ff6e04e1" providerId="LiveId" clId="{2B4D0E60-1891-412C-85B8-C992401F61E8}" dt="2022-06-09T02:47:50.765" v="6" actId="255"/>
          <ac:spMkLst>
            <pc:docMk/>
            <pc:sldMk cId="0" sldId="260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6A7E-7F3D-4947-BE08-68957D989589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490C-EB17-4E11-8B02-1B1D66F6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Lab- 1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AB2C-5FC0-4454-9C69-DD247026B4B5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Lab- 1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82C2-7D01-4AE9-B6D3-130CB9DAAA25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351299" y="9056520"/>
            <a:ext cx="4937125" cy="733425"/>
          </a:xfrm>
          <a:custGeom>
            <a:avLst/>
            <a:gdLst/>
            <a:ahLst/>
            <a:cxnLst/>
            <a:rect l="l" t="t" r="r" b="b"/>
            <a:pathLst>
              <a:path w="4937125" h="733425">
                <a:moveTo>
                  <a:pt x="4936700" y="733352"/>
                </a:moveTo>
                <a:lnTo>
                  <a:pt x="366747" y="733352"/>
                </a:lnTo>
                <a:lnTo>
                  <a:pt x="321102" y="730465"/>
                </a:lnTo>
                <a:lnTo>
                  <a:pt x="277048" y="722044"/>
                </a:lnTo>
                <a:lnTo>
                  <a:pt x="234943" y="708446"/>
                </a:lnTo>
                <a:lnTo>
                  <a:pt x="195146" y="690031"/>
                </a:lnTo>
                <a:lnTo>
                  <a:pt x="158015" y="667156"/>
                </a:lnTo>
                <a:lnTo>
                  <a:pt x="123910" y="640182"/>
                </a:lnTo>
                <a:lnTo>
                  <a:pt x="93188" y="609466"/>
                </a:lnTo>
                <a:lnTo>
                  <a:pt x="66208" y="575367"/>
                </a:lnTo>
                <a:lnTo>
                  <a:pt x="43329" y="538243"/>
                </a:lnTo>
                <a:lnTo>
                  <a:pt x="24911" y="498454"/>
                </a:lnTo>
                <a:lnTo>
                  <a:pt x="11310" y="456357"/>
                </a:lnTo>
                <a:lnTo>
                  <a:pt x="2887" y="412311"/>
                </a:lnTo>
                <a:lnTo>
                  <a:pt x="0" y="366676"/>
                </a:lnTo>
                <a:lnTo>
                  <a:pt x="2887" y="321040"/>
                </a:lnTo>
                <a:lnTo>
                  <a:pt x="11310" y="276995"/>
                </a:lnTo>
                <a:lnTo>
                  <a:pt x="24911" y="234898"/>
                </a:lnTo>
                <a:lnTo>
                  <a:pt x="43329" y="195108"/>
                </a:lnTo>
                <a:lnTo>
                  <a:pt x="66208" y="157985"/>
                </a:lnTo>
                <a:lnTo>
                  <a:pt x="93188" y="123886"/>
                </a:lnTo>
                <a:lnTo>
                  <a:pt x="123910" y="93170"/>
                </a:lnTo>
                <a:lnTo>
                  <a:pt x="158015" y="66195"/>
                </a:lnTo>
                <a:lnTo>
                  <a:pt x="195146" y="43321"/>
                </a:lnTo>
                <a:lnTo>
                  <a:pt x="234943" y="24906"/>
                </a:lnTo>
                <a:lnTo>
                  <a:pt x="277048" y="11308"/>
                </a:lnTo>
                <a:lnTo>
                  <a:pt x="321102" y="2886"/>
                </a:lnTo>
                <a:lnTo>
                  <a:pt x="366747" y="0"/>
                </a:lnTo>
                <a:lnTo>
                  <a:pt x="4817272" y="0"/>
                </a:lnTo>
                <a:lnTo>
                  <a:pt x="4870240" y="22297"/>
                </a:lnTo>
                <a:lnTo>
                  <a:pt x="4891613" y="74326"/>
                </a:lnTo>
                <a:lnTo>
                  <a:pt x="4869310" y="127283"/>
                </a:lnTo>
                <a:lnTo>
                  <a:pt x="4817272" y="148652"/>
                </a:lnTo>
                <a:lnTo>
                  <a:pt x="2894328" y="148652"/>
                </a:lnTo>
                <a:lnTo>
                  <a:pt x="2864940" y="154691"/>
                </a:lnTo>
                <a:lnTo>
                  <a:pt x="2841360" y="170950"/>
                </a:lnTo>
                <a:lnTo>
                  <a:pt x="2825679" y="194641"/>
                </a:lnTo>
                <a:lnTo>
                  <a:pt x="2819987" y="222978"/>
                </a:lnTo>
                <a:lnTo>
                  <a:pt x="2824503" y="222978"/>
                </a:lnTo>
                <a:lnTo>
                  <a:pt x="2828505" y="242450"/>
                </a:lnTo>
                <a:lnTo>
                  <a:pt x="2844767" y="266026"/>
                </a:lnTo>
                <a:lnTo>
                  <a:pt x="2868464" y="281704"/>
                </a:lnTo>
                <a:lnTo>
                  <a:pt x="2896806" y="287394"/>
                </a:lnTo>
                <a:lnTo>
                  <a:pt x="4936700" y="287394"/>
                </a:lnTo>
                <a:lnTo>
                  <a:pt x="4936700" y="436047"/>
                </a:lnTo>
                <a:lnTo>
                  <a:pt x="2896806" y="436047"/>
                </a:lnTo>
                <a:lnTo>
                  <a:pt x="2867418" y="442086"/>
                </a:lnTo>
                <a:lnTo>
                  <a:pt x="2843838" y="458345"/>
                </a:lnTo>
                <a:lnTo>
                  <a:pt x="2828157" y="482036"/>
                </a:lnTo>
                <a:lnTo>
                  <a:pt x="2822465" y="510373"/>
                </a:lnTo>
                <a:lnTo>
                  <a:pt x="2828505" y="539755"/>
                </a:lnTo>
                <a:lnTo>
                  <a:pt x="2844767" y="563331"/>
                </a:lnTo>
                <a:lnTo>
                  <a:pt x="2868464" y="579009"/>
                </a:lnTo>
                <a:lnTo>
                  <a:pt x="2896806" y="584699"/>
                </a:lnTo>
                <a:lnTo>
                  <a:pt x="4936700" y="584699"/>
                </a:lnTo>
                <a:lnTo>
                  <a:pt x="4936700" y="733352"/>
                </a:lnTo>
                <a:close/>
              </a:path>
              <a:path w="4937125" h="733425">
                <a:moveTo>
                  <a:pt x="2824503" y="222978"/>
                </a:moveTo>
                <a:lnTo>
                  <a:pt x="2819987" y="222978"/>
                </a:lnTo>
                <a:lnTo>
                  <a:pt x="2822465" y="213068"/>
                </a:lnTo>
                <a:lnTo>
                  <a:pt x="2824503" y="222978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54820" y="9844378"/>
            <a:ext cx="2233295" cy="441325"/>
          </a:xfrm>
          <a:custGeom>
            <a:avLst/>
            <a:gdLst/>
            <a:ahLst/>
            <a:cxnLst/>
            <a:rect l="l" t="t" r="r" b="b"/>
            <a:pathLst>
              <a:path w="2233294" h="441325">
                <a:moveTo>
                  <a:pt x="2233179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1925422" y="0"/>
                </a:lnTo>
                <a:lnTo>
                  <a:pt x="1966541" y="27175"/>
                </a:lnTo>
                <a:lnTo>
                  <a:pt x="1957016" y="76184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233179" y="173427"/>
                </a:lnTo>
                <a:lnTo>
                  <a:pt x="223317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2233179" y="351811"/>
                </a:lnTo>
                <a:lnTo>
                  <a:pt x="2233179" y="441002"/>
                </a:lnTo>
                <a:close/>
              </a:path>
              <a:path w="2233294" h="441325">
                <a:moveTo>
                  <a:pt x="2165790" y="89191"/>
                </a:moveTo>
                <a:lnTo>
                  <a:pt x="2088971" y="89191"/>
                </a:lnTo>
                <a:lnTo>
                  <a:pt x="2071547" y="85707"/>
                </a:lnTo>
                <a:lnTo>
                  <a:pt x="2057376" y="76184"/>
                </a:lnTo>
                <a:lnTo>
                  <a:pt x="2047851" y="62015"/>
                </a:lnTo>
                <a:lnTo>
                  <a:pt x="2044367" y="44595"/>
                </a:lnTo>
                <a:lnTo>
                  <a:pt x="2047851" y="27175"/>
                </a:lnTo>
                <a:lnTo>
                  <a:pt x="2057376" y="13007"/>
                </a:lnTo>
                <a:lnTo>
                  <a:pt x="2071547" y="3484"/>
                </a:lnTo>
                <a:lnTo>
                  <a:pt x="2088971" y="0"/>
                </a:lnTo>
                <a:lnTo>
                  <a:pt x="2165790" y="0"/>
                </a:lnTo>
                <a:lnTo>
                  <a:pt x="2183213" y="3484"/>
                </a:lnTo>
                <a:lnTo>
                  <a:pt x="2197384" y="13007"/>
                </a:lnTo>
                <a:lnTo>
                  <a:pt x="2206909" y="27175"/>
                </a:lnTo>
                <a:lnTo>
                  <a:pt x="2210394" y="44595"/>
                </a:lnTo>
                <a:lnTo>
                  <a:pt x="2206909" y="62015"/>
                </a:lnTo>
                <a:lnTo>
                  <a:pt x="2197384" y="76184"/>
                </a:lnTo>
                <a:lnTo>
                  <a:pt x="2183213" y="85707"/>
                </a:lnTo>
                <a:lnTo>
                  <a:pt x="2165790" y="89191"/>
                </a:lnTo>
                <a:close/>
              </a:path>
              <a:path w="2233294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2233294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71442" y="8563489"/>
            <a:ext cx="3524250" cy="441325"/>
          </a:xfrm>
          <a:custGeom>
            <a:avLst/>
            <a:gdLst/>
            <a:ahLst/>
            <a:cxnLst/>
            <a:rect l="l" t="t" r="r" b="b"/>
            <a:pathLst>
              <a:path w="3524250" h="441325">
                <a:moveTo>
                  <a:pt x="1838691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2267389" y="0"/>
                </a:lnTo>
                <a:lnTo>
                  <a:pt x="2284812" y="3484"/>
                </a:lnTo>
                <a:lnTo>
                  <a:pt x="2298983" y="13007"/>
                </a:lnTo>
                <a:lnTo>
                  <a:pt x="2308508" y="27175"/>
                </a:lnTo>
                <a:lnTo>
                  <a:pt x="2311993" y="44595"/>
                </a:lnTo>
                <a:lnTo>
                  <a:pt x="2308508" y="62015"/>
                </a:lnTo>
                <a:lnTo>
                  <a:pt x="2298983" y="76184"/>
                </a:lnTo>
                <a:lnTo>
                  <a:pt x="2284812" y="85707"/>
                </a:lnTo>
                <a:lnTo>
                  <a:pt x="2267389" y="89191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554839" y="173427"/>
                </a:lnTo>
                <a:lnTo>
                  <a:pt x="2572263" y="176912"/>
                </a:lnTo>
                <a:lnTo>
                  <a:pt x="2586434" y="186435"/>
                </a:lnTo>
                <a:lnTo>
                  <a:pt x="2595959" y="200603"/>
                </a:lnTo>
                <a:lnTo>
                  <a:pt x="2599443" y="218023"/>
                </a:lnTo>
                <a:lnTo>
                  <a:pt x="2595959" y="235443"/>
                </a:lnTo>
                <a:lnTo>
                  <a:pt x="2586434" y="249612"/>
                </a:lnTo>
                <a:lnTo>
                  <a:pt x="2572263" y="259135"/>
                </a:lnTo>
                <a:lnTo>
                  <a:pt x="255483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1838691" y="351811"/>
                </a:lnTo>
                <a:lnTo>
                  <a:pt x="1856115" y="355295"/>
                </a:lnTo>
                <a:lnTo>
                  <a:pt x="1870286" y="364818"/>
                </a:lnTo>
                <a:lnTo>
                  <a:pt x="1879811" y="378986"/>
                </a:lnTo>
                <a:lnTo>
                  <a:pt x="1883295" y="396406"/>
                </a:lnTo>
                <a:lnTo>
                  <a:pt x="1879811" y="413826"/>
                </a:lnTo>
                <a:lnTo>
                  <a:pt x="1870286" y="427995"/>
                </a:lnTo>
                <a:lnTo>
                  <a:pt x="1856115" y="437518"/>
                </a:lnTo>
                <a:lnTo>
                  <a:pt x="1838691" y="441002"/>
                </a:lnTo>
                <a:close/>
              </a:path>
              <a:path w="3524250" h="441325">
                <a:moveTo>
                  <a:pt x="3479141" y="89191"/>
                </a:moveTo>
                <a:lnTo>
                  <a:pt x="2430938" y="89191"/>
                </a:lnTo>
                <a:lnTo>
                  <a:pt x="2413514" y="85707"/>
                </a:lnTo>
                <a:lnTo>
                  <a:pt x="2399343" y="76184"/>
                </a:lnTo>
                <a:lnTo>
                  <a:pt x="2389818" y="62015"/>
                </a:lnTo>
                <a:lnTo>
                  <a:pt x="2386334" y="44595"/>
                </a:lnTo>
                <a:lnTo>
                  <a:pt x="2389818" y="27175"/>
                </a:lnTo>
                <a:lnTo>
                  <a:pt x="2399343" y="13007"/>
                </a:lnTo>
                <a:lnTo>
                  <a:pt x="2413514" y="3484"/>
                </a:lnTo>
                <a:lnTo>
                  <a:pt x="2430938" y="0"/>
                </a:lnTo>
                <a:lnTo>
                  <a:pt x="3479141" y="0"/>
                </a:lnTo>
                <a:lnTo>
                  <a:pt x="3496564" y="3484"/>
                </a:lnTo>
                <a:lnTo>
                  <a:pt x="3510736" y="13007"/>
                </a:lnTo>
                <a:lnTo>
                  <a:pt x="3520260" y="27175"/>
                </a:lnTo>
                <a:lnTo>
                  <a:pt x="3523745" y="44595"/>
                </a:lnTo>
                <a:lnTo>
                  <a:pt x="3520260" y="62015"/>
                </a:lnTo>
                <a:lnTo>
                  <a:pt x="3510736" y="76184"/>
                </a:lnTo>
                <a:lnTo>
                  <a:pt x="3496564" y="85707"/>
                </a:lnTo>
                <a:lnTo>
                  <a:pt x="3479141" y="89191"/>
                </a:lnTo>
                <a:close/>
              </a:path>
              <a:path w="3524250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3524250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  <a:path w="3524250" h="441325">
                <a:moveTo>
                  <a:pt x="2770427" y="265097"/>
                </a:moveTo>
                <a:lnTo>
                  <a:pt x="2693608" y="265097"/>
                </a:lnTo>
                <a:lnTo>
                  <a:pt x="2676185" y="261612"/>
                </a:lnTo>
                <a:lnTo>
                  <a:pt x="2662013" y="252089"/>
                </a:lnTo>
                <a:lnTo>
                  <a:pt x="2652489" y="237921"/>
                </a:lnTo>
                <a:lnTo>
                  <a:pt x="2649004" y="220501"/>
                </a:lnTo>
                <a:lnTo>
                  <a:pt x="2652489" y="203081"/>
                </a:lnTo>
                <a:lnTo>
                  <a:pt x="2662013" y="188912"/>
                </a:lnTo>
                <a:lnTo>
                  <a:pt x="2676185" y="179389"/>
                </a:lnTo>
                <a:lnTo>
                  <a:pt x="2693608" y="175905"/>
                </a:lnTo>
                <a:lnTo>
                  <a:pt x="2770427" y="175905"/>
                </a:lnTo>
                <a:lnTo>
                  <a:pt x="2787850" y="179389"/>
                </a:lnTo>
                <a:lnTo>
                  <a:pt x="2802022" y="188912"/>
                </a:lnTo>
                <a:lnTo>
                  <a:pt x="2811546" y="203081"/>
                </a:lnTo>
                <a:lnTo>
                  <a:pt x="2815031" y="220501"/>
                </a:lnTo>
                <a:lnTo>
                  <a:pt x="2811546" y="237921"/>
                </a:lnTo>
                <a:lnTo>
                  <a:pt x="2802022" y="252089"/>
                </a:lnTo>
                <a:lnTo>
                  <a:pt x="2787850" y="261612"/>
                </a:lnTo>
                <a:lnTo>
                  <a:pt x="2770427" y="265097"/>
                </a:lnTo>
                <a:close/>
              </a:path>
              <a:path w="3524250" h="441325">
                <a:moveTo>
                  <a:pt x="2235174" y="441002"/>
                </a:moveTo>
                <a:lnTo>
                  <a:pt x="1992328" y="441002"/>
                </a:lnTo>
                <a:lnTo>
                  <a:pt x="1974905" y="437518"/>
                </a:lnTo>
                <a:lnTo>
                  <a:pt x="1960734" y="427995"/>
                </a:lnTo>
                <a:lnTo>
                  <a:pt x="1951209" y="413826"/>
                </a:lnTo>
                <a:lnTo>
                  <a:pt x="1947724" y="396406"/>
                </a:lnTo>
                <a:lnTo>
                  <a:pt x="1951209" y="378986"/>
                </a:lnTo>
                <a:lnTo>
                  <a:pt x="1960734" y="364818"/>
                </a:lnTo>
                <a:lnTo>
                  <a:pt x="1974905" y="355295"/>
                </a:lnTo>
                <a:lnTo>
                  <a:pt x="1992328" y="351811"/>
                </a:lnTo>
                <a:lnTo>
                  <a:pt x="2235174" y="351811"/>
                </a:lnTo>
                <a:lnTo>
                  <a:pt x="2252598" y="355295"/>
                </a:lnTo>
                <a:lnTo>
                  <a:pt x="2266769" y="364818"/>
                </a:lnTo>
                <a:lnTo>
                  <a:pt x="2276294" y="378986"/>
                </a:lnTo>
                <a:lnTo>
                  <a:pt x="2279779" y="396406"/>
                </a:lnTo>
                <a:lnTo>
                  <a:pt x="2276294" y="413826"/>
                </a:lnTo>
                <a:lnTo>
                  <a:pt x="2266769" y="427995"/>
                </a:lnTo>
                <a:lnTo>
                  <a:pt x="2252598" y="437518"/>
                </a:lnTo>
                <a:lnTo>
                  <a:pt x="2235174" y="441002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5210"/>
            <a:ext cx="4505960" cy="843280"/>
          </a:xfrm>
          <a:custGeom>
            <a:avLst/>
            <a:gdLst/>
            <a:ahLst/>
            <a:cxnLst/>
            <a:rect l="l" t="t" r="r" b="b"/>
            <a:pathLst>
              <a:path w="4505960" h="843280">
                <a:moveTo>
                  <a:pt x="0" y="842715"/>
                </a:moveTo>
                <a:lnTo>
                  <a:pt x="4084939" y="842715"/>
                </a:lnTo>
                <a:lnTo>
                  <a:pt x="4133586" y="839850"/>
                </a:lnTo>
                <a:lnTo>
                  <a:pt x="4180686" y="831476"/>
                </a:lnTo>
                <a:lnTo>
                  <a:pt x="4225909" y="817923"/>
                </a:lnTo>
                <a:lnTo>
                  <a:pt x="4268928" y="799520"/>
                </a:lnTo>
                <a:lnTo>
                  <a:pt x="4309412" y="776598"/>
                </a:lnTo>
                <a:lnTo>
                  <a:pt x="4347032" y="749486"/>
                </a:lnTo>
                <a:lnTo>
                  <a:pt x="4381459" y="718514"/>
                </a:lnTo>
                <a:lnTo>
                  <a:pt x="4412365" y="684013"/>
                </a:lnTo>
                <a:lnTo>
                  <a:pt x="4439418" y="646312"/>
                </a:lnTo>
                <a:lnTo>
                  <a:pt x="4462292" y="605741"/>
                </a:lnTo>
                <a:lnTo>
                  <a:pt x="4480655" y="562630"/>
                </a:lnTo>
                <a:lnTo>
                  <a:pt x="4494179" y="517309"/>
                </a:lnTo>
                <a:lnTo>
                  <a:pt x="4502536" y="470108"/>
                </a:lnTo>
                <a:lnTo>
                  <a:pt x="4505394" y="421357"/>
                </a:lnTo>
                <a:lnTo>
                  <a:pt x="4502536" y="372606"/>
                </a:lnTo>
                <a:lnTo>
                  <a:pt x="4494179" y="325405"/>
                </a:lnTo>
                <a:lnTo>
                  <a:pt x="4480655" y="280085"/>
                </a:lnTo>
                <a:lnTo>
                  <a:pt x="4462292" y="236974"/>
                </a:lnTo>
                <a:lnTo>
                  <a:pt x="4439418" y="196403"/>
                </a:lnTo>
                <a:lnTo>
                  <a:pt x="4412365" y="158702"/>
                </a:lnTo>
                <a:lnTo>
                  <a:pt x="4381459" y="124200"/>
                </a:lnTo>
                <a:lnTo>
                  <a:pt x="4347032" y="93229"/>
                </a:lnTo>
                <a:lnTo>
                  <a:pt x="4309412" y="66117"/>
                </a:lnTo>
                <a:lnTo>
                  <a:pt x="4268928" y="43194"/>
                </a:lnTo>
                <a:lnTo>
                  <a:pt x="4225909" y="24792"/>
                </a:lnTo>
                <a:lnTo>
                  <a:pt x="4180686" y="11238"/>
                </a:lnTo>
                <a:lnTo>
                  <a:pt x="4133586" y="2864"/>
                </a:lnTo>
                <a:lnTo>
                  <a:pt x="4084939" y="0"/>
                </a:lnTo>
                <a:lnTo>
                  <a:pt x="0" y="0"/>
                </a:lnTo>
                <a:lnTo>
                  <a:pt x="0" y="170820"/>
                </a:lnTo>
                <a:lnTo>
                  <a:pt x="1187211" y="170820"/>
                </a:lnTo>
                <a:lnTo>
                  <a:pt x="1220903" y="177760"/>
                </a:lnTo>
                <a:lnTo>
                  <a:pt x="1247936" y="196443"/>
                </a:lnTo>
                <a:lnTo>
                  <a:pt x="1265913" y="223668"/>
                </a:lnTo>
                <a:lnTo>
                  <a:pt x="1272439" y="256231"/>
                </a:lnTo>
                <a:lnTo>
                  <a:pt x="1267262" y="256231"/>
                </a:lnTo>
                <a:lnTo>
                  <a:pt x="1262673" y="278606"/>
                </a:lnTo>
                <a:lnTo>
                  <a:pt x="1244030" y="305697"/>
                </a:lnTo>
                <a:lnTo>
                  <a:pt x="1216863" y="323714"/>
                </a:lnTo>
                <a:lnTo>
                  <a:pt x="1184371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184371" y="501074"/>
                </a:lnTo>
                <a:lnTo>
                  <a:pt x="1218062" y="508013"/>
                </a:lnTo>
                <a:lnTo>
                  <a:pt x="1245095" y="526697"/>
                </a:lnTo>
                <a:lnTo>
                  <a:pt x="1263073" y="553921"/>
                </a:lnTo>
                <a:lnTo>
                  <a:pt x="1269598" y="586484"/>
                </a:lnTo>
                <a:lnTo>
                  <a:pt x="1262673" y="620248"/>
                </a:lnTo>
                <a:lnTo>
                  <a:pt x="1244030" y="647339"/>
                </a:lnTo>
                <a:lnTo>
                  <a:pt x="1216863" y="665355"/>
                </a:lnTo>
                <a:lnTo>
                  <a:pt x="1184371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505960" h="843280">
                <a:moveTo>
                  <a:pt x="1267262" y="256231"/>
                </a:moveTo>
                <a:lnTo>
                  <a:pt x="1272439" y="256231"/>
                </a:lnTo>
                <a:lnTo>
                  <a:pt x="1269598" y="244843"/>
                </a:lnTo>
                <a:lnTo>
                  <a:pt x="1267262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60560"/>
            <a:ext cx="1406525" cy="507365"/>
          </a:xfrm>
          <a:custGeom>
            <a:avLst/>
            <a:gdLst/>
            <a:ahLst/>
            <a:cxnLst/>
            <a:rect l="l" t="t" r="r" b="b"/>
            <a:pathLst>
              <a:path w="1406525" h="507365">
                <a:moveTo>
                  <a:pt x="0" y="506768"/>
                </a:moveTo>
                <a:lnTo>
                  <a:pt x="1153120" y="506768"/>
                </a:lnTo>
                <a:lnTo>
                  <a:pt x="1198454" y="502671"/>
                </a:lnTo>
                <a:lnTo>
                  <a:pt x="1241169" y="490865"/>
                </a:lnTo>
                <a:lnTo>
                  <a:pt x="1280541" y="472076"/>
                </a:lnTo>
                <a:lnTo>
                  <a:pt x="1315843" y="447031"/>
                </a:lnTo>
                <a:lnTo>
                  <a:pt x="1346353" y="416456"/>
                </a:lnTo>
                <a:lnTo>
                  <a:pt x="1371344" y="381077"/>
                </a:lnTo>
                <a:lnTo>
                  <a:pt x="1390093" y="341621"/>
                </a:lnTo>
                <a:lnTo>
                  <a:pt x="1401874" y="298815"/>
                </a:lnTo>
                <a:lnTo>
                  <a:pt x="1405961" y="253384"/>
                </a:lnTo>
                <a:lnTo>
                  <a:pt x="1401874" y="207952"/>
                </a:lnTo>
                <a:lnTo>
                  <a:pt x="1390093" y="165146"/>
                </a:lnTo>
                <a:lnTo>
                  <a:pt x="1371344" y="125690"/>
                </a:lnTo>
                <a:lnTo>
                  <a:pt x="1346353" y="90311"/>
                </a:lnTo>
                <a:lnTo>
                  <a:pt x="1315843" y="59736"/>
                </a:lnTo>
                <a:lnTo>
                  <a:pt x="1280541" y="34691"/>
                </a:lnTo>
                <a:lnTo>
                  <a:pt x="1241169" y="15902"/>
                </a:lnTo>
                <a:lnTo>
                  <a:pt x="1198454" y="4096"/>
                </a:lnTo>
                <a:lnTo>
                  <a:pt x="1153120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12272" y="3280333"/>
            <a:ext cx="2466974" cy="2543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Lab- 1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FED1-B5CE-4DEB-A3A6-256A58837416}" type="datetime1">
              <a:rPr lang="en-US" smtClean="0"/>
              <a:t>6/9/2022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351299" y="9056520"/>
            <a:ext cx="4937125" cy="733425"/>
          </a:xfrm>
          <a:custGeom>
            <a:avLst/>
            <a:gdLst/>
            <a:ahLst/>
            <a:cxnLst/>
            <a:rect l="l" t="t" r="r" b="b"/>
            <a:pathLst>
              <a:path w="4937125" h="733425">
                <a:moveTo>
                  <a:pt x="4936700" y="733352"/>
                </a:moveTo>
                <a:lnTo>
                  <a:pt x="366747" y="733352"/>
                </a:lnTo>
                <a:lnTo>
                  <a:pt x="321102" y="730465"/>
                </a:lnTo>
                <a:lnTo>
                  <a:pt x="277048" y="722044"/>
                </a:lnTo>
                <a:lnTo>
                  <a:pt x="234943" y="708446"/>
                </a:lnTo>
                <a:lnTo>
                  <a:pt x="195146" y="690031"/>
                </a:lnTo>
                <a:lnTo>
                  <a:pt x="158015" y="667156"/>
                </a:lnTo>
                <a:lnTo>
                  <a:pt x="123910" y="640182"/>
                </a:lnTo>
                <a:lnTo>
                  <a:pt x="93188" y="609466"/>
                </a:lnTo>
                <a:lnTo>
                  <a:pt x="66208" y="575367"/>
                </a:lnTo>
                <a:lnTo>
                  <a:pt x="43329" y="538243"/>
                </a:lnTo>
                <a:lnTo>
                  <a:pt x="24911" y="498454"/>
                </a:lnTo>
                <a:lnTo>
                  <a:pt x="11310" y="456357"/>
                </a:lnTo>
                <a:lnTo>
                  <a:pt x="2887" y="412311"/>
                </a:lnTo>
                <a:lnTo>
                  <a:pt x="0" y="366676"/>
                </a:lnTo>
                <a:lnTo>
                  <a:pt x="2887" y="321040"/>
                </a:lnTo>
                <a:lnTo>
                  <a:pt x="11310" y="276995"/>
                </a:lnTo>
                <a:lnTo>
                  <a:pt x="24911" y="234898"/>
                </a:lnTo>
                <a:lnTo>
                  <a:pt x="43329" y="195108"/>
                </a:lnTo>
                <a:lnTo>
                  <a:pt x="66208" y="157985"/>
                </a:lnTo>
                <a:lnTo>
                  <a:pt x="93188" y="123886"/>
                </a:lnTo>
                <a:lnTo>
                  <a:pt x="123910" y="93170"/>
                </a:lnTo>
                <a:lnTo>
                  <a:pt x="158015" y="66195"/>
                </a:lnTo>
                <a:lnTo>
                  <a:pt x="195146" y="43321"/>
                </a:lnTo>
                <a:lnTo>
                  <a:pt x="234943" y="24906"/>
                </a:lnTo>
                <a:lnTo>
                  <a:pt x="277048" y="11308"/>
                </a:lnTo>
                <a:lnTo>
                  <a:pt x="321102" y="2886"/>
                </a:lnTo>
                <a:lnTo>
                  <a:pt x="366747" y="0"/>
                </a:lnTo>
                <a:lnTo>
                  <a:pt x="4817272" y="0"/>
                </a:lnTo>
                <a:lnTo>
                  <a:pt x="4870240" y="22297"/>
                </a:lnTo>
                <a:lnTo>
                  <a:pt x="4891613" y="74326"/>
                </a:lnTo>
                <a:lnTo>
                  <a:pt x="4869310" y="127283"/>
                </a:lnTo>
                <a:lnTo>
                  <a:pt x="4817272" y="148652"/>
                </a:lnTo>
                <a:lnTo>
                  <a:pt x="2894328" y="148652"/>
                </a:lnTo>
                <a:lnTo>
                  <a:pt x="2864940" y="154691"/>
                </a:lnTo>
                <a:lnTo>
                  <a:pt x="2841360" y="170950"/>
                </a:lnTo>
                <a:lnTo>
                  <a:pt x="2825679" y="194641"/>
                </a:lnTo>
                <a:lnTo>
                  <a:pt x="2819987" y="222978"/>
                </a:lnTo>
                <a:lnTo>
                  <a:pt x="2824503" y="222978"/>
                </a:lnTo>
                <a:lnTo>
                  <a:pt x="2828505" y="242450"/>
                </a:lnTo>
                <a:lnTo>
                  <a:pt x="2844767" y="266026"/>
                </a:lnTo>
                <a:lnTo>
                  <a:pt x="2868464" y="281704"/>
                </a:lnTo>
                <a:lnTo>
                  <a:pt x="2896806" y="287394"/>
                </a:lnTo>
                <a:lnTo>
                  <a:pt x="4936700" y="287394"/>
                </a:lnTo>
                <a:lnTo>
                  <a:pt x="4936700" y="436047"/>
                </a:lnTo>
                <a:lnTo>
                  <a:pt x="2896806" y="436047"/>
                </a:lnTo>
                <a:lnTo>
                  <a:pt x="2867418" y="442086"/>
                </a:lnTo>
                <a:lnTo>
                  <a:pt x="2843838" y="458345"/>
                </a:lnTo>
                <a:lnTo>
                  <a:pt x="2828157" y="482036"/>
                </a:lnTo>
                <a:lnTo>
                  <a:pt x="2822465" y="510373"/>
                </a:lnTo>
                <a:lnTo>
                  <a:pt x="2828505" y="539755"/>
                </a:lnTo>
                <a:lnTo>
                  <a:pt x="2844767" y="563331"/>
                </a:lnTo>
                <a:lnTo>
                  <a:pt x="2868464" y="579009"/>
                </a:lnTo>
                <a:lnTo>
                  <a:pt x="2896806" y="584699"/>
                </a:lnTo>
                <a:lnTo>
                  <a:pt x="4936700" y="584699"/>
                </a:lnTo>
                <a:lnTo>
                  <a:pt x="4936700" y="733352"/>
                </a:lnTo>
                <a:close/>
              </a:path>
              <a:path w="4937125" h="733425">
                <a:moveTo>
                  <a:pt x="2824503" y="222978"/>
                </a:moveTo>
                <a:lnTo>
                  <a:pt x="2819987" y="222978"/>
                </a:lnTo>
                <a:lnTo>
                  <a:pt x="2822465" y="213068"/>
                </a:lnTo>
                <a:lnTo>
                  <a:pt x="2824503" y="222978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54820" y="9844378"/>
            <a:ext cx="2233295" cy="441325"/>
          </a:xfrm>
          <a:custGeom>
            <a:avLst/>
            <a:gdLst/>
            <a:ahLst/>
            <a:cxnLst/>
            <a:rect l="l" t="t" r="r" b="b"/>
            <a:pathLst>
              <a:path w="2233294" h="441325">
                <a:moveTo>
                  <a:pt x="2233179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1925422" y="0"/>
                </a:lnTo>
                <a:lnTo>
                  <a:pt x="1966541" y="27175"/>
                </a:lnTo>
                <a:lnTo>
                  <a:pt x="1957016" y="76184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233179" y="173427"/>
                </a:lnTo>
                <a:lnTo>
                  <a:pt x="223317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2233179" y="351811"/>
                </a:lnTo>
                <a:lnTo>
                  <a:pt x="2233179" y="441002"/>
                </a:lnTo>
                <a:close/>
              </a:path>
              <a:path w="2233294" h="441325">
                <a:moveTo>
                  <a:pt x="2165790" y="89191"/>
                </a:moveTo>
                <a:lnTo>
                  <a:pt x="2088971" y="89191"/>
                </a:lnTo>
                <a:lnTo>
                  <a:pt x="2071547" y="85707"/>
                </a:lnTo>
                <a:lnTo>
                  <a:pt x="2057376" y="76184"/>
                </a:lnTo>
                <a:lnTo>
                  <a:pt x="2047851" y="62015"/>
                </a:lnTo>
                <a:lnTo>
                  <a:pt x="2044367" y="44595"/>
                </a:lnTo>
                <a:lnTo>
                  <a:pt x="2047851" y="27175"/>
                </a:lnTo>
                <a:lnTo>
                  <a:pt x="2057376" y="13007"/>
                </a:lnTo>
                <a:lnTo>
                  <a:pt x="2071547" y="3484"/>
                </a:lnTo>
                <a:lnTo>
                  <a:pt x="2088971" y="0"/>
                </a:lnTo>
                <a:lnTo>
                  <a:pt x="2165790" y="0"/>
                </a:lnTo>
                <a:lnTo>
                  <a:pt x="2183213" y="3484"/>
                </a:lnTo>
                <a:lnTo>
                  <a:pt x="2197384" y="13007"/>
                </a:lnTo>
                <a:lnTo>
                  <a:pt x="2206909" y="27175"/>
                </a:lnTo>
                <a:lnTo>
                  <a:pt x="2210394" y="44595"/>
                </a:lnTo>
                <a:lnTo>
                  <a:pt x="2206909" y="62015"/>
                </a:lnTo>
                <a:lnTo>
                  <a:pt x="2197384" y="76184"/>
                </a:lnTo>
                <a:lnTo>
                  <a:pt x="2183213" y="85707"/>
                </a:lnTo>
                <a:lnTo>
                  <a:pt x="2165790" y="89191"/>
                </a:lnTo>
                <a:close/>
              </a:path>
              <a:path w="2233294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2233294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71442" y="8563489"/>
            <a:ext cx="3524250" cy="441325"/>
          </a:xfrm>
          <a:custGeom>
            <a:avLst/>
            <a:gdLst/>
            <a:ahLst/>
            <a:cxnLst/>
            <a:rect l="l" t="t" r="r" b="b"/>
            <a:pathLst>
              <a:path w="3524250" h="441325">
                <a:moveTo>
                  <a:pt x="1838691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2267389" y="0"/>
                </a:lnTo>
                <a:lnTo>
                  <a:pt x="2284812" y="3484"/>
                </a:lnTo>
                <a:lnTo>
                  <a:pt x="2298983" y="13007"/>
                </a:lnTo>
                <a:lnTo>
                  <a:pt x="2308508" y="27175"/>
                </a:lnTo>
                <a:lnTo>
                  <a:pt x="2311993" y="44595"/>
                </a:lnTo>
                <a:lnTo>
                  <a:pt x="2308508" y="62015"/>
                </a:lnTo>
                <a:lnTo>
                  <a:pt x="2298983" y="76184"/>
                </a:lnTo>
                <a:lnTo>
                  <a:pt x="2284812" y="85707"/>
                </a:lnTo>
                <a:lnTo>
                  <a:pt x="2267389" y="89191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554839" y="173427"/>
                </a:lnTo>
                <a:lnTo>
                  <a:pt x="2572263" y="176912"/>
                </a:lnTo>
                <a:lnTo>
                  <a:pt x="2586434" y="186435"/>
                </a:lnTo>
                <a:lnTo>
                  <a:pt x="2595959" y="200603"/>
                </a:lnTo>
                <a:lnTo>
                  <a:pt x="2599443" y="218023"/>
                </a:lnTo>
                <a:lnTo>
                  <a:pt x="2595959" y="235443"/>
                </a:lnTo>
                <a:lnTo>
                  <a:pt x="2586434" y="249612"/>
                </a:lnTo>
                <a:lnTo>
                  <a:pt x="2572263" y="259135"/>
                </a:lnTo>
                <a:lnTo>
                  <a:pt x="255483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1838691" y="351811"/>
                </a:lnTo>
                <a:lnTo>
                  <a:pt x="1856115" y="355295"/>
                </a:lnTo>
                <a:lnTo>
                  <a:pt x="1870286" y="364818"/>
                </a:lnTo>
                <a:lnTo>
                  <a:pt x="1879811" y="378986"/>
                </a:lnTo>
                <a:lnTo>
                  <a:pt x="1883295" y="396406"/>
                </a:lnTo>
                <a:lnTo>
                  <a:pt x="1879811" y="413826"/>
                </a:lnTo>
                <a:lnTo>
                  <a:pt x="1870286" y="427995"/>
                </a:lnTo>
                <a:lnTo>
                  <a:pt x="1856115" y="437518"/>
                </a:lnTo>
                <a:lnTo>
                  <a:pt x="1838691" y="441002"/>
                </a:lnTo>
                <a:close/>
              </a:path>
              <a:path w="3524250" h="441325">
                <a:moveTo>
                  <a:pt x="3479141" y="89191"/>
                </a:moveTo>
                <a:lnTo>
                  <a:pt x="2430938" y="89191"/>
                </a:lnTo>
                <a:lnTo>
                  <a:pt x="2413514" y="85707"/>
                </a:lnTo>
                <a:lnTo>
                  <a:pt x="2399343" y="76184"/>
                </a:lnTo>
                <a:lnTo>
                  <a:pt x="2389818" y="62015"/>
                </a:lnTo>
                <a:lnTo>
                  <a:pt x="2386334" y="44595"/>
                </a:lnTo>
                <a:lnTo>
                  <a:pt x="2389818" y="27175"/>
                </a:lnTo>
                <a:lnTo>
                  <a:pt x="2399343" y="13007"/>
                </a:lnTo>
                <a:lnTo>
                  <a:pt x="2413514" y="3484"/>
                </a:lnTo>
                <a:lnTo>
                  <a:pt x="2430938" y="0"/>
                </a:lnTo>
                <a:lnTo>
                  <a:pt x="3479141" y="0"/>
                </a:lnTo>
                <a:lnTo>
                  <a:pt x="3496564" y="3484"/>
                </a:lnTo>
                <a:lnTo>
                  <a:pt x="3510736" y="13007"/>
                </a:lnTo>
                <a:lnTo>
                  <a:pt x="3520260" y="27175"/>
                </a:lnTo>
                <a:lnTo>
                  <a:pt x="3523745" y="44595"/>
                </a:lnTo>
                <a:lnTo>
                  <a:pt x="3520260" y="62015"/>
                </a:lnTo>
                <a:lnTo>
                  <a:pt x="3510736" y="76184"/>
                </a:lnTo>
                <a:lnTo>
                  <a:pt x="3496564" y="85707"/>
                </a:lnTo>
                <a:lnTo>
                  <a:pt x="3479141" y="89191"/>
                </a:lnTo>
                <a:close/>
              </a:path>
              <a:path w="3524250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3524250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  <a:path w="3524250" h="441325">
                <a:moveTo>
                  <a:pt x="2770427" y="265097"/>
                </a:moveTo>
                <a:lnTo>
                  <a:pt x="2693608" y="265097"/>
                </a:lnTo>
                <a:lnTo>
                  <a:pt x="2676185" y="261612"/>
                </a:lnTo>
                <a:lnTo>
                  <a:pt x="2662013" y="252089"/>
                </a:lnTo>
                <a:lnTo>
                  <a:pt x="2652489" y="237921"/>
                </a:lnTo>
                <a:lnTo>
                  <a:pt x="2649004" y="220501"/>
                </a:lnTo>
                <a:lnTo>
                  <a:pt x="2652489" y="203081"/>
                </a:lnTo>
                <a:lnTo>
                  <a:pt x="2662013" y="188912"/>
                </a:lnTo>
                <a:lnTo>
                  <a:pt x="2676185" y="179389"/>
                </a:lnTo>
                <a:lnTo>
                  <a:pt x="2693608" y="175905"/>
                </a:lnTo>
                <a:lnTo>
                  <a:pt x="2770427" y="175905"/>
                </a:lnTo>
                <a:lnTo>
                  <a:pt x="2787850" y="179389"/>
                </a:lnTo>
                <a:lnTo>
                  <a:pt x="2802022" y="188912"/>
                </a:lnTo>
                <a:lnTo>
                  <a:pt x="2811546" y="203081"/>
                </a:lnTo>
                <a:lnTo>
                  <a:pt x="2815031" y="220501"/>
                </a:lnTo>
                <a:lnTo>
                  <a:pt x="2811546" y="237921"/>
                </a:lnTo>
                <a:lnTo>
                  <a:pt x="2802022" y="252089"/>
                </a:lnTo>
                <a:lnTo>
                  <a:pt x="2787850" y="261612"/>
                </a:lnTo>
                <a:lnTo>
                  <a:pt x="2770427" y="265097"/>
                </a:lnTo>
                <a:close/>
              </a:path>
              <a:path w="3524250" h="441325">
                <a:moveTo>
                  <a:pt x="2235174" y="441002"/>
                </a:moveTo>
                <a:lnTo>
                  <a:pt x="1992328" y="441002"/>
                </a:lnTo>
                <a:lnTo>
                  <a:pt x="1974905" y="437518"/>
                </a:lnTo>
                <a:lnTo>
                  <a:pt x="1960734" y="427995"/>
                </a:lnTo>
                <a:lnTo>
                  <a:pt x="1951209" y="413826"/>
                </a:lnTo>
                <a:lnTo>
                  <a:pt x="1947724" y="396406"/>
                </a:lnTo>
                <a:lnTo>
                  <a:pt x="1951209" y="378986"/>
                </a:lnTo>
                <a:lnTo>
                  <a:pt x="1960734" y="364818"/>
                </a:lnTo>
                <a:lnTo>
                  <a:pt x="1974905" y="355295"/>
                </a:lnTo>
                <a:lnTo>
                  <a:pt x="1992328" y="351811"/>
                </a:lnTo>
                <a:lnTo>
                  <a:pt x="2235174" y="351811"/>
                </a:lnTo>
                <a:lnTo>
                  <a:pt x="2252598" y="355295"/>
                </a:lnTo>
                <a:lnTo>
                  <a:pt x="2266769" y="364818"/>
                </a:lnTo>
                <a:lnTo>
                  <a:pt x="2276294" y="378986"/>
                </a:lnTo>
                <a:lnTo>
                  <a:pt x="2279779" y="396406"/>
                </a:lnTo>
                <a:lnTo>
                  <a:pt x="2276294" y="413826"/>
                </a:lnTo>
                <a:lnTo>
                  <a:pt x="2266769" y="427995"/>
                </a:lnTo>
                <a:lnTo>
                  <a:pt x="2252598" y="437518"/>
                </a:lnTo>
                <a:lnTo>
                  <a:pt x="2235174" y="441002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5210"/>
            <a:ext cx="4505960" cy="843280"/>
          </a:xfrm>
          <a:custGeom>
            <a:avLst/>
            <a:gdLst/>
            <a:ahLst/>
            <a:cxnLst/>
            <a:rect l="l" t="t" r="r" b="b"/>
            <a:pathLst>
              <a:path w="4505960" h="843280">
                <a:moveTo>
                  <a:pt x="0" y="842715"/>
                </a:moveTo>
                <a:lnTo>
                  <a:pt x="4084939" y="842715"/>
                </a:lnTo>
                <a:lnTo>
                  <a:pt x="4133586" y="839850"/>
                </a:lnTo>
                <a:lnTo>
                  <a:pt x="4180686" y="831476"/>
                </a:lnTo>
                <a:lnTo>
                  <a:pt x="4225909" y="817923"/>
                </a:lnTo>
                <a:lnTo>
                  <a:pt x="4268928" y="799520"/>
                </a:lnTo>
                <a:lnTo>
                  <a:pt x="4309412" y="776598"/>
                </a:lnTo>
                <a:lnTo>
                  <a:pt x="4347032" y="749486"/>
                </a:lnTo>
                <a:lnTo>
                  <a:pt x="4381459" y="718514"/>
                </a:lnTo>
                <a:lnTo>
                  <a:pt x="4412365" y="684013"/>
                </a:lnTo>
                <a:lnTo>
                  <a:pt x="4439418" y="646312"/>
                </a:lnTo>
                <a:lnTo>
                  <a:pt x="4462292" y="605741"/>
                </a:lnTo>
                <a:lnTo>
                  <a:pt x="4480655" y="562630"/>
                </a:lnTo>
                <a:lnTo>
                  <a:pt x="4494179" y="517309"/>
                </a:lnTo>
                <a:lnTo>
                  <a:pt x="4502536" y="470108"/>
                </a:lnTo>
                <a:lnTo>
                  <a:pt x="4505394" y="421357"/>
                </a:lnTo>
                <a:lnTo>
                  <a:pt x="4502536" y="372606"/>
                </a:lnTo>
                <a:lnTo>
                  <a:pt x="4494179" y="325405"/>
                </a:lnTo>
                <a:lnTo>
                  <a:pt x="4480655" y="280085"/>
                </a:lnTo>
                <a:lnTo>
                  <a:pt x="4462292" y="236974"/>
                </a:lnTo>
                <a:lnTo>
                  <a:pt x="4439418" y="196403"/>
                </a:lnTo>
                <a:lnTo>
                  <a:pt x="4412365" y="158702"/>
                </a:lnTo>
                <a:lnTo>
                  <a:pt x="4381459" y="124200"/>
                </a:lnTo>
                <a:lnTo>
                  <a:pt x="4347032" y="93229"/>
                </a:lnTo>
                <a:lnTo>
                  <a:pt x="4309412" y="66117"/>
                </a:lnTo>
                <a:lnTo>
                  <a:pt x="4268928" y="43194"/>
                </a:lnTo>
                <a:lnTo>
                  <a:pt x="4225909" y="24792"/>
                </a:lnTo>
                <a:lnTo>
                  <a:pt x="4180686" y="11238"/>
                </a:lnTo>
                <a:lnTo>
                  <a:pt x="4133586" y="2864"/>
                </a:lnTo>
                <a:lnTo>
                  <a:pt x="4084939" y="0"/>
                </a:lnTo>
                <a:lnTo>
                  <a:pt x="0" y="0"/>
                </a:lnTo>
                <a:lnTo>
                  <a:pt x="0" y="170820"/>
                </a:lnTo>
                <a:lnTo>
                  <a:pt x="1187211" y="170820"/>
                </a:lnTo>
                <a:lnTo>
                  <a:pt x="1220903" y="177760"/>
                </a:lnTo>
                <a:lnTo>
                  <a:pt x="1247936" y="196443"/>
                </a:lnTo>
                <a:lnTo>
                  <a:pt x="1265913" y="223668"/>
                </a:lnTo>
                <a:lnTo>
                  <a:pt x="1272439" y="256231"/>
                </a:lnTo>
                <a:lnTo>
                  <a:pt x="1267262" y="256231"/>
                </a:lnTo>
                <a:lnTo>
                  <a:pt x="1262673" y="278606"/>
                </a:lnTo>
                <a:lnTo>
                  <a:pt x="1244030" y="305697"/>
                </a:lnTo>
                <a:lnTo>
                  <a:pt x="1216863" y="323714"/>
                </a:lnTo>
                <a:lnTo>
                  <a:pt x="1184371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184371" y="501074"/>
                </a:lnTo>
                <a:lnTo>
                  <a:pt x="1218062" y="508013"/>
                </a:lnTo>
                <a:lnTo>
                  <a:pt x="1245095" y="526697"/>
                </a:lnTo>
                <a:lnTo>
                  <a:pt x="1263073" y="553921"/>
                </a:lnTo>
                <a:lnTo>
                  <a:pt x="1269598" y="586484"/>
                </a:lnTo>
                <a:lnTo>
                  <a:pt x="1262673" y="620248"/>
                </a:lnTo>
                <a:lnTo>
                  <a:pt x="1244030" y="647339"/>
                </a:lnTo>
                <a:lnTo>
                  <a:pt x="1216863" y="665355"/>
                </a:lnTo>
                <a:lnTo>
                  <a:pt x="1184371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505960" h="843280">
                <a:moveTo>
                  <a:pt x="1267262" y="256231"/>
                </a:moveTo>
                <a:lnTo>
                  <a:pt x="1272439" y="256231"/>
                </a:lnTo>
                <a:lnTo>
                  <a:pt x="1269598" y="244843"/>
                </a:lnTo>
                <a:lnTo>
                  <a:pt x="1267262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60559"/>
            <a:ext cx="1406525" cy="507365"/>
          </a:xfrm>
          <a:custGeom>
            <a:avLst/>
            <a:gdLst/>
            <a:ahLst/>
            <a:cxnLst/>
            <a:rect l="l" t="t" r="r" b="b"/>
            <a:pathLst>
              <a:path w="1406525" h="507365">
                <a:moveTo>
                  <a:pt x="0" y="506768"/>
                </a:moveTo>
                <a:lnTo>
                  <a:pt x="1153120" y="506768"/>
                </a:lnTo>
                <a:lnTo>
                  <a:pt x="1198454" y="502671"/>
                </a:lnTo>
                <a:lnTo>
                  <a:pt x="1241169" y="490865"/>
                </a:lnTo>
                <a:lnTo>
                  <a:pt x="1280541" y="472076"/>
                </a:lnTo>
                <a:lnTo>
                  <a:pt x="1315843" y="447031"/>
                </a:lnTo>
                <a:lnTo>
                  <a:pt x="1346353" y="416456"/>
                </a:lnTo>
                <a:lnTo>
                  <a:pt x="1371344" y="381077"/>
                </a:lnTo>
                <a:lnTo>
                  <a:pt x="1390093" y="341621"/>
                </a:lnTo>
                <a:lnTo>
                  <a:pt x="1401874" y="298815"/>
                </a:lnTo>
                <a:lnTo>
                  <a:pt x="1405961" y="253384"/>
                </a:lnTo>
                <a:lnTo>
                  <a:pt x="1401874" y="207952"/>
                </a:lnTo>
                <a:lnTo>
                  <a:pt x="1390093" y="165146"/>
                </a:lnTo>
                <a:lnTo>
                  <a:pt x="1371344" y="125690"/>
                </a:lnTo>
                <a:lnTo>
                  <a:pt x="1346353" y="90311"/>
                </a:lnTo>
                <a:lnTo>
                  <a:pt x="1315843" y="59736"/>
                </a:lnTo>
                <a:lnTo>
                  <a:pt x="1280541" y="34691"/>
                </a:lnTo>
                <a:lnTo>
                  <a:pt x="1241169" y="15902"/>
                </a:lnTo>
                <a:lnTo>
                  <a:pt x="1198454" y="4096"/>
                </a:lnTo>
                <a:lnTo>
                  <a:pt x="1153120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68665" y="273581"/>
            <a:ext cx="6200759" cy="5819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Lab- 1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37F2-8C23-4960-AABA-98F68D6F7103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752409"/>
            <a:ext cx="5296535" cy="534670"/>
          </a:xfrm>
          <a:custGeom>
            <a:avLst/>
            <a:gdLst/>
            <a:ahLst/>
            <a:cxnLst/>
            <a:rect l="l" t="t" r="r" b="b"/>
            <a:pathLst>
              <a:path w="5296535" h="534670">
                <a:moveTo>
                  <a:pt x="2468615" y="534589"/>
                </a:moveTo>
                <a:lnTo>
                  <a:pt x="5254421" y="534589"/>
                </a:lnTo>
                <a:lnTo>
                  <a:pt x="5271148" y="498454"/>
                </a:lnTo>
                <a:lnTo>
                  <a:pt x="5284748" y="456357"/>
                </a:lnTo>
                <a:lnTo>
                  <a:pt x="5293172" y="412311"/>
                </a:lnTo>
                <a:lnTo>
                  <a:pt x="5296059" y="366676"/>
                </a:lnTo>
                <a:lnTo>
                  <a:pt x="5293172" y="321040"/>
                </a:lnTo>
                <a:lnTo>
                  <a:pt x="5284748" y="276995"/>
                </a:lnTo>
                <a:lnTo>
                  <a:pt x="5271148" y="234898"/>
                </a:lnTo>
                <a:lnTo>
                  <a:pt x="5252729" y="195108"/>
                </a:lnTo>
                <a:lnTo>
                  <a:pt x="5229851" y="157985"/>
                </a:lnTo>
                <a:lnTo>
                  <a:pt x="5202871" y="123886"/>
                </a:lnTo>
                <a:lnTo>
                  <a:pt x="5172149" y="93170"/>
                </a:lnTo>
                <a:lnTo>
                  <a:pt x="5138043" y="66195"/>
                </a:lnTo>
                <a:lnTo>
                  <a:pt x="5100912" y="43321"/>
                </a:lnTo>
                <a:lnTo>
                  <a:pt x="5061115" y="24906"/>
                </a:lnTo>
                <a:lnTo>
                  <a:pt x="5019010" y="11308"/>
                </a:lnTo>
                <a:lnTo>
                  <a:pt x="4974956" y="2886"/>
                </a:lnTo>
                <a:lnTo>
                  <a:pt x="4929312" y="0"/>
                </a:lnTo>
                <a:lnTo>
                  <a:pt x="478787" y="0"/>
                </a:lnTo>
                <a:lnTo>
                  <a:pt x="449399" y="6039"/>
                </a:lnTo>
                <a:lnTo>
                  <a:pt x="425819" y="22297"/>
                </a:lnTo>
                <a:lnTo>
                  <a:pt x="410138" y="45989"/>
                </a:lnTo>
                <a:lnTo>
                  <a:pt x="404446" y="74326"/>
                </a:lnTo>
                <a:lnTo>
                  <a:pt x="410486" y="103708"/>
                </a:lnTo>
                <a:lnTo>
                  <a:pt x="426748" y="127283"/>
                </a:lnTo>
                <a:lnTo>
                  <a:pt x="450444" y="142961"/>
                </a:lnTo>
                <a:lnTo>
                  <a:pt x="478787" y="148652"/>
                </a:lnTo>
                <a:lnTo>
                  <a:pt x="2401731" y="148652"/>
                </a:lnTo>
                <a:lnTo>
                  <a:pt x="2431118" y="154691"/>
                </a:lnTo>
                <a:lnTo>
                  <a:pt x="2454698" y="170950"/>
                </a:lnTo>
                <a:lnTo>
                  <a:pt x="2470380" y="194641"/>
                </a:lnTo>
                <a:lnTo>
                  <a:pt x="2476071" y="222978"/>
                </a:lnTo>
                <a:lnTo>
                  <a:pt x="2471556" y="222978"/>
                </a:lnTo>
                <a:lnTo>
                  <a:pt x="2467553" y="242450"/>
                </a:lnTo>
                <a:lnTo>
                  <a:pt x="2451291" y="266026"/>
                </a:lnTo>
                <a:lnTo>
                  <a:pt x="2427595" y="281704"/>
                </a:lnTo>
                <a:lnTo>
                  <a:pt x="2399253" y="287394"/>
                </a:lnTo>
                <a:lnTo>
                  <a:pt x="0" y="287394"/>
                </a:lnTo>
                <a:lnTo>
                  <a:pt x="0" y="436047"/>
                </a:lnTo>
                <a:lnTo>
                  <a:pt x="2399253" y="436047"/>
                </a:lnTo>
                <a:lnTo>
                  <a:pt x="2428640" y="442086"/>
                </a:lnTo>
                <a:lnTo>
                  <a:pt x="2452220" y="458345"/>
                </a:lnTo>
                <a:lnTo>
                  <a:pt x="2467902" y="482036"/>
                </a:lnTo>
                <a:lnTo>
                  <a:pt x="2473593" y="510373"/>
                </a:lnTo>
                <a:lnTo>
                  <a:pt x="2468615" y="534589"/>
                </a:lnTo>
                <a:close/>
              </a:path>
              <a:path w="5296535" h="534670">
                <a:moveTo>
                  <a:pt x="0" y="151130"/>
                </a:moveTo>
                <a:lnTo>
                  <a:pt x="208682" y="151130"/>
                </a:lnTo>
                <a:lnTo>
                  <a:pt x="238070" y="145091"/>
                </a:lnTo>
                <a:lnTo>
                  <a:pt x="261650" y="128832"/>
                </a:lnTo>
                <a:lnTo>
                  <a:pt x="277331" y="105140"/>
                </a:lnTo>
                <a:lnTo>
                  <a:pt x="283023" y="76803"/>
                </a:lnTo>
                <a:lnTo>
                  <a:pt x="276983" y="47421"/>
                </a:lnTo>
                <a:lnTo>
                  <a:pt x="260721" y="23846"/>
                </a:lnTo>
                <a:lnTo>
                  <a:pt x="237025" y="8168"/>
                </a:lnTo>
                <a:lnTo>
                  <a:pt x="208682" y="2477"/>
                </a:lnTo>
                <a:lnTo>
                  <a:pt x="0" y="2477"/>
                </a:lnTo>
                <a:lnTo>
                  <a:pt x="0" y="151130"/>
                </a:lnTo>
                <a:close/>
              </a:path>
              <a:path w="5296535" h="534670">
                <a:moveTo>
                  <a:pt x="2471556" y="222978"/>
                </a:moveTo>
                <a:lnTo>
                  <a:pt x="2476071" y="222978"/>
                </a:lnTo>
                <a:lnTo>
                  <a:pt x="2473593" y="213068"/>
                </a:lnTo>
                <a:lnTo>
                  <a:pt x="2471556" y="222978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52170" y="9259379"/>
            <a:ext cx="3524250" cy="441325"/>
          </a:xfrm>
          <a:custGeom>
            <a:avLst/>
            <a:gdLst/>
            <a:ahLst/>
            <a:cxnLst/>
            <a:rect l="l" t="t" r="r" b="b"/>
            <a:pathLst>
              <a:path w="3524250" h="441325">
                <a:moveTo>
                  <a:pt x="1685054" y="441002"/>
                </a:moveTo>
                <a:lnTo>
                  <a:pt x="3303201" y="441002"/>
                </a:lnTo>
                <a:lnTo>
                  <a:pt x="3347539" y="436507"/>
                </a:lnTo>
                <a:lnTo>
                  <a:pt x="3388887" y="423621"/>
                </a:lnTo>
                <a:lnTo>
                  <a:pt x="3426342" y="403244"/>
                </a:lnTo>
                <a:lnTo>
                  <a:pt x="3459007" y="376276"/>
                </a:lnTo>
                <a:lnTo>
                  <a:pt x="3485980" y="343618"/>
                </a:lnTo>
                <a:lnTo>
                  <a:pt x="3506360" y="306170"/>
                </a:lnTo>
                <a:lnTo>
                  <a:pt x="3519249" y="264830"/>
                </a:lnTo>
                <a:lnTo>
                  <a:pt x="3523745" y="220501"/>
                </a:lnTo>
                <a:lnTo>
                  <a:pt x="3519249" y="176171"/>
                </a:lnTo>
                <a:lnTo>
                  <a:pt x="3506360" y="134832"/>
                </a:lnTo>
                <a:lnTo>
                  <a:pt x="3485980" y="97383"/>
                </a:lnTo>
                <a:lnTo>
                  <a:pt x="3459007" y="64725"/>
                </a:lnTo>
                <a:lnTo>
                  <a:pt x="3426342" y="37758"/>
                </a:lnTo>
                <a:lnTo>
                  <a:pt x="3388887" y="17381"/>
                </a:lnTo>
                <a:lnTo>
                  <a:pt x="3347539" y="4495"/>
                </a:lnTo>
                <a:lnTo>
                  <a:pt x="3303201" y="0"/>
                </a:lnTo>
                <a:lnTo>
                  <a:pt x="1256356" y="0"/>
                </a:lnTo>
                <a:lnTo>
                  <a:pt x="1238932" y="3484"/>
                </a:lnTo>
                <a:lnTo>
                  <a:pt x="1224761" y="13007"/>
                </a:lnTo>
                <a:lnTo>
                  <a:pt x="1215236" y="27175"/>
                </a:lnTo>
                <a:lnTo>
                  <a:pt x="1211752" y="44595"/>
                </a:lnTo>
                <a:lnTo>
                  <a:pt x="1215236" y="62015"/>
                </a:lnTo>
                <a:lnTo>
                  <a:pt x="1224761" y="76184"/>
                </a:lnTo>
                <a:lnTo>
                  <a:pt x="1238932" y="85707"/>
                </a:lnTo>
                <a:lnTo>
                  <a:pt x="1256356" y="89191"/>
                </a:lnTo>
                <a:lnTo>
                  <a:pt x="1786653" y="89191"/>
                </a:lnTo>
                <a:lnTo>
                  <a:pt x="1804076" y="92675"/>
                </a:lnTo>
                <a:lnTo>
                  <a:pt x="1818247" y="102198"/>
                </a:lnTo>
                <a:lnTo>
                  <a:pt x="1827772" y="116367"/>
                </a:lnTo>
                <a:lnTo>
                  <a:pt x="1830266" y="128832"/>
                </a:lnTo>
                <a:lnTo>
                  <a:pt x="1831257" y="128832"/>
                </a:lnTo>
                <a:lnTo>
                  <a:pt x="1831257" y="133787"/>
                </a:lnTo>
                <a:lnTo>
                  <a:pt x="1830266" y="133787"/>
                </a:lnTo>
                <a:lnTo>
                  <a:pt x="1827772" y="146252"/>
                </a:lnTo>
                <a:lnTo>
                  <a:pt x="1818247" y="160420"/>
                </a:lnTo>
                <a:lnTo>
                  <a:pt x="1804076" y="169943"/>
                </a:lnTo>
                <a:lnTo>
                  <a:pt x="1786653" y="173427"/>
                </a:lnTo>
                <a:lnTo>
                  <a:pt x="968906" y="173427"/>
                </a:lnTo>
                <a:lnTo>
                  <a:pt x="951482" y="176912"/>
                </a:lnTo>
                <a:lnTo>
                  <a:pt x="937311" y="186435"/>
                </a:lnTo>
                <a:lnTo>
                  <a:pt x="927786" y="200603"/>
                </a:lnTo>
                <a:lnTo>
                  <a:pt x="924301" y="218023"/>
                </a:lnTo>
                <a:lnTo>
                  <a:pt x="927786" y="235443"/>
                </a:lnTo>
                <a:lnTo>
                  <a:pt x="937311" y="249612"/>
                </a:lnTo>
                <a:lnTo>
                  <a:pt x="951482" y="259135"/>
                </a:lnTo>
                <a:lnTo>
                  <a:pt x="968906" y="262619"/>
                </a:lnTo>
                <a:lnTo>
                  <a:pt x="1786653" y="262619"/>
                </a:lnTo>
                <a:lnTo>
                  <a:pt x="1804076" y="266103"/>
                </a:lnTo>
                <a:lnTo>
                  <a:pt x="1818247" y="275626"/>
                </a:lnTo>
                <a:lnTo>
                  <a:pt x="1827772" y="289795"/>
                </a:lnTo>
                <a:lnTo>
                  <a:pt x="1831257" y="307215"/>
                </a:lnTo>
                <a:lnTo>
                  <a:pt x="1827772" y="324635"/>
                </a:lnTo>
                <a:lnTo>
                  <a:pt x="1818247" y="338803"/>
                </a:lnTo>
                <a:lnTo>
                  <a:pt x="1804076" y="348326"/>
                </a:lnTo>
                <a:lnTo>
                  <a:pt x="1786653" y="351811"/>
                </a:lnTo>
                <a:lnTo>
                  <a:pt x="1685054" y="351811"/>
                </a:lnTo>
                <a:lnTo>
                  <a:pt x="1667630" y="355295"/>
                </a:lnTo>
                <a:lnTo>
                  <a:pt x="1653459" y="364818"/>
                </a:lnTo>
                <a:lnTo>
                  <a:pt x="1643934" y="378986"/>
                </a:lnTo>
                <a:lnTo>
                  <a:pt x="1640449" y="396406"/>
                </a:lnTo>
                <a:lnTo>
                  <a:pt x="1643934" y="413826"/>
                </a:lnTo>
                <a:lnTo>
                  <a:pt x="1653459" y="427995"/>
                </a:lnTo>
                <a:lnTo>
                  <a:pt x="1667630" y="437518"/>
                </a:lnTo>
                <a:lnTo>
                  <a:pt x="1685054" y="441002"/>
                </a:lnTo>
                <a:close/>
              </a:path>
              <a:path w="3524250" h="441325">
                <a:moveTo>
                  <a:pt x="44604" y="89191"/>
                </a:moveTo>
                <a:lnTo>
                  <a:pt x="1092807" y="89191"/>
                </a:lnTo>
                <a:lnTo>
                  <a:pt x="1110230" y="85707"/>
                </a:lnTo>
                <a:lnTo>
                  <a:pt x="1124401" y="76184"/>
                </a:lnTo>
                <a:lnTo>
                  <a:pt x="1133926" y="62015"/>
                </a:lnTo>
                <a:lnTo>
                  <a:pt x="1137411" y="44595"/>
                </a:lnTo>
                <a:lnTo>
                  <a:pt x="1133926" y="27175"/>
                </a:lnTo>
                <a:lnTo>
                  <a:pt x="1124401" y="13007"/>
                </a:lnTo>
                <a:lnTo>
                  <a:pt x="1110230" y="3484"/>
                </a:lnTo>
                <a:lnTo>
                  <a:pt x="1092807" y="0"/>
                </a:lnTo>
                <a:lnTo>
                  <a:pt x="44604" y="0"/>
                </a:lnTo>
                <a:lnTo>
                  <a:pt x="27180" y="3484"/>
                </a:lnTo>
                <a:lnTo>
                  <a:pt x="13009" y="13007"/>
                </a:lnTo>
                <a:lnTo>
                  <a:pt x="3484" y="27175"/>
                </a:lnTo>
                <a:lnTo>
                  <a:pt x="0" y="44595"/>
                </a:lnTo>
                <a:lnTo>
                  <a:pt x="3484" y="62015"/>
                </a:lnTo>
                <a:lnTo>
                  <a:pt x="13009" y="76184"/>
                </a:lnTo>
                <a:lnTo>
                  <a:pt x="27180" y="85707"/>
                </a:lnTo>
                <a:lnTo>
                  <a:pt x="44604" y="89191"/>
                </a:lnTo>
                <a:close/>
              </a:path>
              <a:path w="3524250" h="441325">
                <a:moveTo>
                  <a:pt x="1830761" y="131309"/>
                </a:moveTo>
                <a:lnTo>
                  <a:pt x="1831257" y="128832"/>
                </a:lnTo>
                <a:lnTo>
                  <a:pt x="1830266" y="128832"/>
                </a:lnTo>
                <a:lnTo>
                  <a:pt x="1830761" y="131309"/>
                </a:lnTo>
                <a:close/>
              </a:path>
              <a:path w="3524250" h="441325">
                <a:moveTo>
                  <a:pt x="1830266" y="133787"/>
                </a:moveTo>
                <a:lnTo>
                  <a:pt x="1831257" y="133787"/>
                </a:lnTo>
                <a:lnTo>
                  <a:pt x="1830761" y="131309"/>
                </a:lnTo>
                <a:lnTo>
                  <a:pt x="1830266" y="133787"/>
                </a:lnTo>
                <a:close/>
              </a:path>
              <a:path w="3524250" h="441325">
                <a:moveTo>
                  <a:pt x="753318" y="265097"/>
                </a:moveTo>
                <a:lnTo>
                  <a:pt x="830136" y="265097"/>
                </a:lnTo>
                <a:lnTo>
                  <a:pt x="847560" y="261612"/>
                </a:lnTo>
                <a:lnTo>
                  <a:pt x="861731" y="252089"/>
                </a:lnTo>
                <a:lnTo>
                  <a:pt x="871256" y="237921"/>
                </a:lnTo>
                <a:lnTo>
                  <a:pt x="874741" y="220501"/>
                </a:lnTo>
                <a:lnTo>
                  <a:pt x="871256" y="203081"/>
                </a:lnTo>
                <a:lnTo>
                  <a:pt x="861731" y="188912"/>
                </a:lnTo>
                <a:lnTo>
                  <a:pt x="847560" y="179389"/>
                </a:lnTo>
                <a:lnTo>
                  <a:pt x="830136" y="175905"/>
                </a:lnTo>
                <a:lnTo>
                  <a:pt x="753318" y="175905"/>
                </a:lnTo>
                <a:lnTo>
                  <a:pt x="735894" y="179389"/>
                </a:lnTo>
                <a:lnTo>
                  <a:pt x="721723" y="188912"/>
                </a:lnTo>
                <a:lnTo>
                  <a:pt x="712198" y="203081"/>
                </a:lnTo>
                <a:lnTo>
                  <a:pt x="708713" y="220501"/>
                </a:lnTo>
                <a:lnTo>
                  <a:pt x="712198" y="237921"/>
                </a:lnTo>
                <a:lnTo>
                  <a:pt x="721723" y="252089"/>
                </a:lnTo>
                <a:lnTo>
                  <a:pt x="735894" y="261612"/>
                </a:lnTo>
                <a:lnTo>
                  <a:pt x="753318" y="265097"/>
                </a:lnTo>
                <a:close/>
              </a:path>
              <a:path w="3524250" h="441325">
                <a:moveTo>
                  <a:pt x="1288570" y="441002"/>
                </a:moveTo>
                <a:lnTo>
                  <a:pt x="1531416" y="441002"/>
                </a:lnTo>
                <a:lnTo>
                  <a:pt x="1548840" y="437518"/>
                </a:lnTo>
                <a:lnTo>
                  <a:pt x="1563011" y="427995"/>
                </a:lnTo>
                <a:lnTo>
                  <a:pt x="1572536" y="413826"/>
                </a:lnTo>
                <a:lnTo>
                  <a:pt x="1576021" y="396406"/>
                </a:lnTo>
                <a:lnTo>
                  <a:pt x="1572536" y="378986"/>
                </a:lnTo>
                <a:lnTo>
                  <a:pt x="1563011" y="364818"/>
                </a:lnTo>
                <a:lnTo>
                  <a:pt x="1548840" y="355295"/>
                </a:lnTo>
                <a:lnTo>
                  <a:pt x="1531416" y="351811"/>
                </a:lnTo>
                <a:lnTo>
                  <a:pt x="1288570" y="351811"/>
                </a:lnTo>
                <a:lnTo>
                  <a:pt x="1271147" y="355295"/>
                </a:lnTo>
                <a:lnTo>
                  <a:pt x="1256976" y="364818"/>
                </a:lnTo>
                <a:lnTo>
                  <a:pt x="1247451" y="378986"/>
                </a:lnTo>
                <a:lnTo>
                  <a:pt x="1243966" y="396406"/>
                </a:lnTo>
                <a:lnTo>
                  <a:pt x="1247451" y="413826"/>
                </a:lnTo>
                <a:lnTo>
                  <a:pt x="1256976" y="427995"/>
                </a:lnTo>
                <a:lnTo>
                  <a:pt x="1271147" y="437518"/>
                </a:lnTo>
                <a:lnTo>
                  <a:pt x="1288570" y="441002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5210"/>
            <a:ext cx="4505960" cy="843280"/>
          </a:xfrm>
          <a:custGeom>
            <a:avLst/>
            <a:gdLst/>
            <a:ahLst/>
            <a:cxnLst/>
            <a:rect l="l" t="t" r="r" b="b"/>
            <a:pathLst>
              <a:path w="4505960" h="843280">
                <a:moveTo>
                  <a:pt x="0" y="842715"/>
                </a:moveTo>
                <a:lnTo>
                  <a:pt x="4084939" y="842715"/>
                </a:lnTo>
                <a:lnTo>
                  <a:pt x="4133586" y="839850"/>
                </a:lnTo>
                <a:lnTo>
                  <a:pt x="4180686" y="831476"/>
                </a:lnTo>
                <a:lnTo>
                  <a:pt x="4225909" y="817923"/>
                </a:lnTo>
                <a:lnTo>
                  <a:pt x="4268928" y="799520"/>
                </a:lnTo>
                <a:lnTo>
                  <a:pt x="4309412" y="776598"/>
                </a:lnTo>
                <a:lnTo>
                  <a:pt x="4347032" y="749486"/>
                </a:lnTo>
                <a:lnTo>
                  <a:pt x="4381459" y="718514"/>
                </a:lnTo>
                <a:lnTo>
                  <a:pt x="4412365" y="684013"/>
                </a:lnTo>
                <a:lnTo>
                  <a:pt x="4439418" y="646312"/>
                </a:lnTo>
                <a:lnTo>
                  <a:pt x="4462292" y="605741"/>
                </a:lnTo>
                <a:lnTo>
                  <a:pt x="4480655" y="562630"/>
                </a:lnTo>
                <a:lnTo>
                  <a:pt x="4494179" y="517309"/>
                </a:lnTo>
                <a:lnTo>
                  <a:pt x="4502536" y="470108"/>
                </a:lnTo>
                <a:lnTo>
                  <a:pt x="4505394" y="421357"/>
                </a:lnTo>
                <a:lnTo>
                  <a:pt x="4502536" y="372606"/>
                </a:lnTo>
                <a:lnTo>
                  <a:pt x="4494179" y="325405"/>
                </a:lnTo>
                <a:lnTo>
                  <a:pt x="4480655" y="280085"/>
                </a:lnTo>
                <a:lnTo>
                  <a:pt x="4462292" y="236974"/>
                </a:lnTo>
                <a:lnTo>
                  <a:pt x="4439418" y="196403"/>
                </a:lnTo>
                <a:lnTo>
                  <a:pt x="4412365" y="158702"/>
                </a:lnTo>
                <a:lnTo>
                  <a:pt x="4381459" y="124200"/>
                </a:lnTo>
                <a:lnTo>
                  <a:pt x="4347032" y="93229"/>
                </a:lnTo>
                <a:lnTo>
                  <a:pt x="4309412" y="66117"/>
                </a:lnTo>
                <a:lnTo>
                  <a:pt x="4268928" y="43194"/>
                </a:lnTo>
                <a:lnTo>
                  <a:pt x="4225909" y="24792"/>
                </a:lnTo>
                <a:lnTo>
                  <a:pt x="4180686" y="11238"/>
                </a:lnTo>
                <a:lnTo>
                  <a:pt x="4133586" y="2864"/>
                </a:lnTo>
                <a:lnTo>
                  <a:pt x="4084939" y="0"/>
                </a:lnTo>
                <a:lnTo>
                  <a:pt x="0" y="0"/>
                </a:lnTo>
                <a:lnTo>
                  <a:pt x="0" y="170820"/>
                </a:lnTo>
                <a:lnTo>
                  <a:pt x="1187211" y="170820"/>
                </a:lnTo>
                <a:lnTo>
                  <a:pt x="1220903" y="177760"/>
                </a:lnTo>
                <a:lnTo>
                  <a:pt x="1247936" y="196443"/>
                </a:lnTo>
                <a:lnTo>
                  <a:pt x="1265913" y="223668"/>
                </a:lnTo>
                <a:lnTo>
                  <a:pt x="1272439" y="256231"/>
                </a:lnTo>
                <a:lnTo>
                  <a:pt x="1267262" y="256231"/>
                </a:lnTo>
                <a:lnTo>
                  <a:pt x="1262673" y="278606"/>
                </a:lnTo>
                <a:lnTo>
                  <a:pt x="1244030" y="305697"/>
                </a:lnTo>
                <a:lnTo>
                  <a:pt x="1216863" y="323714"/>
                </a:lnTo>
                <a:lnTo>
                  <a:pt x="1184371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184371" y="501074"/>
                </a:lnTo>
                <a:lnTo>
                  <a:pt x="1218062" y="508013"/>
                </a:lnTo>
                <a:lnTo>
                  <a:pt x="1245095" y="526697"/>
                </a:lnTo>
                <a:lnTo>
                  <a:pt x="1263073" y="553921"/>
                </a:lnTo>
                <a:lnTo>
                  <a:pt x="1269598" y="586484"/>
                </a:lnTo>
                <a:lnTo>
                  <a:pt x="1262673" y="620248"/>
                </a:lnTo>
                <a:lnTo>
                  <a:pt x="1244030" y="647339"/>
                </a:lnTo>
                <a:lnTo>
                  <a:pt x="1216863" y="665355"/>
                </a:lnTo>
                <a:lnTo>
                  <a:pt x="1184371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505960" h="843280">
                <a:moveTo>
                  <a:pt x="1267262" y="256231"/>
                </a:moveTo>
                <a:lnTo>
                  <a:pt x="1272439" y="256231"/>
                </a:lnTo>
                <a:lnTo>
                  <a:pt x="1269598" y="244843"/>
                </a:lnTo>
                <a:lnTo>
                  <a:pt x="1267262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60560"/>
            <a:ext cx="1406525" cy="507365"/>
          </a:xfrm>
          <a:custGeom>
            <a:avLst/>
            <a:gdLst/>
            <a:ahLst/>
            <a:cxnLst/>
            <a:rect l="l" t="t" r="r" b="b"/>
            <a:pathLst>
              <a:path w="1406525" h="507365">
                <a:moveTo>
                  <a:pt x="0" y="506768"/>
                </a:moveTo>
                <a:lnTo>
                  <a:pt x="1153120" y="506768"/>
                </a:lnTo>
                <a:lnTo>
                  <a:pt x="1198454" y="502671"/>
                </a:lnTo>
                <a:lnTo>
                  <a:pt x="1241169" y="490865"/>
                </a:lnTo>
                <a:lnTo>
                  <a:pt x="1280541" y="472076"/>
                </a:lnTo>
                <a:lnTo>
                  <a:pt x="1315843" y="447031"/>
                </a:lnTo>
                <a:lnTo>
                  <a:pt x="1346353" y="416456"/>
                </a:lnTo>
                <a:lnTo>
                  <a:pt x="1371344" y="381077"/>
                </a:lnTo>
                <a:lnTo>
                  <a:pt x="1390093" y="341621"/>
                </a:lnTo>
                <a:lnTo>
                  <a:pt x="1401874" y="298815"/>
                </a:lnTo>
                <a:lnTo>
                  <a:pt x="1405961" y="253384"/>
                </a:lnTo>
                <a:lnTo>
                  <a:pt x="1401874" y="207952"/>
                </a:lnTo>
                <a:lnTo>
                  <a:pt x="1390093" y="165146"/>
                </a:lnTo>
                <a:lnTo>
                  <a:pt x="1371344" y="125690"/>
                </a:lnTo>
                <a:lnTo>
                  <a:pt x="1346353" y="90311"/>
                </a:lnTo>
                <a:lnTo>
                  <a:pt x="1315843" y="59736"/>
                </a:lnTo>
                <a:lnTo>
                  <a:pt x="1280541" y="34691"/>
                </a:lnTo>
                <a:lnTo>
                  <a:pt x="1241169" y="15902"/>
                </a:lnTo>
                <a:lnTo>
                  <a:pt x="1198454" y="4096"/>
                </a:lnTo>
                <a:lnTo>
                  <a:pt x="1153120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246554" y="2878"/>
            <a:ext cx="5041900" cy="5461000"/>
          </a:xfrm>
          <a:custGeom>
            <a:avLst/>
            <a:gdLst/>
            <a:ahLst/>
            <a:cxnLst/>
            <a:rect l="l" t="t" r="r" b="b"/>
            <a:pathLst>
              <a:path w="5041900" h="5461000">
                <a:moveTo>
                  <a:pt x="4314614" y="4102099"/>
                </a:moveTo>
                <a:lnTo>
                  <a:pt x="4356328" y="4102099"/>
                </a:lnTo>
                <a:lnTo>
                  <a:pt x="4396703" y="4114799"/>
                </a:lnTo>
                <a:lnTo>
                  <a:pt x="4433064" y="4140199"/>
                </a:lnTo>
                <a:lnTo>
                  <a:pt x="4459832" y="4178299"/>
                </a:lnTo>
                <a:lnTo>
                  <a:pt x="4473216" y="4216399"/>
                </a:lnTo>
                <a:lnTo>
                  <a:pt x="4473216" y="4267199"/>
                </a:lnTo>
                <a:lnTo>
                  <a:pt x="4459832" y="4305299"/>
                </a:lnTo>
                <a:lnTo>
                  <a:pt x="4433064" y="4343399"/>
                </a:lnTo>
                <a:lnTo>
                  <a:pt x="3345599" y="5422899"/>
                </a:lnTo>
                <a:lnTo>
                  <a:pt x="3309239" y="5448299"/>
                </a:lnTo>
                <a:lnTo>
                  <a:pt x="3268863" y="5460999"/>
                </a:lnTo>
                <a:lnTo>
                  <a:pt x="3227149" y="5460999"/>
                </a:lnTo>
                <a:lnTo>
                  <a:pt x="3186773" y="5448299"/>
                </a:lnTo>
                <a:lnTo>
                  <a:pt x="3150413" y="5422899"/>
                </a:lnTo>
                <a:lnTo>
                  <a:pt x="3123645" y="5384799"/>
                </a:lnTo>
                <a:lnTo>
                  <a:pt x="3110260" y="5346699"/>
                </a:lnTo>
                <a:lnTo>
                  <a:pt x="3110260" y="5308599"/>
                </a:lnTo>
                <a:lnTo>
                  <a:pt x="3123645" y="5270499"/>
                </a:lnTo>
                <a:lnTo>
                  <a:pt x="3150413" y="5232399"/>
                </a:lnTo>
                <a:lnTo>
                  <a:pt x="4237878" y="4140199"/>
                </a:lnTo>
                <a:lnTo>
                  <a:pt x="4274238" y="4114799"/>
                </a:lnTo>
                <a:lnTo>
                  <a:pt x="4314614" y="4102099"/>
                </a:lnTo>
                <a:close/>
              </a:path>
              <a:path w="5041900" h="5461000">
                <a:moveTo>
                  <a:pt x="3640002" y="3276599"/>
                </a:moveTo>
                <a:lnTo>
                  <a:pt x="3816834" y="3276599"/>
                </a:lnTo>
                <a:lnTo>
                  <a:pt x="3788253" y="3289299"/>
                </a:lnTo>
                <a:lnTo>
                  <a:pt x="3763855" y="3301999"/>
                </a:lnTo>
                <a:lnTo>
                  <a:pt x="1895646" y="5168899"/>
                </a:lnTo>
                <a:lnTo>
                  <a:pt x="1880397" y="5181599"/>
                </a:lnTo>
                <a:lnTo>
                  <a:pt x="1841534" y="5181599"/>
                </a:lnTo>
                <a:lnTo>
                  <a:pt x="1823148" y="5168899"/>
                </a:lnTo>
                <a:lnTo>
                  <a:pt x="1813737" y="5156199"/>
                </a:lnTo>
                <a:lnTo>
                  <a:pt x="1810601" y="5130799"/>
                </a:lnTo>
                <a:lnTo>
                  <a:pt x="1813737" y="5118099"/>
                </a:lnTo>
                <a:lnTo>
                  <a:pt x="1823148" y="5092699"/>
                </a:lnTo>
                <a:lnTo>
                  <a:pt x="3640002" y="3276599"/>
                </a:lnTo>
                <a:close/>
              </a:path>
              <a:path w="5041900" h="5461000">
                <a:moveTo>
                  <a:pt x="3828957" y="0"/>
                </a:moveTo>
                <a:lnTo>
                  <a:pt x="5041445" y="0"/>
                </a:lnTo>
                <a:lnTo>
                  <a:pt x="5041445" y="3035299"/>
                </a:lnTo>
                <a:lnTo>
                  <a:pt x="3563092" y="4521199"/>
                </a:lnTo>
                <a:lnTo>
                  <a:pt x="3527758" y="4546599"/>
                </a:lnTo>
                <a:lnTo>
                  <a:pt x="3489211" y="4571999"/>
                </a:lnTo>
                <a:lnTo>
                  <a:pt x="3448256" y="4584699"/>
                </a:lnTo>
                <a:lnTo>
                  <a:pt x="3405694" y="4597399"/>
                </a:lnTo>
                <a:lnTo>
                  <a:pt x="3318964" y="4597399"/>
                </a:lnTo>
                <a:lnTo>
                  <a:pt x="3276403" y="4584699"/>
                </a:lnTo>
                <a:lnTo>
                  <a:pt x="3235447" y="4571999"/>
                </a:lnTo>
                <a:lnTo>
                  <a:pt x="3196901" y="4546599"/>
                </a:lnTo>
                <a:lnTo>
                  <a:pt x="3161566" y="4521199"/>
                </a:lnTo>
                <a:lnTo>
                  <a:pt x="3131452" y="4483099"/>
                </a:lnTo>
                <a:lnTo>
                  <a:pt x="3108030" y="4444999"/>
                </a:lnTo>
                <a:lnTo>
                  <a:pt x="3091299" y="4406899"/>
                </a:lnTo>
                <a:lnTo>
                  <a:pt x="3081261" y="4356099"/>
                </a:lnTo>
                <a:lnTo>
                  <a:pt x="3077915" y="4317999"/>
                </a:lnTo>
                <a:lnTo>
                  <a:pt x="3081261" y="4279899"/>
                </a:lnTo>
                <a:lnTo>
                  <a:pt x="3091299" y="4229099"/>
                </a:lnTo>
                <a:lnTo>
                  <a:pt x="3108030" y="4190999"/>
                </a:lnTo>
                <a:lnTo>
                  <a:pt x="3131452" y="4152899"/>
                </a:lnTo>
                <a:lnTo>
                  <a:pt x="3161566" y="4114799"/>
                </a:lnTo>
                <a:lnTo>
                  <a:pt x="3869813" y="3403599"/>
                </a:lnTo>
                <a:lnTo>
                  <a:pt x="3885497" y="3378199"/>
                </a:lnTo>
                <a:lnTo>
                  <a:pt x="3890726" y="3352799"/>
                </a:lnTo>
                <a:lnTo>
                  <a:pt x="3885497" y="3327399"/>
                </a:lnTo>
                <a:lnTo>
                  <a:pt x="3869813" y="3301999"/>
                </a:lnTo>
                <a:lnTo>
                  <a:pt x="3845415" y="3289299"/>
                </a:lnTo>
                <a:lnTo>
                  <a:pt x="3816834" y="3276599"/>
                </a:lnTo>
                <a:lnTo>
                  <a:pt x="3640002" y="3276599"/>
                </a:lnTo>
                <a:lnTo>
                  <a:pt x="4745361" y="2171699"/>
                </a:lnTo>
                <a:lnTo>
                  <a:pt x="4775780" y="2146299"/>
                </a:lnTo>
                <a:lnTo>
                  <a:pt x="4800115" y="2108199"/>
                </a:lnTo>
                <a:lnTo>
                  <a:pt x="4818366" y="2057399"/>
                </a:lnTo>
                <a:lnTo>
                  <a:pt x="4830533" y="2019299"/>
                </a:lnTo>
                <a:lnTo>
                  <a:pt x="4836617" y="1981199"/>
                </a:lnTo>
                <a:lnTo>
                  <a:pt x="4836617" y="1930399"/>
                </a:lnTo>
                <a:lnTo>
                  <a:pt x="4830533" y="1892299"/>
                </a:lnTo>
                <a:lnTo>
                  <a:pt x="4818366" y="1841499"/>
                </a:lnTo>
                <a:lnTo>
                  <a:pt x="4800115" y="1803399"/>
                </a:lnTo>
                <a:lnTo>
                  <a:pt x="4775780" y="1765299"/>
                </a:lnTo>
                <a:lnTo>
                  <a:pt x="4745361" y="1727199"/>
                </a:lnTo>
                <a:lnTo>
                  <a:pt x="4710083" y="1701799"/>
                </a:lnTo>
                <a:lnTo>
                  <a:pt x="4671636" y="1676399"/>
                </a:lnTo>
                <a:lnTo>
                  <a:pt x="4630726" y="1650999"/>
                </a:lnTo>
                <a:lnTo>
                  <a:pt x="4588056" y="1650999"/>
                </a:lnTo>
                <a:lnTo>
                  <a:pt x="4544330" y="1638299"/>
                </a:lnTo>
                <a:lnTo>
                  <a:pt x="2191628" y="1638299"/>
                </a:lnTo>
                <a:lnTo>
                  <a:pt x="3828957" y="0"/>
                </a:lnTo>
                <a:close/>
              </a:path>
              <a:path w="5041900" h="5461000">
                <a:moveTo>
                  <a:pt x="5041445" y="3327399"/>
                </a:moveTo>
                <a:lnTo>
                  <a:pt x="5041445" y="3721099"/>
                </a:lnTo>
                <a:lnTo>
                  <a:pt x="4812282" y="3949699"/>
                </a:lnTo>
                <a:lnTo>
                  <a:pt x="4775922" y="3975099"/>
                </a:lnTo>
                <a:lnTo>
                  <a:pt x="4735546" y="3987799"/>
                </a:lnTo>
                <a:lnTo>
                  <a:pt x="4693832" y="3987799"/>
                </a:lnTo>
                <a:lnTo>
                  <a:pt x="4653457" y="3975099"/>
                </a:lnTo>
                <a:lnTo>
                  <a:pt x="4617096" y="3949699"/>
                </a:lnTo>
                <a:lnTo>
                  <a:pt x="4590328" y="3911599"/>
                </a:lnTo>
                <a:lnTo>
                  <a:pt x="4576944" y="3873499"/>
                </a:lnTo>
                <a:lnTo>
                  <a:pt x="4576944" y="3835399"/>
                </a:lnTo>
                <a:lnTo>
                  <a:pt x="4590328" y="3784599"/>
                </a:lnTo>
                <a:lnTo>
                  <a:pt x="4617096" y="3759199"/>
                </a:lnTo>
                <a:lnTo>
                  <a:pt x="5041445" y="3327399"/>
                </a:lnTo>
                <a:close/>
              </a:path>
              <a:path w="5041900" h="5461000">
                <a:moveTo>
                  <a:pt x="1073312" y="2832099"/>
                </a:moveTo>
                <a:lnTo>
                  <a:pt x="1117455" y="2832099"/>
                </a:lnTo>
                <a:lnTo>
                  <a:pt x="1160719" y="2844799"/>
                </a:lnTo>
                <a:lnTo>
                  <a:pt x="1201350" y="2857499"/>
                </a:lnTo>
                <a:lnTo>
                  <a:pt x="1237590" y="2895599"/>
                </a:lnTo>
                <a:lnTo>
                  <a:pt x="1266271" y="2920999"/>
                </a:lnTo>
                <a:lnTo>
                  <a:pt x="1285391" y="2971799"/>
                </a:lnTo>
                <a:lnTo>
                  <a:pt x="1294951" y="3009899"/>
                </a:lnTo>
                <a:lnTo>
                  <a:pt x="1294951" y="3047999"/>
                </a:lnTo>
                <a:lnTo>
                  <a:pt x="1285391" y="3098799"/>
                </a:lnTo>
                <a:lnTo>
                  <a:pt x="1266271" y="3136899"/>
                </a:lnTo>
                <a:lnTo>
                  <a:pt x="1237590" y="3174999"/>
                </a:lnTo>
                <a:lnTo>
                  <a:pt x="914139" y="3492499"/>
                </a:lnTo>
                <a:lnTo>
                  <a:pt x="877898" y="3530599"/>
                </a:lnTo>
                <a:lnTo>
                  <a:pt x="837268" y="3543299"/>
                </a:lnTo>
                <a:lnTo>
                  <a:pt x="794003" y="3555999"/>
                </a:lnTo>
                <a:lnTo>
                  <a:pt x="749861" y="3555999"/>
                </a:lnTo>
                <a:lnTo>
                  <a:pt x="706597" y="3543299"/>
                </a:lnTo>
                <a:lnTo>
                  <a:pt x="665966" y="3530599"/>
                </a:lnTo>
                <a:lnTo>
                  <a:pt x="629725" y="3492499"/>
                </a:lnTo>
                <a:lnTo>
                  <a:pt x="601045" y="3467099"/>
                </a:lnTo>
                <a:lnTo>
                  <a:pt x="581925" y="3416299"/>
                </a:lnTo>
                <a:lnTo>
                  <a:pt x="572365" y="3378199"/>
                </a:lnTo>
                <a:lnTo>
                  <a:pt x="572365" y="3327399"/>
                </a:lnTo>
                <a:lnTo>
                  <a:pt x="581925" y="3289299"/>
                </a:lnTo>
                <a:lnTo>
                  <a:pt x="601045" y="3251199"/>
                </a:lnTo>
                <a:lnTo>
                  <a:pt x="629725" y="3213099"/>
                </a:lnTo>
                <a:lnTo>
                  <a:pt x="953176" y="2895599"/>
                </a:lnTo>
                <a:lnTo>
                  <a:pt x="989417" y="2857499"/>
                </a:lnTo>
                <a:lnTo>
                  <a:pt x="1030048" y="2844799"/>
                </a:lnTo>
                <a:lnTo>
                  <a:pt x="1073312" y="2832099"/>
                </a:lnTo>
                <a:close/>
              </a:path>
              <a:path w="5041900" h="5461000">
                <a:moveTo>
                  <a:pt x="3006115" y="2768599"/>
                </a:moveTo>
                <a:lnTo>
                  <a:pt x="3046633" y="2781299"/>
                </a:lnTo>
                <a:lnTo>
                  <a:pt x="3083492" y="2806699"/>
                </a:lnTo>
                <a:lnTo>
                  <a:pt x="3105450" y="2832099"/>
                </a:lnTo>
                <a:lnTo>
                  <a:pt x="3112770" y="2870199"/>
                </a:lnTo>
                <a:lnTo>
                  <a:pt x="3105450" y="2908299"/>
                </a:lnTo>
                <a:lnTo>
                  <a:pt x="3083492" y="2946399"/>
                </a:lnTo>
                <a:lnTo>
                  <a:pt x="2810232" y="3225799"/>
                </a:lnTo>
                <a:lnTo>
                  <a:pt x="2776510" y="3251199"/>
                </a:lnTo>
                <a:lnTo>
                  <a:pt x="2696518" y="3251199"/>
                </a:lnTo>
                <a:lnTo>
                  <a:pt x="2659660" y="3225799"/>
                </a:lnTo>
                <a:lnTo>
                  <a:pt x="2637701" y="3187699"/>
                </a:lnTo>
                <a:lnTo>
                  <a:pt x="2630382" y="3149599"/>
                </a:lnTo>
                <a:lnTo>
                  <a:pt x="2637701" y="3111499"/>
                </a:lnTo>
                <a:lnTo>
                  <a:pt x="2659660" y="3073399"/>
                </a:lnTo>
                <a:lnTo>
                  <a:pt x="2932920" y="2806699"/>
                </a:lnTo>
                <a:lnTo>
                  <a:pt x="2966642" y="2781299"/>
                </a:lnTo>
                <a:lnTo>
                  <a:pt x="3006115" y="2768599"/>
                </a:lnTo>
                <a:close/>
              </a:path>
              <a:path w="5041900" h="5461000">
                <a:moveTo>
                  <a:pt x="2191628" y="1638299"/>
                </a:moveTo>
                <a:lnTo>
                  <a:pt x="4500253" y="1638299"/>
                </a:lnTo>
                <a:lnTo>
                  <a:pt x="4456527" y="1650999"/>
                </a:lnTo>
                <a:lnTo>
                  <a:pt x="4413857" y="1650999"/>
                </a:lnTo>
                <a:lnTo>
                  <a:pt x="4372947" y="1676399"/>
                </a:lnTo>
                <a:lnTo>
                  <a:pt x="4334501" y="1701799"/>
                </a:lnTo>
                <a:lnTo>
                  <a:pt x="4299222" y="1727199"/>
                </a:lnTo>
                <a:lnTo>
                  <a:pt x="3289832" y="2743199"/>
                </a:lnTo>
                <a:lnTo>
                  <a:pt x="3256110" y="2755899"/>
                </a:lnTo>
                <a:lnTo>
                  <a:pt x="3216637" y="2768599"/>
                </a:lnTo>
                <a:lnTo>
                  <a:pt x="3176118" y="2755899"/>
                </a:lnTo>
                <a:lnTo>
                  <a:pt x="3139259" y="2743199"/>
                </a:lnTo>
                <a:lnTo>
                  <a:pt x="3117301" y="2705099"/>
                </a:lnTo>
                <a:lnTo>
                  <a:pt x="3109982" y="2666999"/>
                </a:lnTo>
                <a:lnTo>
                  <a:pt x="3117301" y="2628899"/>
                </a:lnTo>
                <a:lnTo>
                  <a:pt x="3139259" y="2590799"/>
                </a:lnTo>
                <a:lnTo>
                  <a:pt x="3563092" y="2158999"/>
                </a:lnTo>
                <a:lnTo>
                  <a:pt x="3591772" y="2133599"/>
                </a:lnTo>
                <a:lnTo>
                  <a:pt x="3610893" y="2082799"/>
                </a:lnTo>
                <a:lnTo>
                  <a:pt x="3620453" y="2044699"/>
                </a:lnTo>
                <a:lnTo>
                  <a:pt x="3620453" y="2006599"/>
                </a:lnTo>
                <a:lnTo>
                  <a:pt x="3610893" y="1955799"/>
                </a:lnTo>
                <a:lnTo>
                  <a:pt x="3591772" y="1917699"/>
                </a:lnTo>
                <a:lnTo>
                  <a:pt x="3563092" y="1879599"/>
                </a:lnTo>
                <a:lnTo>
                  <a:pt x="3526851" y="1854199"/>
                </a:lnTo>
                <a:lnTo>
                  <a:pt x="3486221" y="1828799"/>
                </a:lnTo>
                <a:lnTo>
                  <a:pt x="2765618" y="1828799"/>
                </a:lnTo>
                <a:lnTo>
                  <a:pt x="2804655" y="1790699"/>
                </a:lnTo>
                <a:lnTo>
                  <a:pt x="2820340" y="1765299"/>
                </a:lnTo>
                <a:lnTo>
                  <a:pt x="2825568" y="1739899"/>
                </a:lnTo>
                <a:lnTo>
                  <a:pt x="2820340" y="1714499"/>
                </a:lnTo>
                <a:lnTo>
                  <a:pt x="2804655" y="1689099"/>
                </a:lnTo>
                <a:lnTo>
                  <a:pt x="2781215" y="1676399"/>
                </a:lnTo>
                <a:lnTo>
                  <a:pt x="2153550" y="1676399"/>
                </a:lnTo>
                <a:lnTo>
                  <a:pt x="2191628" y="1638299"/>
                </a:lnTo>
                <a:close/>
              </a:path>
              <a:path w="5041900" h="5461000">
                <a:moveTo>
                  <a:pt x="2153550" y="1676399"/>
                </a:moveTo>
                <a:lnTo>
                  <a:pt x="2730153" y="1676399"/>
                </a:lnTo>
                <a:lnTo>
                  <a:pt x="2709850" y="1689099"/>
                </a:lnTo>
                <a:lnTo>
                  <a:pt x="1828725" y="2578099"/>
                </a:lnTo>
                <a:lnTo>
                  <a:pt x="1792484" y="2603499"/>
                </a:lnTo>
                <a:lnTo>
                  <a:pt x="1751854" y="2616199"/>
                </a:lnTo>
                <a:lnTo>
                  <a:pt x="1708589" y="2628899"/>
                </a:lnTo>
                <a:lnTo>
                  <a:pt x="1664447" y="2628899"/>
                </a:lnTo>
                <a:lnTo>
                  <a:pt x="1621182" y="2616199"/>
                </a:lnTo>
                <a:lnTo>
                  <a:pt x="1580552" y="2603499"/>
                </a:lnTo>
                <a:lnTo>
                  <a:pt x="1544311" y="2578099"/>
                </a:lnTo>
                <a:lnTo>
                  <a:pt x="1515631" y="2539999"/>
                </a:lnTo>
                <a:lnTo>
                  <a:pt x="1496510" y="2489199"/>
                </a:lnTo>
                <a:lnTo>
                  <a:pt x="1486950" y="2451099"/>
                </a:lnTo>
                <a:lnTo>
                  <a:pt x="1486950" y="2412999"/>
                </a:lnTo>
                <a:lnTo>
                  <a:pt x="1496510" y="2362199"/>
                </a:lnTo>
                <a:lnTo>
                  <a:pt x="1515631" y="2324099"/>
                </a:lnTo>
                <a:lnTo>
                  <a:pt x="1544311" y="2285999"/>
                </a:lnTo>
                <a:lnTo>
                  <a:pt x="2153550" y="1676399"/>
                </a:lnTo>
                <a:close/>
              </a:path>
              <a:path w="5041900" h="5461000">
                <a:moveTo>
                  <a:pt x="1530927" y="914399"/>
                </a:moveTo>
                <a:lnTo>
                  <a:pt x="1578441" y="914399"/>
                </a:lnTo>
                <a:lnTo>
                  <a:pt x="1623278" y="927099"/>
                </a:lnTo>
                <a:lnTo>
                  <a:pt x="1661423" y="952499"/>
                </a:lnTo>
                <a:lnTo>
                  <a:pt x="1690868" y="990599"/>
                </a:lnTo>
                <a:lnTo>
                  <a:pt x="1705590" y="1041399"/>
                </a:lnTo>
                <a:lnTo>
                  <a:pt x="1705590" y="1092199"/>
                </a:lnTo>
                <a:lnTo>
                  <a:pt x="1690868" y="1130299"/>
                </a:lnTo>
                <a:lnTo>
                  <a:pt x="1661423" y="1168399"/>
                </a:lnTo>
                <a:lnTo>
                  <a:pt x="1176246" y="1663699"/>
                </a:lnTo>
                <a:lnTo>
                  <a:pt x="261660" y="2578099"/>
                </a:lnTo>
                <a:lnTo>
                  <a:pt x="220839" y="2603499"/>
                </a:lnTo>
                <a:lnTo>
                  <a:pt x="174663" y="2616199"/>
                </a:lnTo>
                <a:lnTo>
                  <a:pt x="127149" y="2616199"/>
                </a:lnTo>
                <a:lnTo>
                  <a:pt x="82312" y="2603499"/>
                </a:lnTo>
                <a:lnTo>
                  <a:pt x="44167" y="2578099"/>
                </a:lnTo>
                <a:lnTo>
                  <a:pt x="14722" y="2527299"/>
                </a:lnTo>
                <a:lnTo>
                  <a:pt x="0" y="2489199"/>
                </a:lnTo>
                <a:lnTo>
                  <a:pt x="0" y="2438399"/>
                </a:lnTo>
                <a:lnTo>
                  <a:pt x="14722" y="2387599"/>
                </a:lnTo>
                <a:lnTo>
                  <a:pt x="44167" y="2349499"/>
                </a:lnTo>
                <a:lnTo>
                  <a:pt x="1443930" y="952499"/>
                </a:lnTo>
                <a:lnTo>
                  <a:pt x="1484751" y="927099"/>
                </a:lnTo>
                <a:lnTo>
                  <a:pt x="1530927" y="914399"/>
                </a:lnTo>
                <a:close/>
              </a:path>
              <a:path w="5041900" h="5461000">
                <a:moveTo>
                  <a:pt x="2765618" y="1828799"/>
                </a:moveTo>
                <a:lnTo>
                  <a:pt x="3355549" y="1828799"/>
                </a:lnTo>
                <a:lnTo>
                  <a:pt x="3314919" y="1854199"/>
                </a:lnTo>
                <a:lnTo>
                  <a:pt x="3278678" y="1879599"/>
                </a:lnTo>
                <a:lnTo>
                  <a:pt x="2659660" y="2501899"/>
                </a:lnTo>
                <a:lnTo>
                  <a:pt x="2623419" y="2527299"/>
                </a:lnTo>
                <a:lnTo>
                  <a:pt x="2582788" y="2552699"/>
                </a:lnTo>
                <a:lnTo>
                  <a:pt x="2452117" y="2552699"/>
                </a:lnTo>
                <a:lnTo>
                  <a:pt x="2411486" y="2527299"/>
                </a:lnTo>
                <a:lnTo>
                  <a:pt x="2375246" y="2501899"/>
                </a:lnTo>
                <a:lnTo>
                  <a:pt x="2346565" y="2463799"/>
                </a:lnTo>
                <a:lnTo>
                  <a:pt x="2327445" y="2425699"/>
                </a:lnTo>
                <a:lnTo>
                  <a:pt x="2317885" y="2374899"/>
                </a:lnTo>
                <a:lnTo>
                  <a:pt x="2317885" y="2336799"/>
                </a:lnTo>
                <a:lnTo>
                  <a:pt x="2327445" y="2285999"/>
                </a:lnTo>
                <a:lnTo>
                  <a:pt x="2346565" y="2247899"/>
                </a:lnTo>
                <a:lnTo>
                  <a:pt x="2375246" y="2209799"/>
                </a:lnTo>
                <a:lnTo>
                  <a:pt x="2765618" y="1828799"/>
                </a:lnTo>
                <a:close/>
              </a:path>
              <a:path w="5041900" h="5461000">
                <a:moveTo>
                  <a:pt x="1509032" y="0"/>
                </a:moveTo>
                <a:lnTo>
                  <a:pt x="1654028" y="0"/>
                </a:lnTo>
                <a:lnTo>
                  <a:pt x="953176" y="698499"/>
                </a:lnTo>
                <a:lnTo>
                  <a:pt x="937927" y="711199"/>
                </a:lnTo>
                <a:lnTo>
                  <a:pt x="899065" y="711199"/>
                </a:lnTo>
                <a:lnTo>
                  <a:pt x="880679" y="698499"/>
                </a:lnTo>
                <a:lnTo>
                  <a:pt x="871268" y="685799"/>
                </a:lnTo>
                <a:lnTo>
                  <a:pt x="868131" y="673099"/>
                </a:lnTo>
                <a:lnTo>
                  <a:pt x="871268" y="647699"/>
                </a:lnTo>
                <a:lnTo>
                  <a:pt x="880679" y="634999"/>
                </a:lnTo>
                <a:lnTo>
                  <a:pt x="1509032" y="0"/>
                </a:lnTo>
                <a:close/>
              </a:path>
              <a:path w="5041900" h="5461000">
                <a:moveTo>
                  <a:pt x="2379004" y="0"/>
                </a:moveTo>
                <a:lnTo>
                  <a:pt x="2813990" y="0"/>
                </a:lnTo>
                <a:lnTo>
                  <a:pt x="2263711" y="558799"/>
                </a:lnTo>
                <a:lnTo>
                  <a:pt x="2222889" y="584199"/>
                </a:lnTo>
                <a:lnTo>
                  <a:pt x="2176714" y="596899"/>
                </a:lnTo>
                <a:lnTo>
                  <a:pt x="2129200" y="596899"/>
                </a:lnTo>
                <a:lnTo>
                  <a:pt x="2084363" y="584199"/>
                </a:lnTo>
                <a:lnTo>
                  <a:pt x="2046218" y="558799"/>
                </a:lnTo>
                <a:lnTo>
                  <a:pt x="2016773" y="507999"/>
                </a:lnTo>
                <a:lnTo>
                  <a:pt x="2002050" y="469899"/>
                </a:lnTo>
                <a:lnTo>
                  <a:pt x="2002050" y="419099"/>
                </a:lnTo>
                <a:lnTo>
                  <a:pt x="2016773" y="368299"/>
                </a:lnTo>
                <a:lnTo>
                  <a:pt x="2046218" y="330199"/>
                </a:lnTo>
                <a:lnTo>
                  <a:pt x="2379004" y="0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54654" y="495223"/>
            <a:ext cx="14601839" cy="876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Lab- 1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8631-7E42-4413-AC45-7F2A610F2707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351299" y="9056520"/>
            <a:ext cx="4937125" cy="733425"/>
          </a:xfrm>
          <a:custGeom>
            <a:avLst/>
            <a:gdLst/>
            <a:ahLst/>
            <a:cxnLst/>
            <a:rect l="l" t="t" r="r" b="b"/>
            <a:pathLst>
              <a:path w="4937125" h="733425">
                <a:moveTo>
                  <a:pt x="4936700" y="733352"/>
                </a:moveTo>
                <a:lnTo>
                  <a:pt x="366747" y="733352"/>
                </a:lnTo>
                <a:lnTo>
                  <a:pt x="321102" y="730465"/>
                </a:lnTo>
                <a:lnTo>
                  <a:pt x="277048" y="722044"/>
                </a:lnTo>
                <a:lnTo>
                  <a:pt x="234943" y="708446"/>
                </a:lnTo>
                <a:lnTo>
                  <a:pt x="195146" y="690031"/>
                </a:lnTo>
                <a:lnTo>
                  <a:pt x="158015" y="667156"/>
                </a:lnTo>
                <a:lnTo>
                  <a:pt x="123910" y="640182"/>
                </a:lnTo>
                <a:lnTo>
                  <a:pt x="93188" y="609466"/>
                </a:lnTo>
                <a:lnTo>
                  <a:pt x="66208" y="575367"/>
                </a:lnTo>
                <a:lnTo>
                  <a:pt x="43329" y="538243"/>
                </a:lnTo>
                <a:lnTo>
                  <a:pt x="24911" y="498454"/>
                </a:lnTo>
                <a:lnTo>
                  <a:pt x="11310" y="456357"/>
                </a:lnTo>
                <a:lnTo>
                  <a:pt x="2887" y="412311"/>
                </a:lnTo>
                <a:lnTo>
                  <a:pt x="0" y="366676"/>
                </a:lnTo>
                <a:lnTo>
                  <a:pt x="2887" y="321040"/>
                </a:lnTo>
                <a:lnTo>
                  <a:pt x="11310" y="276995"/>
                </a:lnTo>
                <a:lnTo>
                  <a:pt x="24911" y="234898"/>
                </a:lnTo>
                <a:lnTo>
                  <a:pt x="43329" y="195108"/>
                </a:lnTo>
                <a:lnTo>
                  <a:pt x="66208" y="157985"/>
                </a:lnTo>
                <a:lnTo>
                  <a:pt x="93188" y="123886"/>
                </a:lnTo>
                <a:lnTo>
                  <a:pt x="123910" y="93170"/>
                </a:lnTo>
                <a:lnTo>
                  <a:pt x="158015" y="66195"/>
                </a:lnTo>
                <a:lnTo>
                  <a:pt x="195146" y="43321"/>
                </a:lnTo>
                <a:lnTo>
                  <a:pt x="234943" y="24906"/>
                </a:lnTo>
                <a:lnTo>
                  <a:pt x="277048" y="11308"/>
                </a:lnTo>
                <a:lnTo>
                  <a:pt x="321102" y="2886"/>
                </a:lnTo>
                <a:lnTo>
                  <a:pt x="366747" y="0"/>
                </a:lnTo>
                <a:lnTo>
                  <a:pt x="4817272" y="0"/>
                </a:lnTo>
                <a:lnTo>
                  <a:pt x="4870240" y="22297"/>
                </a:lnTo>
                <a:lnTo>
                  <a:pt x="4891613" y="74326"/>
                </a:lnTo>
                <a:lnTo>
                  <a:pt x="4869310" y="127283"/>
                </a:lnTo>
                <a:lnTo>
                  <a:pt x="4817272" y="148652"/>
                </a:lnTo>
                <a:lnTo>
                  <a:pt x="2894328" y="148652"/>
                </a:lnTo>
                <a:lnTo>
                  <a:pt x="2864940" y="154691"/>
                </a:lnTo>
                <a:lnTo>
                  <a:pt x="2841360" y="170950"/>
                </a:lnTo>
                <a:lnTo>
                  <a:pt x="2825679" y="194641"/>
                </a:lnTo>
                <a:lnTo>
                  <a:pt x="2819987" y="222978"/>
                </a:lnTo>
                <a:lnTo>
                  <a:pt x="2824503" y="222978"/>
                </a:lnTo>
                <a:lnTo>
                  <a:pt x="2828505" y="242450"/>
                </a:lnTo>
                <a:lnTo>
                  <a:pt x="2844767" y="266026"/>
                </a:lnTo>
                <a:lnTo>
                  <a:pt x="2868464" y="281704"/>
                </a:lnTo>
                <a:lnTo>
                  <a:pt x="2896806" y="287394"/>
                </a:lnTo>
                <a:lnTo>
                  <a:pt x="4936700" y="287394"/>
                </a:lnTo>
                <a:lnTo>
                  <a:pt x="4936700" y="436047"/>
                </a:lnTo>
                <a:lnTo>
                  <a:pt x="2896806" y="436047"/>
                </a:lnTo>
                <a:lnTo>
                  <a:pt x="2867418" y="442086"/>
                </a:lnTo>
                <a:lnTo>
                  <a:pt x="2843838" y="458345"/>
                </a:lnTo>
                <a:lnTo>
                  <a:pt x="2828157" y="482036"/>
                </a:lnTo>
                <a:lnTo>
                  <a:pt x="2822465" y="510373"/>
                </a:lnTo>
                <a:lnTo>
                  <a:pt x="2828505" y="539755"/>
                </a:lnTo>
                <a:lnTo>
                  <a:pt x="2844767" y="563331"/>
                </a:lnTo>
                <a:lnTo>
                  <a:pt x="2868464" y="579009"/>
                </a:lnTo>
                <a:lnTo>
                  <a:pt x="2896806" y="584699"/>
                </a:lnTo>
                <a:lnTo>
                  <a:pt x="4936700" y="584699"/>
                </a:lnTo>
                <a:lnTo>
                  <a:pt x="4936700" y="733352"/>
                </a:lnTo>
                <a:close/>
              </a:path>
              <a:path w="4937125" h="733425">
                <a:moveTo>
                  <a:pt x="2824503" y="222978"/>
                </a:moveTo>
                <a:lnTo>
                  <a:pt x="2819987" y="222978"/>
                </a:lnTo>
                <a:lnTo>
                  <a:pt x="2822465" y="213068"/>
                </a:lnTo>
                <a:lnTo>
                  <a:pt x="2824503" y="222978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54820" y="9844378"/>
            <a:ext cx="2233295" cy="441325"/>
          </a:xfrm>
          <a:custGeom>
            <a:avLst/>
            <a:gdLst/>
            <a:ahLst/>
            <a:cxnLst/>
            <a:rect l="l" t="t" r="r" b="b"/>
            <a:pathLst>
              <a:path w="2233294" h="441325">
                <a:moveTo>
                  <a:pt x="2233179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1925422" y="0"/>
                </a:lnTo>
                <a:lnTo>
                  <a:pt x="1966541" y="27175"/>
                </a:lnTo>
                <a:lnTo>
                  <a:pt x="1957016" y="76184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233179" y="173427"/>
                </a:lnTo>
                <a:lnTo>
                  <a:pt x="223317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2233179" y="351811"/>
                </a:lnTo>
                <a:lnTo>
                  <a:pt x="2233179" y="441002"/>
                </a:lnTo>
                <a:close/>
              </a:path>
              <a:path w="2233294" h="441325">
                <a:moveTo>
                  <a:pt x="2165790" y="89191"/>
                </a:moveTo>
                <a:lnTo>
                  <a:pt x="2088971" y="89191"/>
                </a:lnTo>
                <a:lnTo>
                  <a:pt x="2071547" y="85707"/>
                </a:lnTo>
                <a:lnTo>
                  <a:pt x="2057376" y="76184"/>
                </a:lnTo>
                <a:lnTo>
                  <a:pt x="2047851" y="62015"/>
                </a:lnTo>
                <a:lnTo>
                  <a:pt x="2044367" y="44595"/>
                </a:lnTo>
                <a:lnTo>
                  <a:pt x="2047851" y="27175"/>
                </a:lnTo>
                <a:lnTo>
                  <a:pt x="2057376" y="13007"/>
                </a:lnTo>
                <a:lnTo>
                  <a:pt x="2071547" y="3484"/>
                </a:lnTo>
                <a:lnTo>
                  <a:pt x="2088971" y="0"/>
                </a:lnTo>
                <a:lnTo>
                  <a:pt x="2165790" y="0"/>
                </a:lnTo>
                <a:lnTo>
                  <a:pt x="2183213" y="3484"/>
                </a:lnTo>
                <a:lnTo>
                  <a:pt x="2197384" y="13007"/>
                </a:lnTo>
                <a:lnTo>
                  <a:pt x="2206909" y="27175"/>
                </a:lnTo>
                <a:lnTo>
                  <a:pt x="2210394" y="44595"/>
                </a:lnTo>
                <a:lnTo>
                  <a:pt x="2206909" y="62015"/>
                </a:lnTo>
                <a:lnTo>
                  <a:pt x="2197384" y="76184"/>
                </a:lnTo>
                <a:lnTo>
                  <a:pt x="2183213" y="85707"/>
                </a:lnTo>
                <a:lnTo>
                  <a:pt x="2165790" y="89191"/>
                </a:lnTo>
                <a:close/>
              </a:path>
              <a:path w="2233294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2233294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71442" y="8563489"/>
            <a:ext cx="3524250" cy="441325"/>
          </a:xfrm>
          <a:custGeom>
            <a:avLst/>
            <a:gdLst/>
            <a:ahLst/>
            <a:cxnLst/>
            <a:rect l="l" t="t" r="r" b="b"/>
            <a:pathLst>
              <a:path w="3524250" h="441325">
                <a:moveTo>
                  <a:pt x="1838691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2267389" y="0"/>
                </a:lnTo>
                <a:lnTo>
                  <a:pt x="2284812" y="3484"/>
                </a:lnTo>
                <a:lnTo>
                  <a:pt x="2298983" y="13007"/>
                </a:lnTo>
                <a:lnTo>
                  <a:pt x="2308508" y="27175"/>
                </a:lnTo>
                <a:lnTo>
                  <a:pt x="2311993" y="44595"/>
                </a:lnTo>
                <a:lnTo>
                  <a:pt x="2308508" y="62015"/>
                </a:lnTo>
                <a:lnTo>
                  <a:pt x="2298983" y="76184"/>
                </a:lnTo>
                <a:lnTo>
                  <a:pt x="2284812" y="85707"/>
                </a:lnTo>
                <a:lnTo>
                  <a:pt x="2267389" y="89191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554839" y="173427"/>
                </a:lnTo>
                <a:lnTo>
                  <a:pt x="2572263" y="176912"/>
                </a:lnTo>
                <a:lnTo>
                  <a:pt x="2586434" y="186435"/>
                </a:lnTo>
                <a:lnTo>
                  <a:pt x="2595959" y="200603"/>
                </a:lnTo>
                <a:lnTo>
                  <a:pt x="2599443" y="218023"/>
                </a:lnTo>
                <a:lnTo>
                  <a:pt x="2595959" y="235443"/>
                </a:lnTo>
                <a:lnTo>
                  <a:pt x="2586434" y="249612"/>
                </a:lnTo>
                <a:lnTo>
                  <a:pt x="2572263" y="259135"/>
                </a:lnTo>
                <a:lnTo>
                  <a:pt x="255483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1838691" y="351811"/>
                </a:lnTo>
                <a:lnTo>
                  <a:pt x="1856115" y="355295"/>
                </a:lnTo>
                <a:lnTo>
                  <a:pt x="1870286" y="364818"/>
                </a:lnTo>
                <a:lnTo>
                  <a:pt x="1879811" y="378986"/>
                </a:lnTo>
                <a:lnTo>
                  <a:pt x="1883295" y="396406"/>
                </a:lnTo>
                <a:lnTo>
                  <a:pt x="1879811" y="413826"/>
                </a:lnTo>
                <a:lnTo>
                  <a:pt x="1870286" y="427995"/>
                </a:lnTo>
                <a:lnTo>
                  <a:pt x="1856115" y="437518"/>
                </a:lnTo>
                <a:lnTo>
                  <a:pt x="1838691" y="441002"/>
                </a:lnTo>
                <a:close/>
              </a:path>
              <a:path w="3524250" h="441325">
                <a:moveTo>
                  <a:pt x="3479141" y="89191"/>
                </a:moveTo>
                <a:lnTo>
                  <a:pt x="2430938" y="89191"/>
                </a:lnTo>
                <a:lnTo>
                  <a:pt x="2413514" y="85707"/>
                </a:lnTo>
                <a:lnTo>
                  <a:pt x="2399343" y="76184"/>
                </a:lnTo>
                <a:lnTo>
                  <a:pt x="2389818" y="62015"/>
                </a:lnTo>
                <a:lnTo>
                  <a:pt x="2386334" y="44595"/>
                </a:lnTo>
                <a:lnTo>
                  <a:pt x="2389818" y="27175"/>
                </a:lnTo>
                <a:lnTo>
                  <a:pt x="2399343" y="13007"/>
                </a:lnTo>
                <a:lnTo>
                  <a:pt x="2413514" y="3484"/>
                </a:lnTo>
                <a:lnTo>
                  <a:pt x="2430938" y="0"/>
                </a:lnTo>
                <a:lnTo>
                  <a:pt x="3479141" y="0"/>
                </a:lnTo>
                <a:lnTo>
                  <a:pt x="3496564" y="3484"/>
                </a:lnTo>
                <a:lnTo>
                  <a:pt x="3510736" y="13007"/>
                </a:lnTo>
                <a:lnTo>
                  <a:pt x="3520260" y="27175"/>
                </a:lnTo>
                <a:lnTo>
                  <a:pt x="3523745" y="44595"/>
                </a:lnTo>
                <a:lnTo>
                  <a:pt x="3520260" y="62015"/>
                </a:lnTo>
                <a:lnTo>
                  <a:pt x="3510736" y="76184"/>
                </a:lnTo>
                <a:lnTo>
                  <a:pt x="3496564" y="85707"/>
                </a:lnTo>
                <a:lnTo>
                  <a:pt x="3479141" y="89191"/>
                </a:lnTo>
                <a:close/>
              </a:path>
              <a:path w="3524250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3524250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  <a:path w="3524250" h="441325">
                <a:moveTo>
                  <a:pt x="2770427" y="265097"/>
                </a:moveTo>
                <a:lnTo>
                  <a:pt x="2693608" y="265097"/>
                </a:lnTo>
                <a:lnTo>
                  <a:pt x="2676185" y="261612"/>
                </a:lnTo>
                <a:lnTo>
                  <a:pt x="2662013" y="252089"/>
                </a:lnTo>
                <a:lnTo>
                  <a:pt x="2652489" y="237921"/>
                </a:lnTo>
                <a:lnTo>
                  <a:pt x="2649004" y="220501"/>
                </a:lnTo>
                <a:lnTo>
                  <a:pt x="2652489" y="203081"/>
                </a:lnTo>
                <a:lnTo>
                  <a:pt x="2662013" y="188912"/>
                </a:lnTo>
                <a:lnTo>
                  <a:pt x="2676185" y="179389"/>
                </a:lnTo>
                <a:lnTo>
                  <a:pt x="2693608" y="175905"/>
                </a:lnTo>
                <a:lnTo>
                  <a:pt x="2770427" y="175905"/>
                </a:lnTo>
                <a:lnTo>
                  <a:pt x="2787850" y="179389"/>
                </a:lnTo>
                <a:lnTo>
                  <a:pt x="2802022" y="188912"/>
                </a:lnTo>
                <a:lnTo>
                  <a:pt x="2811546" y="203081"/>
                </a:lnTo>
                <a:lnTo>
                  <a:pt x="2815031" y="220501"/>
                </a:lnTo>
                <a:lnTo>
                  <a:pt x="2811546" y="237921"/>
                </a:lnTo>
                <a:lnTo>
                  <a:pt x="2802022" y="252089"/>
                </a:lnTo>
                <a:lnTo>
                  <a:pt x="2787850" y="261612"/>
                </a:lnTo>
                <a:lnTo>
                  <a:pt x="2770427" y="265097"/>
                </a:lnTo>
                <a:close/>
              </a:path>
              <a:path w="3524250" h="441325">
                <a:moveTo>
                  <a:pt x="2235174" y="441002"/>
                </a:moveTo>
                <a:lnTo>
                  <a:pt x="1992328" y="441002"/>
                </a:lnTo>
                <a:lnTo>
                  <a:pt x="1974905" y="437518"/>
                </a:lnTo>
                <a:lnTo>
                  <a:pt x="1960734" y="427995"/>
                </a:lnTo>
                <a:lnTo>
                  <a:pt x="1951209" y="413826"/>
                </a:lnTo>
                <a:lnTo>
                  <a:pt x="1947724" y="396406"/>
                </a:lnTo>
                <a:lnTo>
                  <a:pt x="1951209" y="378986"/>
                </a:lnTo>
                <a:lnTo>
                  <a:pt x="1960734" y="364818"/>
                </a:lnTo>
                <a:lnTo>
                  <a:pt x="1974905" y="355295"/>
                </a:lnTo>
                <a:lnTo>
                  <a:pt x="1992328" y="351811"/>
                </a:lnTo>
                <a:lnTo>
                  <a:pt x="2235174" y="351811"/>
                </a:lnTo>
                <a:lnTo>
                  <a:pt x="2252598" y="355295"/>
                </a:lnTo>
                <a:lnTo>
                  <a:pt x="2266769" y="364818"/>
                </a:lnTo>
                <a:lnTo>
                  <a:pt x="2276294" y="378986"/>
                </a:lnTo>
                <a:lnTo>
                  <a:pt x="2279779" y="396406"/>
                </a:lnTo>
                <a:lnTo>
                  <a:pt x="2276294" y="413826"/>
                </a:lnTo>
                <a:lnTo>
                  <a:pt x="2266769" y="427995"/>
                </a:lnTo>
                <a:lnTo>
                  <a:pt x="2252598" y="437518"/>
                </a:lnTo>
                <a:lnTo>
                  <a:pt x="2235174" y="441002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5210"/>
            <a:ext cx="4505960" cy="843280"/>
          </a:xfrm>
          <a:custGeom>
            <a:avLst/>
            <a:gdLst/>
            <a:ahLst/>
            <a:cxnLst/>
            <a:rect l="l" t="t" r="r" b="b"/>
            <a:pathLst>
              <a:path w="4505960" h="843280">
                <a:moveTo>
                  <a:pt x="0" y="842715"/>
                </a:moveTo>
                <a:lnTo>
                  <a:pt x="4084939" y="842715"/>
                </a:lnTo>
                <a:lnTo>
                  <a:pt x="4133586" y="839850"/>
                </a:lnTo>
                <a:lnTo>
                  <a:pt x="4180686" y="831476"/>
                </a:lnTo>
                <a:lnTo>
                  <a:pt x="4225909" y="817923"/>
                </a:lnTo>
                <a:lnTo>
                  <a:pt x="4268928" y="799520"/>
                </a:lnTo>
                <a:lnTo>
                  <a:pt x="4309412" y="776598"/>
                </a:lnTo>
                <a:lnTo>
                  <a:pt x="4347032" y="749486"/>
                </a:lnTo>
                <a:lnTo>
                  <a:pt x="4381459" y="718514"/>
                </a:lnTo>
                <a:lnTo>
                  <a:pt x="4412365" y="684013"/>
                </a:lnTo>
                <a:lnTo>
                  <a:pt x="4439418" y="646312"/>
                </a:lnTo>
                <a:lnTo>
                  <a:pt x="4462292" y="605741"/>
                </a:lnTo>
                <a:lnTo>
                  <a:pt x="4480655" y="562630"/>
                </a:lnTo>
                <a:lnTo>
                  <a:pt x="4494179" y="517309"/>
                </a:lnTo>
                <a:lnTo>
                  <a:pt x="4502536" y="470108"/>
                </a:lnTo>
                <a:lnTo>
                  <a:pt x="4505394" y="421357"/>
                </a:lnTo>
                <a:lnTo>
                  <a:pt x="4502536" y="372606"/>
                </a:lnTo>
                <a:lnTo>
                  <a:pt x="4494179" y="325405"/>
                </a:lnTo>
                <a:lnTo>
                  <a:pt x="4480655" y="280085"/>
                </a:lnTo>
                <a:lnTo>
                  <a:pt x="4462292" y="236974"/>
                </a:lnTo>
                <a:lnTo>
                  <a:pt x="4439418" y="196403"/>
                </a:lnTo>
                <a:lnTo>
                  <a:pt x="4412365" y="158702"/>
                </a:lnTo>
                <a:lnTo>
                  <a:pt x="4381459" y="124200"/>
                </a:lnTo>
                <a:lnTo>
                  <a:pt x="4347032" y="93229"/>
                </a:lnTo>
                <a:lnTo>
                  <a:pt x="4309412" y="66117"/>
                </a:lnTo>
                <a:lnTo>
                  <a:pt x="4268928" y="43194"/>
                </a:lnTo>
                <a:lnTo>
                  <a:pt x="4225909" y="24792"/>
                </a:lnTo>
                <a:lnTo>
                  <a:pt x="4180686" y="11238"/>
                </a:lnTo>
                <a:lnTo>
                  <a:pt x="4133586" y="2864"/>
                </a:lnTo>
                <a:lnTo>
                  <a:pt x="4084939" y="0"/>
                </a:lnTo>
                <a:lnTo>
                  <a:pt x="0" y="0"/>
                </a:lnTo>
                <a:lnTo>
                  <a:pt x="0" y="170820"/>
                </a:lnTo>
                <a:lnTo>
                  <a:pt x="1187211" y="170820"/>
                </a:lnTo>
                <a:lnTo>
                  <a:pt x="1220903" y="177760"/>
                </a:lnTo>
                <a:lnTo>
                  <a:pt x="1247936" y="196443"/>
                </a:lnTo>
                <a:lnTo>
                  <a:pt x="1265913" y="223668"/>
                </a:lnTo>
                <a:lnTo>
                  <a:pt x="1272439" y="256231"/>
                </a:lnTo>
                <a:lnTo>
                  <a:pt x="1267262" y="256231"/>
                </a:lnTo>
                <a:lnTo>
                  <a:pt x="1262673" y="278606"/>
                </a:lnTo>
                <a:lnTo>
                  <a:pt x="1244030" y="305697"/>
                </a:lnTo>
                <a:lnTo>
                  <a:pt x="1216863" y="323714"/>
                </a:lnTo>
                <a:lnTo>
                  <a:pt x="1184371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184371" y="501074"/>
                </a:lnTo>
                <a:lnTo>
                  <a:pt x="1218062" y="508013"/>
                </a:lnTo>
                <a:lnTo>
                  <a:pt x="1245095" y="526697"/>
                </a:lnTo>
                <a:lnTo>
                  <a:pt x="1263073" y="553921"/>
                </a:lnTo>
                <a:lnTo>
                  <a:pt x="1269598" y="586484"/>
                </a:lnTo>
                <a:lnTo>
                  <a:pt x="1262673" y="620248"/>
                </a:lnTo>
                <a:lnTo>
                  <a:pt x="1244030" y="647339"/>
                </a:lnTo>
                <a:lnTo>
                  <a:pt x="1216863" y="665355"/>
                </a:lnTo>
                <a:lnTo>
                  <a:pt x="1184371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505960" h="843280">
                <a:moveTo>
                  <a:pt x="1267262" y="256231"/>
                </a:moveTo>
                <a:lnTo>
                  <a:pt x="1272439" y="256231"/>
                </a:lnTo>
                <a:lnTo>
                  <a:pt x="1269598" y="244843"/>
                </a:lnTo>
                <a:lnTo>
                  <a:pt x="1267262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60559"/>
            <a:ext cx="1406525" cy="507365"/>
          </a:xfrm>
          <a:custGeom>
            <a:avLst/>
            <a:gdLst/>
            <a:ahLst/>
            <a:cxnLst/>
            <a:rect l="l" t="t" r="r" b="b"/>
            <a:pathLst>
              <a:path w="1406525" h="507365">
                <a:moveTo>
                  <a:pt x="0" y="506768"/>
                </a:moveTo>
                <a:lnTo>
                  <a:pt x="1153120" y="506768"/>
                </a:lnTo>
                <a:lnTo>
                  <a:pt x="1198454" y="502671"/>
                </a:lnTo>
                <a:lnTo>
                  <a:pt x="1241169" y="490865"/>
                </a:lnTo>
                <a:lnTo>
                  <a:pt x="1280541" y="472076"/>
                </a:lnTo>
                <a:lnTo>
                  <a:pt x="1315843" y="447031"/>
                </a:lnTo>
                <a:lnTo>
                  <a:pt x="1346353" y="416456"/>
                </a:lnTo>
                <a:lnTo>
                  <a:pt x="1371344" y="381077"/>
                </a:lnTo>
                <a:lnTo>
                  <a:pt x="1390093" y="341621"/>
                </a:lnTo>
                <a:lnTo>
                  <a:pt x="1401874" y="298815"/>
                </a:lnTo>
                <a:lnTo>
                  <a:pt x="1405961" y="253384"/>
                </a:lnTo>
                <a:lnTo>
                  <a:pt x="1401874" y="207952"/>
                </a:lnTo>
                <a:lnTo>
                  <a:pt x="1390093" y="165146"/>
                </a:lnTo>
                <a:lnTo>
                  <a:pt x="1371344" y="125690"/>
                </a:lnTo>
                <a:lnTo>
                  <a:pt x="1346353" y="90311"/>
                </a:lnTo>
                <a:lnTo>
                  <a:pt x="1315843" y="59736"/>
                </a:lnTo>
                <a:lnTo>
                  <a:pt x="1280541" y="34691"/>
                </a:lnTo>
                <a:lnTo>
                  <a:pt x="1241169" y="15902"/>
                </a:lnTo>
                <a:lnTo>
                  <a:pt x="1198454" y="4096"/>
                </a:lnTo>
                <a:lnTo>
                  <a:pt x="1153120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3368" y="6864635"/>
            <a:ext cx="682126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9554" y="2611071"/>
            <a:ext cx="16048890" cy="613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Project Lab- 1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F999-6130-47BA-94C0-33835217535B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rfanul2515@student.nstu.edu.bd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jp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77800" y="-791590"/>
            <a:ext cx="6990715" cy="7073900"/>
          </a:xfrm>
          <a:custGeom>
            <a:avLst/>
            <a:gdLst/>
            <a:ahLst/>
            <a:cxnLst/>
            <a:rect l="l" t="t" r="r" b="b"/>
            <a:pathLst>
              <a:path w="6990715" h="7073900">
                <a:moveTo>
                  <a:pt x="3978708" y="5829300"/>
                </a:moveTo>
                <a:lnTo>
                  <a:pt x="4025888" y="5842000"/>
                </a:lnTo>
                <a:lnTo>
                  <a:pt x="4068270" y="5867400"/>
                </a:lnTo>
                <a:lnTo>
                  <a:pt x="4097058" y="5905500"/>
                </a:lnTo>
                <a:lnTo>
                  <a:pt x="4106653" y="5956300"/>
                </a:lnTo>
                <a:lnTo>
                  <a:pt x="4097058" y="6007100"/>
                </a:lnTo>
                <a:lnTo>
                  <a:pt x="4068270" y="6045200"/>
                </a:lnTo>
                <a:lnTo>
                  <a:pt x="3070292" y="7035800"/>
                </a:lnTo>
                <a:lnTo>
                  <a:pt x="3027910" y="7073900"/>
                </a:lnTo>
                <a:lnTo>
                  <a:pt x="2933549" y="7073900"/>
                </a:lnTo>
                <a:lnTo>
                  <a:pt x="2891167" y="7035800"/>
                </a:lnTo>
                <a:lnTo>
                  <a:pt x="2862380" y="6997700"/>
                </a:lnTo>
                <a:lnTo>
                  <a:pt x="2852784" y="6946900"/>
                </a:lnTo>
                <a:lnTo>
                  <a:pt x="2862380" y="6908800"/>
                </a:lnTo>
                <a:lnTo>
                  <a:pt x="2891167" y="6858000"/>
                </a:lnTo>
                <a:lnTo>
                  <a:pt x="3889145" y="5867400"/>
                </a:lnTo>
                <a:lnTo>
                  <a:pt x="3931528" y="5842000"/>
                </a:lnTo>
                <a:lnTo>
                  <a:pt x="3978708" y="5829300"/>
                </a:lnTo>
                <a:close/>
              </a:path>
              <a:path w="6990715" h="7073900">
                <a:moveTo>
                  <a:pt x="3338093" y="5080000"/>
                </a:moveTo>
                <a:lnTo>
                  <a:pt x="3476520" y="5080000"/>
                </a:lnTo>
                <a:lnTo>
                  <a:pt x="3454129" y="5092700"/>
                </a:lnTo>
                <a:lnTo>
                  <a:pt x="1739654" y="6807200"/>
                </a:lnTo>
                <a:lnTo>
                  <a:pt x="1725660" y="6819900"/>
                </a:lnTo>
                <a:lnTo>
                  <a:pt x="1689995" y="6819900"/>
                </a:lnTo>
                <a:lnTo>
                  <a:pt x="1673122" y="6807200"/>
                </a:lnTo>
                <a:lnTo>
                  <a:pt x="1664486" y="6794500"/>
                </a:lnTo>
                <a:lnTo>
                  <a:pt x="1661607" y="6769100"/>
                </a:lnTo>
                <a:lnTo>
                  <a:pt x="1664486" y="6756400"/>
                </a:lnTo>
                <a:lnTo>
                  <a:pt x="1673122" y="6743700"/>
                </a:lnTo>
                <a:lnTo>
                  <a:pt x="3338093" y="5080000"/>
                </a:lnTo>
                <a:close/>
              </a:path>
              <a:path w="6990715" h="7073900">
                <a:moveTo>
                  <a:pt x="4194537" y="3568700"/>
                </a:moveTo>
                <a:lnTo>
                  <a:pt x="5921086" y="3568700"/>
                </a:lnTo>
                <a:lnTo>
                  <a:pt x="5890219" y="3594100"/>
                </a:lnTo>
                <a:lnTo>
                  <a:pt x="3269887" y="6210300"/>
                </a:lnTo>
                <a:lnTo>
                  <a:pt x="3233662" y="6235700"/>
                </a:lnTo>
                <a:lnTo>
                  <a:pt x="3193899" y="6261100"/>
                </a:lnTo>
                <a:lnTo>
                  <a:pt x="3151608" y="6273800"/>
                </a:lnTo>
                <a:lnTo>
                  <a:pt x="3107801" y="6286500"/>
                </a:lnTo>
                <a:lnTo>
                  <a:pt x="3063489" y="6286500"/>
                </a:lnTo>
                <a:lnTo>
                  <a:pt x="3019682" y="6273800"/>
                </a:lnTo>
                <a:lnTo>
                  <a:pt x="2977391" y="6261100"/>
                </a:lnTo>
                <a:lnTo>
                  <a:pt x="2937628" y="6235700"/>
                </a:lnTo>
                <a:lnTo>
                  <a:pt x="2901403" y="6210300"/>
                </a:lnTo>
                <a:lnTo>
                  <a:pt x="2871075" y="6172200"/>
                </a:lnTo>
                <a:lnTo>
                  <a:pt x="2848329" y="6134100"/>
                </a:lnTo>
                <a:lnTo>
                  <a:pt x="2833165" y="6096000"/>
                </a:lnTo>
                <a:lnTo>
                  <a:pt x="2825583" y="6045200"/>
                </a:lnTo>
                <a:lnTo>
                  <a:pt x="2825583" y="6007100"/>
                </a:lnTo>
                <a:lnTo>
                  <a:pt x="2833165" y="5956300"/>
                </a:lnTo>
                <a:lnTo>
                  <a:pt x="2848329" y="5918200"/>
                </a:lnTo>
                <a:lnTo>
                  <a:pt x="2871075" y="5880100"/>
                </a:lnTo>
                <a:lnTo>
                  <a:pt x="2901403" y="5842000"/>
                </a:lnTo>
                <a:lnTo>
                  <a:pt x="3551368" y="5194300"/>
                </a:lnTo>
                <a:lnTo>
                  <a:pt x="3565762" y="5168900"/>
                </a:lnTo>
                <a:lnTo>
                  <a:pt x="3570560" y="5143500"/>
                </a:lnTo>
                <a:lnTo>
                  <a:pt x="3565762" y="5118100"/>
                </a:lnTo>
                <a:lnTo>
                  <a:pt x="3551368" y="5092700"/>
                </a:lnTo>
                <a:lnTo>
                  <a:pt x="3528978" y="5080000"/>
                </a:lnTo>
                <a:lnTo>
                  <a:pt x="3338093" y="5080000"/>
                </a:lnTo>
                <a:lnTo>
                  <a:pt x="4354869" y="4064000"/>
                </a:lnTo>
                <a:lnTo>
                  <a:pt x="4385268" y="4025900"/>
                </a:lnTo>
                <a:lnTo>
                  <a:pt x="4408913" y="3987800"/>
                </a:lnTo>
                <a:lnTo>
                  <a:pt x="4425802" y="3949700"/>
                </a:lnTo>
                <a:lnTo>
                  <a:pt x="4435935" y="3898900"/>
                </a:lnTo>
                <a:lnTo>
                  <a:pt x="4439313" y="3860800"/>
                </a:lnTo>
                <a:lnTo>
                  <a:pt x="4435935" y="3810000"/>
                </a:lnTo>
                <a:lnTo>
                  <a:pt x="4425802" y="3771900"/>
                </a:lnTo>
                <a:lnTo>
                  <a:pt x="4408913" y="3721100"/>
                </a:lnTo>
                <a:lnTo>
                  <a:pt x="4385268" y="3683000"/>
                </a:lnTo>
                <a:lnTo>
                  <a:pt x="4354869" y="3657600"/>
                </a:lnTo>
                <a:lnTo>
                  <a:pt x="4319085" y="3619500"/>
                </a:lnTo>
                <a:lnTo>
                  <a:pt x="4279862" y="3594100"/>
                </a:lnTo>
                <a:lnTo>
                  <a:pt x="4238059" y="3581400"/>
                </a:lnTo>
                <a:lnTo>
                  <a:pt x="4194537" y="3568700"/>
                </a:lnTo>
                <a:close/>
              </a:path>
              <a:path w="6990715" h="7073900">
                <a:moveTo>
                  <a:pt x="3237691" y="0"/>
                </a:moveTo>
                <a:lnTo>
                  <a:pt x="6990554" y="0"/>
                </a:lnTo>
                <a:lnTo>
                  <a:pt x="6990554" y="3111500"/>
                </a:lnTo>
                <a:lnTo>
                  <a:pt x="4416283" y="5689600"/>
                </a:lnTo>
                <a:lnTo>
                  <a:pt x="4373900" y="5715000"/>
                </a:lnTo>
                <a:lnTo>
                  <a:pt x="4326720" y="5727700"/>
                </a:lnTo>
                <a:lnTo>
                  <a:pt x="4279540" y="5715000"/>
                </a:lnTo>
                <a:lnTo>
                  <a:pt x="4237158" y="5689600"/>
                </a:lnTo>
                <a:lnTo>
                  <a:pt x="4208370" y="5638800"/>
                </a:lnTo>
                <a:lnTo>
                  <a:pt x="4198775" y="5600700"/>
                </a:lnTo>
                <a:lnTo>
                  <a:pt x="4208370" y="5549900"/>
                </a:lnTo>
                <a:lnTo>
                  <a:pt x="4237158" y="5511800"/>
                </a:lnTo>
                <a:lnTo>
                  <a:pt x="6023283" y="3721100"/>
                </a:lnTo>
                <a:lnTo>
                  <a:pt x="6043435" y="3695700"/>
                </a:lnTo>
                <a:lnTo>
                  <a:pt x="6050152" y="3657600"/>
                </a:lnTo>
                <a:lnTo>
                  <a:pt x="6043435" y="3619500"/>
                </a:lnTo>
                <a:lnTo>
                  <a:pt x="6023283" y="3594100"/>
                </a:lnTo>
                <a:lnTo>
                  <a:pt x="5992416" y="3568700"/>
                </a:lnTo>
                <a:lnTo>
                  <a:pt x="2013512" y="3568700"/>
                </a:lnTo>
                <a:lnTo>
                  <a:pt x="3827731" y="1752600"/>
                </a:lnTo>
                <a:lnTo>
                  <a:pt x="3859454" y="1714500"/>
                </a:lnTo>
                <a:lnTo>
                  <a:pt x="3884831" y="1676400"/>
                </a:lnTo>
                <a:lnTo>
                  <a:pt x="3903864" y="1638300"/>
                </a:lnTo>
                <a:lnTo>
                  <a:pt x="3916553" y="1587500"/>
                </a:lnTo>
                <a:lnTo>
                  <a:pt x="3922898" y="1549400"/>
                </a:lnTo>
                <a:lnTo>
                  <a:pt x="3922898" y="1498600"/>
                </a:lnTo>
                <a:lnTo>
                  <a:pt x="3916553" y="1447800"/>
                </a:lnTo>
                <a:lnTo>
                  <a:pt x="3903864" y="1409700"/>
                </a:lnTo>
                <a:lnTo>
                  <a:pt x="3859454" y="1320800"/>
                </a:lnTo>
                <a:lnTo>
                  <a:pt x="3827731" y="1295400"/>
                </a:lnTo>
                <a:lnTo>
                  <a:pt x="3790930" y="1257300"/>
                </a:lnTo>
                <a:lnTo>
                  <a:pt x="3750806" y="1231900"/>
                </a:lnTo>
                <a:lnTo>
                  <a:pt x="3708099" y="1219200"/>
                </a:lnTo>
                <a:lnTo>
                  <a:pt x="3617885" y="1193800"/>
                </a:lnTo>
                <a:lnTo>
                  <a:pt x="2838550" y="1193800"/>
                </a:lnTo>
                <a:lnTo>
                  <a:pt x="2824156" y="1168400"/>
                </a:lnTo>
                <a:lnTo>
                  <a:pt x="2793929" y="1130300"/>
                </a:lnTo>
                <a:lnTo>
                  <a:pt x="2756964" y="1092200"/>
                </a:lnTo>
                <a:lnTo>
                  <a:pt x="2716041" y="1079500"/>
                </a:lnTo>
                <a:lnTo>
                  <a:pt x="2627599" y="1054100"/>
                </a:lnTo>
                <a:lnTo>
                  <a:pt x="2405127" y="1054100"/>
                </a:lnTo>
                <a:lnTo>
                  <a:pt x="2507330" y="952500"/>
                </a:lnTo>
                <a:lnTo>
                  <a:pt x="2524602" y="927100"/>
                </a:lnTo>
                <a:lnTo>
                  <a:pt x="2530360" y="889000"/>
                </a:lnTo>
                <a:lnTo>
                  <a:pt x="2524602" y="863600"/>
                </a:lnTo>
                <a:lnTo>
                  <a:pt x="2507330" y="838200"/>
                </a:lnTo>
                <a:lnTo>
                  <a:pt x="2481101" y="812800"/>
                </a:lnTo>
                <a:lnTo>
                  <a:pt x="2422823" y="812800"/>
                </a:lnTo>
                <a:lnTo>
                  <a:pt x="3237691" y="0"/>
                </a:lnTo>
                <a:close/>
              </a:path>
              <a:path w="6990715" h="7073900">
                <a:moveTo>
                  <a:pt x="1005245" y="4660900"/>
                </a:moveTo>
                <a:lnTo>
                  <a:pt x="1052158" y="4673600"/>
                </a:lnTo>
                <a:lnTo>
                  <a:pt x="1096513" y="4686300"/>
                </a:lnTo>
                <a:lnTo>
                  <a:pt x="1135750" y="4711700"/>
                </a:lnTo>
                <a:lnTo>
                  <a:pt x="1165604" y="4749800"/>
                </a:lnTo>
                <a:lnTo>
                  <a:pt x="1183516" y="4800600"/>
                </a:lnTo>
                <a:lnTo>
                  <a:pt x="1189487" y="4851400"/>
                </a:lnTo>
                <a:lnTo>
                  <a:pt x="1183516" y="4889500"/>
                </a:lnTo>
                <a:lnTo>
                  <a:pt x="1165604" y="4940300"/>
                </a:lnTo>
                <a:lnTo>
                  <a:pt x="1135750" y="4978400"/>
                </a:lnTo>
                <a:lnTo>
                  <a:pt x="838915" y="5270500"/>
                </a:lnTo>
                <a:lnTo>
                  <a:pt x="799678" y="5308600"/>
                </a:lnTo>
                <a:lnTo>
                  <a:pt x="755324" y="5321300"/>
                </a:lnTo>
                <a:lnTo>
                  <a:pt x="661497" y="5321300"/>
                </a:lnTo>
                <a:lnTo>
                  <a:pt x="617142" y="5308600"/>
                </a:lnTo>
                <a:lnTo>
                  <a:pt x="577906" y="5270500"/>
                </a:lnTo>
                <a:lnTo>
                  <a:pt x="548051" y="5232400"/>
                </a:lnTo>
                <a:lnTo>
                  <a:pt x="530139" y="5194300"/>
                </a:lnTo>
                <a:lnTo>
                  <a:pt x="524168" y="5143500"/>
                </a:lnTo>
                <a:lnTo>
                  <a:pt x="530139" y="5092700"/>
                </a:lnTo>
                <a:lnTo>
                  <a:pt x="548051" y="5054600"/>
                </a:lnTo>
                <a:lnTo>
                  <a:pt x="577906" y="5016500"/>
                </a:lnTo>
                <a:lnTo>
                  <a:pt x="874740" y="4711700"/>
                </a:lnTo>
                <a:lnTo>
                  <a:pt x="913977" y="4686300"/>
                </a:lnTo>
                <a:lnTo>
                  <a:pt x="958331" y="4673600"/>
                </a:lnTo>
                <a:lnTo>
                  <a:pt x="1005245" y="4660900"/>
                </a:lnTo>
                <a:close/>
              </a:path>
              <a:path w="6990715" h="7073900">
                <a:moveTo>
                  <a:pt x="2722519" y="4610100"/>
                </a:moveTo>
                <a:lnTo>
                  <a:pt x="2795928" y="4610100"/>
                </a:lnTo>
                <a:lnTo>
                  <a:pt x="2829753" y="4635500"/>
                </a:lnTo>
                <a:lnTo>
                  <a:pt x="2849905" y="4660900"/>
                </a:lnTo>
                <a:lnTo>
                  <a:pt x="2856622" y="4699000"/>
                </a:lnTo>
                <a:lnTo>
                  <a:pt x="2849905" y="4737100"/>
                </a:lnTo>
                <a:lnTo>
                  <a:pt x="2829753" y="4775200"/>
                </a:lnTo>
                <a:lnTo>
                  <a:pt x="2578979" y="5016500"/>
                </a:lnTo>
                <a:lnTo>
                  <a:pt x="2548033" y="5041900"/>
                </a:lnTo>
                <a:lnTo>
                  <a:pt x="2511808" y="5054600"/>
                </a:lnTo>
                <a:lnTo>
                  <a:pt x="2474624" y="5041900"/>
                </a:lnTo>
                <a:lnTo>
                  <a:pt x="2440798" y="5016500"/>
                </a:lnTo>
                <a:lnTo>
                  <a:pt x="2420646" y="4991100"/>
                </a:lnTo>
                <a:lnTo>
                  <a:pt x="2413929" y="4953000"/>
                </a:lnTo>
                <a:lnTo>
                  <a:pt x="2420646" y="4914900"/>
                </a:lnTo>
                <a:lnTo>
                  <a:pt x="2440798" y="4889500"/>
                </a:lnTo>
                <a:lnTo>
                  <a:pt x="2691572" y="4635500"/>
                </a:lnTo>
                <a:lnTo>
                  <a:pt x="2722519" y="4610100"/>
                </a:lnTo>
                <a:close/>
              </a:path>
              <a:path w="6990715" h="7073900">
                <a:moveTo>
                  <a:pt x="2013512" y="3568700"/>
                </a:moveTo>
                <a:lnTo>
                  <a:pt x="4105773" y="3568700"/>
                </a:lnTo>
                <a:lnTo>
                  <a:pt x="4062251" y="3581400"/>
                </a:lnTo>
                <a:lnTo>
                  <a:pt x="4020449" y="3594100"/>
                </a:lnTo>
                <a:lnTo>
                  <a:pt x="3981226" y="3619500"/>
                </a:lnTo>
                <a:lnTo>
                  <a:pt x="3945442" y="3657600"/>
                </a:lnTo>
                <a:lnTo>
                  <a:pt x="3019113" y="4572000"/>
                </a:lnTo>
                <a:lnTo>
                  <a:pt x="2988166" y="4597400"/>
                </a:lnTo>
                <a:lnTo>
                  <a:pt x="2951942" y="4610100"/>
                </a:lnTo>
                <a:lnTo>
                  <a:pt x="2914757" y="4597400"/>
                </a:lnTo>
                <a:lnTo>
                  <a:pt x="2880932" y="4572000"/>
                </a:lnTo>
                <a:lnTo>
                  <a:pt x="2860780" y="4546600"/>
                </a:lnTo>
                <a:lnTo>
                  <a:pt x="2854063" y="4508500"/>
                </a:lnTo>
                <a:lnTo>
                  <a:pt x="2860780" y="4470400"/>
                </a:lnTo>
                <a:lnTo>
                  <a:pt x="2880932" y="4445000"/>
                </a:lnTo>
                <a:lnTo>
                  <a:pt x="3269887" y="4051300"/>
                </a:lnTo>
                <a:lnTo>
                  <a:pt x="3299741" y="4013200"/>
                </a:lnTo>
                <a:lnTo>
                  <a:pt x="3317654" y="3962400"/>
                </a:lnTo>
                <a:lnTo>
                  <a:pt x="3323625" y="3924300"/>
                </a:lnTo>
                <a:lnTo>
                  <a:pt x="3317654" y="3873500"/>
                </a:lnTo>
                <a:lnTo>
                  <a:pt x="3299741" y="3835400"/>
                </a:lnTo>
                <a:lnTo>
                  <a:pt x="3269887" y="3784600"/>
                </a:lnTo>
                <a:lnTo>
                  <a:pt x="3230651" y="3759200"/>
                </a:lnTo>
                <a:lnTo>
                  <a:pt x="3186296" y="3746500"/>
                </a:lnTo>
                <a:lnTo>
                  <a:pt x="3139382" y="3733800"/>
                </a:lnTo>
                <a:lnTo>
                  <a:pt x="2548437" y="3733800"/>
                </a:lnTo>
                <a:lnTo>
                  <a:pt x="2573862" y="3708400"/>
                </a:lnTo>
                <a:lnTo>
                  <a:pt x="2588255" y="3683000"/>
                </a:lnTo>
                <a:lnTo>
                  <a:pt x="2593053" y="3657600"/>
                </a:lnTo>
                <a:lnTo>
                  <a:pt x="2588255" y="3632200"/>
                </a:lnTo>
                <a:lnTo>
                  <a:pt x="2573862" y="3619500"/>
                </a:lnTo>
                <a:lnTo>
                  <a:pt x="2552351" y="3606800"/>
                </a:lnTo>
                <a:lnTo>
                  <a:pt x="2528441" y="3594100"/>
                </a:lnTo>
                <a:lnTo>
                  <a:pt x="1988139" y="3594100"/>
                </a:lnTo>
                <a:lnTo>
                  <a:pt x="2013512" y="3568700"/>
                </a:lnTo>
                <a:close/>
              </a:path>
              <a:path w="6990715" h="7073900">
                <a:moveTo>
                  <a:pt x="1988139" y="3594100"/>
                </a:moveTo>
                <a:lnTo>
                  <a:pt x="2528441" y="3594100"/>
                </a:lnTo>
                <a:lnTo>
                  <a:pt x="2505490" y="3606800"/>
                </a:lnTo>
                <a:lnTo>
                  <a:pt x="2486858" y="3619500"/>
                </a:lnTo>
                <a:lnTo>
                  <a:pt x="1678240" y="4419600"/>
                </a:lnTo>
                <a:lnTo>
                  <a:pt x="1639004" y="4457700"/>
                </a:lnTo>
                <a:lnTo>
                  <a:pt x="1594649" y="4470400"/>
                </a:lnTo>
                <a:lnTo>
                  <a:pt x="1547735" y="4483100"/>
                </a:lnTo>
                <a:lnTo>
                  <a:pt x="1500822" y="4470400"/>
                </a:lnTo>
                <a:lnTo>
                  <a:pt x="1456467" y="4457700"/>
                </a:lnTo>
                <a:lnTo>
                  <a:pt x="1417231" y="4419600"/>
                </a:lnTo>
                <a:lnTo>
                  <a:pt x="1387377" y="4381500"/>
                </a:lnTo>
                <a:lnTo>
                  <a:pt x="1369464" y="4343400"/>
                </a:lnTo>
                <a:lnTo>
                  <a:pt x="1363493" y="4292600"/>
                </a:lnTo>
                <a:lnTo>
                  <a:pt x="1369464" y="4241800"/>
                </a:lnTo>
                <a:lnTo>
                  <a:pt x="1387377" y="4203700"/>
                </a:lnTo>
                <a:lnTo>
                  <a:pt x="1417231" y="4165600"/>
                </a:lnTo>
                <a:lnTo>
                  <a:pt x="1988139" y="3594100"/>
                </a:lnTo>
                <a:close/>
              </a:path>
              <a:path w="6990715" h="7073900">
                <a:moveTo>
                  <a:pt x="1404948" y="2895600"/>
                </a:moveTo>
                <a:lnTo>
                  <a:pt x="1448552" y="2895600"/>
                </a:lnTo>
                <a:lnTo>
                  <a:pt x="1489699" y="2908300"/>
                </a:lnTo>
                <a:lnTo>
                  <a:pt x="1524705" y="2946400"/>
                </a:lnTo>
                <a:lnTo>
                  <a:pt x="1551727" y="2984500"/>
                </a:lnTo>
                <a:lnTo>
                  <a:pt x="1565238" y="3022600"/>
                </a:lnTo>
                <a:lnTo>
                  <a:pt x="1565238" y="3060700"/>
                </a:lnTo>
                <a:lnTo>
                  <a:pt x="1551727" y="3111500"/>
                </a:lnTo>
                <a:lnTo>
                  <a:pt x="1524705" y="3136900"/>
                </a:lnTo>
                <a:lnTo>
                  <a:pt x="240128" y="4419600"/>
                </a:lnTo>
                <a:lnTo>
                  <a:pt x="202666" y="4445000"/>
                </a:lnTo>
                <a:lnTo>
                  <a:pt x="160290" y="4470400"/>
                </a:lnTo>
                <a:lnTo>
                  <a:pt x="116686" y="4470400"/>
                </a:lnTo>
                <a:lnTo>
                  <a:pt x="75539" y="4445000"/>
                </a:lnTo>
                <a:lnTo>
                  <a:pt x="40533" y="4419600"/>
                </a:lnTo>
                <a:lnTo>
                  <a:pt x="13511" y="4381500"/>
                </a:lnTo>
                <a:lnTo>
                  <a:pt x="0" y="4343400"/>
                </a:lnTo>
                <a:lnTo>
                  <a:pt x="0" y="4305300"/>
                </a:lnTo>
                <a:lnTo>
                  <a:pt x="13511" y="4254500"/>
                </a:lnTo>
                <a:lnTo>
                  <a:pt x="40533" y="4229100"/>
                </a:lnTo>
                <a:lnTo>
                  <a:pt x="1325110" y="2946400"/>
                </a:lnTo>
                <a:lnTo>
                  <a:pt x="1362572" y="2908300"/>
                </a:lnTo>
                <a:lnTo>
                  <a:pt x="1404948" y="2895600"/>
                </a:lnTo>
                <a:close/>
              </a:path>
              <a:path w="6990715" h="7073900">
                <a:moveTo>
                  <a:pt x="2548437" y="3733800"/>
                </a:moveTo>
                <a:lnTo>
                  <a:pt x="3139382" y="3733800"/>
                </a:lnTo>
                <a:lnTo>
                  <a:pt x="3092469" y="3746500"/>
                </a:lnTo>
                <a:lnTo>
                  <a:pt x="3048114" y="3759200"/>
                </a:lnTo>
                <a:lnTo>
                  <a:pt x="3008878" y="3784600"/>
                </a:lnTo>
                <a:lnTo>
                  <a:pt x="2440798" y="4356100"/>
                </a:lnTo>
                <a:lnTo>
                  <a:pt x="2401561" y="4381500"/>
                </a:lnTo>
                <a:lnTo>
                  <a:pt x="2357207" y="4406900"/>
                </a:lnTo>
                <a:lnTo>
                  <a:pt x="2263380" y="4406900"/>
                </a:lnTo>
                <a:lnTo>
                  <a:pt x="2219025" y="4381500"/>
                </a:lnTo>
                <a:lnTo>
                  <a:pt x="2179788" y="4356100"/>
                </a:lnTo>
                <a:lnTo>
                  <a:pt x="2149934" y="4318000"/>
                </a:lnTo>
                <a:lnTo>
                  <a:pt x="2132022" y="4279900"/>
                </a:lnTo>
                <a:lnTo>
                  <a:pt x="2126051" y="4229100"/>
                </a:lnTo>
                <a:lnTo>
                  <a:pt x="2132022" y="4178300"/>
                </a:lnTo>
                <a:lnTo>
                  <a:pt x="2149934" y="4140200"/>
                </a:lnTo>
                <a:lnTo>
                  <a:pt x="2179788" y="4102100"/>
                </a:lnTo>
                <a:lnTo>
                  <a:pt x="2548437" y="3733800"/>
                </a:lnTo>
                <a:close/>
              </a:path>
              <a:path w="6990715" h="7073900">
                <a:moveTo>
                  <a:pt x="2405127" y="1054100"/>
                </a:moveTo>
                <a:lnTo>
                  <a:pt x="2627599" y="1054100"/>
                </a:lnTo>
                <a:lnTo>
                  <a:pt x="2539156" y="1079500"/>
                </a:lnTo>
                <a:lnTo>
                  <a:pt x="2498234" y="1092200"/>
                </a:lnTo>
                <a:lnTo>
                  <a:pt x="2461269" y="1130300"/>
                </a:lnTo>
                <a:lnTo>
                  <a:pt x="874740" y="2705100"/>
                </a:lnTo>
                <a:lnTo>
                  <a:pt x="860746" y="2717800"/>
                </a:lnTo>
                <a:lnTo>
                  <a:pt x="825081" y="2717800"/>
                </a:lnTo>
                <a:lnTo>
                  <a:pt x="808208" y="2705100"/>
                </a:lnTo>
                <a:lnTo>
                  <a:pt x="799572" y="2692400"/>
                </a:lnTo>
                <a:lnTo>
                  <a:pt x="796693" y="2679700"/>
                </a:lnTo>
                <a:lnTo>
                  <a:pt x="799572" y="2667000"/>
                </a:lnTo>
                <a:lnTo>
                  <a:pt x="808208" y="2641600"/>
                </a:lnTo>
                <a:lnTo>
                  <a:pt x="2405127" y="1054100"/>
                </a:lnTo>
                <a:close/>
              </a:path>
              <a:path w="6990715" h="7073900">
                <a:moveTo>
                  <a:pt x="2838550" y="1193800"/>
                </a:moveTo>
                <a:lnTo>
                  <a:pt x="3571855" y="1193800"/>
                </a:lnTo>
                <a:lnTo>
                  <a:pt x="3481641" y="1219200"/>
                </a:lnTo>
                <a:lnTo>
                  <a:pt x="3438934" y="1231900"/>
                </a:lnTo>
                <a:lnTo>
                  <a:pt x="3398810" y="1257300"/>
                </a:lnTo>
                <a:lnTo>
                  <a:pt x="3362008" y="1295400"/>
                </a:lnTo>
                <a:lnTo>
                  <a:pt x="2077431" y="2578100"/>
                </a:lnTo>
                <a:lnTo>
                  <a:pt x="2039969" y="2603500"/>
                </a:lnTo>
                <a:lnTo>
                  <a:pt x="1997593" y="2616200"/>
                </a:lnTo>
                <a:lnTo>
                  <a:pt x="1953989" y="2616200"/>
                </a:lnTo>
                <a:lnTo>
                  <a:pt x="1912842" y="2603500"/>
                </a:lnTo>
                <a:lnTo>
                  <a:pt x="1877836" y="2578100"/>
                </a:lnTo>
                <a:lnTo>
                  <a:pt x="1850814" y="2540000"/>
                </a:lnTo>
                <a:lnTo>
                  <a:pt x="1837303" y="2489200"/>
                </a:lnTo>
                <a:lnTo>
                  <a:pt x="1837303" y="2451100"/>
                </a:lnTo>
                <a:lnTo>
                  <a:pt x="1850814" y="2413000"/>
                </a:lnTo>
                <a:lnTo>
                  <a:pt x="1877836" y="2374900"/>
                </a:lnTo>
                <a:lnTo>
                  <a:pt x="2793929" y="1460500"/>
                </a:lnTo>
                <a:lnTo>
                  <a:pt x="2824156" y="1422400"/>
                </a:lnTo>
                <a:lnTo>
                  <a:pt x="2845747" y="1384300"/>
                </a:lnTo>
                <a:lnTo>
                  <a:pt x="2858701" y="1333500"/>
                </a:lnTo>
                <a:lnTo>
                  <a:pt x="2863019" y="1295400"/>
                </a:lnTo>
                <a:lnTo>
                  <a:pt x="2858701" y="1244600"/>
                </a:lnTo>
                <a:lnTo>
                  <a:pt x="2845747" y="1206500"/>
                </a:lnTo>
                <a:lnTo>
                  <a:pt x="2838550" y="1193800"/>
                </a:lnTo>
                <a:close/>
              </a:path>
              <a:path w="6990715" h="7073900">
                <a:moveTo>
                  <a:pt x="3007388" y="0"/>
                </a:moveTo>
                <a:lnTo>
                  <a:pt x="3232573" y="0"/>
                </a:lnTo>
                <a:lnTo>
                  <a:pt x="2404973" y="825500"/>
                </a:lnTo>
                <a:lnTo>
                  <a:pt x="2378744" y="838200"/>
                </a:lnTo>
                <a:lnTo>
                  <a:pt x="2348677" y="850900"/>
                </a:lnTo>
                <a:lnTo>
                  <a:pt x="2318610" y="838200"/>
                </a:lnTo>
                <a:lnTo>
                  <a:pt x="2292381" y="825500"/>
                </a:lnTo>
                <a:lnTo>
                  <a:pt x="2275108" y="800100"/>
                </a:lnTo>
                <a:lnTo>
                  <a:pt x="2269350" y="762000"/>
                </a:lnTo>
                <a:lnTo>
                  <a:pt x="2275108" y="736600"/>
                </a:lnTo>
                <a:lnTo>
                  <a:pt x="2292381" y="711200"/>
                </a:lnTo>
                <a:lnTo>
                  <a:pt x="3007388" y="0"/>
                </a:lnTo>
                <a:close/>
              </a:path>
              <a:path w="6990715" h="7073900">
                <a:moveTo>
                  <a:pt x="2420966" y="812800"/>
                </a:moveTo>
                <a:lnTo>
                  <a:pt x="2422823" y="812800"/>
                </a:lnTo>
                <a:lnTo>
                  <a:pt x="2410091" y="825500"/>
                </a:lnTo>
                <a:lnTo>
                  <a:pt x="2394737" y="838200"/>
                </a:lnTo>
                <a:lnTo>
                  <a:pt x="2420966" y="812800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45755"/>
            <a:ext cx="2065655" cy="2241550"/>
          </a:xfrm>
          <a:custGeom>
            <a:avLst/>
            <a:gdLst/>
            <a:ahLst/>
            <a:cxnLst/>
            <a:rect l="l" t="t" r="r" b="b"/>
            <a:pathLst>
              <a:path w="2065655" h="2241550">
                <a:moveTo>
                  <a:pt x="618392" y="581479"/>
                </a:moveTo>
                <a:lnTo>
                  <a:pt x="218258" y="581479"/>
                </a:lnTo>
                <a:lnTo>
                  <a:pt x="238982" y="577477"/>
                </a:lnTo>
                <a:lnTo>
                  <a:pt x="257154" y="565471"/>
                </a:lnTo>
                <a:lnTo>
                  <a:pt x="786128" y="37718"/>
                </a:lnTo>
                <a:lnTo>
                  <a:pt x="820869" y="12572"/>
                </a:lnTo>
                <a:lnTo>
                  <a:pt x="860091" y="0"/>
                </a:lnTo>
                <a:lnTo>
                  <a:pt x="900806" y="0"/>
                </a:lnTo>
                <a:lnTo>
                  <a:pt x="940028" y="12572"/>
                </a:lnTo>
                <a:lnTo>
                  <a:pt x="974769" y="37718"/>
                </a:lnTo>
                <a:lnTo>
                  <a:pt x="999973" y="72379"/>
                </a:lnTo>
                <a:lnTo>
                  <a:pt x="1012575" y="111511"/>
                </a:lnTo>
                <a:lnTo>
                  <a:pt x="1012575" y="152132"/>
                </a:lnTo>
                <a:lnTo>
                  <a:pt x="999973" y="191263"/>
                </a:lnTo>
                <a:lnTo>
                  <a:pt x="974769" y="225924"/>
                </a:lnTo>
                <a:lnTo>
                  <a:pt x="618392" y="581479"/>
                </a:lnTo>
                <a:close/>
              </a:path>
              <a:path w="2065655" h="2241550">
                <a:moveTo>
                  <a:pt x="346613" y="243387"/>
                </a:moveTo>
                <a:lnTo>
                  <a:pt x="268822" y="243387"/>
                </a:lnTo>
                <a:lnTo>
                  <a:pt x="286994" y="231381"/>
                </a:lnTo>
                <a:lnTo>
                  <a:pt x="307717" y="227380"/>
                </a:lnTo>
                <a:lnTo>
                  <a:pt x="328441" y="231381"/>
                </a:lnTo>
                <a:lnTo>
                  <a:pt x="346613" y="243387"/>
                </a:lnTo>
                <a:close/>
              </a:path>
              <a:path w="2065655" h="2241550">
                <a:moveTo>
                  <a:pt x="1875813" y="2241244"/>
                </a:moveTo>
                <a:lnTo>
                  <a:pt x="0" y="2241244"/>
                </a:lnTo>
                <a:lnTo>
                  <a:pt x="0" y="509649"/>
                </a:lnTo>
                <a:lnTo>
                  <a:pt x="268822" y="241447"/>
                </a:lnTo>
                <a:lnTo>
                  <a:pt x="268822" y="243387"/>
                </a:lnTo>
                <a:lnTo>
                  <a:pt x="346613" y="243387"/>
                </a:lnTo>
                <a:lnTo>
                  <a:pt x="358646" y="261516"/>
                </a:lnTo>
                <a:lnTo>
                  <a:pt x="362657" y="282192"/>
                </a:lnTo>
                <a:lnTo>
                  <a:pt x="358646" y="302868"/>
                </a:lnTo>
                <a:lnTo>
                  <a:pt x="346613" y="320998"/>
                </a:lnTo>
                <a:lnTo>
                  <a:pt x="179363" y="487861"/>
                </a:lnTo>
                <a:lnTo>
                  <a:pt x="167330" y="505990"/>
                </a:lnTo>
                <a:lnTo>
                  <a:pt x="163319" y="526666"/>
                </a:lnTo>
                <a:lnTo>
                  <a:pt x="167330" y="547342"/>
                </a:lnTo>
                <a:lnTo>
                  <a:pt x="179363" y="565471"/>
                </a:lnTo>
                <a:lnTo>
                  <a:pt x="197535" y="577477"/>
                </a:lnTo>
                <a:lnTo>
                  <a:pt x="218258" y="581479"/>
                </a:lnTo>
                <a:lnTo>
                  <a:pt x="618392" y="581479"/>
                </a:lnTo>
                <a:lnTo>
                  <a:pt x="86015" y="1112627"/>
                </a:lnTo>
                <a:lnTo>
                  <a:pt x="70700" y="1136850"/>
                </a:lnTo>
                <a:lnTo>
                  <a:pt x="65595" y="1163802"/>
                </a:lnTo>
                <a:lnTo>
                  <a:pt x="70700" y="1190389"/>
                </a:lnTo>
                <a:lnTo>
                  <a:pt x="86015" y="1213521"/>
                </a:lnTo>
                <a:lnTo>
                  <a:pt x="110294" y="1228801"/>
                </a:lnTo>
                <a:lnTo>
                  <a:pt x="137308" y="1233894"/>
                </a:lnTo>
                <a:lnTo>
                  <a:pt x="703476" y="1233894"/>
                </a:lnTo>
                <a:lnTo>
                  <a:pt x="311607" y="1624858"/>
                </a:lnTo>
                <a:lnTo>
                  <a:pt x="289728" y="1658206"/>
                </a:lnTo>
                <a:lnTo>
                  <a:pt x="282435" y="1696648"/>
                </a:lnTo>
                <a:lnTo>
                  <a:pt x="289728" y="1735089"/>
                </a:lnTo>
                <a:lnTo>
                  <a:pt x="311607" y="1768438"/>
                </a:lnTo>
                <a:lnTo>
                  <a:pt x="345032" y="1790266"/>
                </a:lnTo>
                <a:lnTo>
                  <a:pt x="383563" y="1797542"/>
                </a:lnTo>
                <a:lnTo>
                  <a:pt x="1585423" y="1797542"/>
                </a:lnTo>
                <a:lnTo>
                  <a:pt x="1515412" y="1867392"/>
                </a:lnTo>
                <a:lnTo>
                  <a:pt x="1500097" y="1890796"/>
                </a:lnTo>
                <a:lnTo>
                  <a:pt x="1494992" y="1917839"/>
                </a:lnTo>
                <a:lnTo>
                  <a:pt x="1500097" y="1944881"/>
                </a:lnTo>
                <a:lnTo>
                  <a:pt x="1515412" y="1968285"/>
                </a:lnTo>
                <a:lnTo>
                  <a:pt x="1538871" y="1983565"/>
                </a:lnTo>
                <a:lnTo>
                  <a:pt x="1565976" y="1988658"/>
                </a:lnTo>
                <a:lnTo>
                  <a:pt x="2004519" y="1988658"/>
                </a:lnTo>
                <a:lnTo>
                  <a:pt x="1832408" y="2160372"/>
                </a:lnTo>
                <a:lnTo>
                  <a:pt x="1822562" y="2174985"/>
                </a:lnTo>
                <a:lnTo>
                  <a:pt x="1819281" y="2191416"/>
                </a:lnTo>
                <a:lnTo>
                  <a:pt x="1822562" y="2207848"/>
                </a:lnTo>
                <a:lnTo>
                  <a:pt x="1832408" y="2222461"/>
                </a:lnTo>
                <a:lnTo>
                  <a:pt x="1847054" y="2232283"/>
                </a:lnTo>
                <a:lnTo>
                  <a:pt x="1863524" y="2235557"/>
                </a:lnTo>
                <a:lnTo>
                  <a:pt x="1881513" y="2235557"/>
                </a:lnTo>
                <a:lnTo>
                  <a:pt x="1875813" y="2241244"/>
                </a:lnTo>
                <a:close/>
              </a:path>
              <a:path w="2065655" h="2241550">
                <a:moveTo>
                  <a:pt x="703476" y="1233894"/>
                </a:moveTo>
                <a:lnTo>
                  <a:pt x="137308" y="1233894"/>
                </a:lnTo>
                <a:lnTo>
                  <a:pt x="163957" y="1228801"/>
                </a:lnTo>
                <a:lnTo>
                  <a:pt x="187142" y="1213521"/>
                </a:lnTo>
                <a:lnTo>
                  <a:pt x="745288" y="656664"/>
                </a:lnTo>
                <a:lnTo>
                  <a:pt x="763459" y="644659"/>
                </a:lnTo>
                <a:lnTo>
                  <a:pt x="784183" y="640657"/>
                </a:lnTo>
                <a:lnTo>
                  <a:pt x="804907" y="644659"/>
                </a:lnTo>
                <a:lnTo>
                  <a:pt x="823078" y="656664"/>
                </a:lnTo>
                <a:lnTo>
                  <a:pt x="835111" y="674793"/>
                </a:lnTo>
                <a:lnTo>
                  <a:pt x="839123" y="695469"/>
                </a:lnTo>
                <a:lnTo>
                  <a:pt x="835111" y="716145"/>
                </a:lnTo>
                <a:lnTo>
                  <a:pt x="823078" y="734275"/>
                </a:lnTo>
                <a:lnTo>
                  <a:pt x="570260" y="986510"/>
                </a:lnTo>
                <a:lnTo>
                  <a:pt x="549475" y="1017796"/>
                </a:lnTo>
                <a:lnTo>
                  <a:pt x="542547" y="1053449"/>
                </a:lnTo>
                <a:lnTo>
                  <a:pt x="549475" y="1089101"/>
                </a:lnTo>
                <a:lnTo>
                  <a:pt x="570260" y="1120388"/>
                </a:lnTo>
                <a:lnTo>
                  <a:pt x="601619" y="1141125"/>
                </a:lnTo>
                <a:lnTo>
                  <a:pt x="637354" y="1148037"/>
                </a:lnTo>
                <a:lnTo>
                  <a:pt x="789531" y="1148037"/>
                </a:lnTo>
                <a:lnTo>
                  <a:pt x="703476" y="1233894"/>
                </a:lnTo>
                <a:close/>
              </a:path>
              <a:path w="2065655" h="2241550">
                <a:moveTo>
                  <a:pt x="789531" y="1148037"/>
                </a:moveTo>
                <a:lnTo>
                  <a:pt x="637354" y="1148037"/>
                </a:lnTo>
                <a:lnTo>
                  <a:pt x="673089" y="1141125"/>
                </a:lnTo>
                <a:lnTo>
                  <a:pt x="704448" y="1120388"/>
                </a:lnTo>
                <a:lnTo>
                  <a:pt x="1134240" y="691589"/>
                </a:lnTo>
                <a:lnTo>
                  <a:pt x="1147427" y="682858"/>
                </a:lnTo>
                <a:lnTo>
                  <a:pt x="1162439" y="679947"/>
                </a:lnTo>
                <a:lnTo>
                  <a:pt x="1177450" y="682858"/>
                </a:lnTo>
                <a:lnTo>
                  <a:pt x="1190638" y="691589"/>
                </a:lnTo>
                <a:lnTo>
                  <a:pt x="1199389" y="704746"/>
                </a:lnTo>
                <a:lnTo>
                  <a:pt x="1202306" y="719723"/>
                </a:lnTo>
                <a:lnTo>
                  <a:pt x="1199389" y="734699"/>
                </a:lnTo>
                <a:lnTo>
                  <a:pt x="1190638" y="747857"/>
                </a:lnTo>
                <a:lnTo>
                  <a:pt x="789531" y="1148037"/>
                </a:lnTo>
                <a:close/>
              </a:path>
              <a:path w="2065655" h="2241550">
                <a:moveTo>
                  <a:pt x="1585423" y="1797542"/>
                </a:moveTo>
                <a:lnTo>
                  <a:pt x="383563" y="1797542"/>
                </a:lnTo>
                <a:lnTo>
                  <a:pt x="422093" y="1790266"/>
                </a:lnTo>
                <a:lnTo>
                  <a:pt x="455519" y="1768438"/>
                </a:lnTo>
                <a:lnTo>
                  <a:pt x="1140074" y="1085463"/>
                </a:lnTo>
                <a:lnTo>
                  <a:pt x="1173499" y="1063635"/>
                </a:lnTo>
                <a:lnTo>
                  <a:pt x="1212030" y="1056359"/>
                </a:lnTo>
                <a:lnTo>
                  <a:pt x="1250560" y="1063635"/>
                </a:lnTo>
                <a:lnTo>
                  <a:pt x="1283986" y="1085463"/>
                </a:lnTo>
                <a:lnTo>
                  <a:pt x="1305864" y="1118812"/>
                </a:lnTo>
                <a:lnTo>
                  <a:pt x="1313157" y="1157253"/>
                </a:lnTo>
                <a:lnTo>
                  <a:pt x="1305864" y="1195695"/>
                </a:lnTo>
                <a:lnTo>
                  <a:pt x="1283986" y="1229043"/>
                </a:lnTo>
                <a:lnTo>
                  <a:pt x="1037002" y="1475457"/>
                </a:lnTo>
                <a:lnTo>
                  <a:pt x="1008560" y="1518446"/>
                </a:lnTo>
                <a:lnTo>
                  <a:pt x="999079" y="1567620"/>
                </a:lnTo>
                <a:lnTo>
                  <a:pt x="1008560" y="1616794"/>
                </a:lnTo>
                <a:lnTo>
                  <a:pt x="1037002" y="1659783"/>
                </a:lnTo>
                <a:lnTo>
                  <a:pt x="1080090" y="1688159"/>
                </a:lnTo>
                <a:lnTo>
                  <a:pt x="1129378" y="1697618"/>
                </a:lnTo>
                <a:lnTo>
                  <a:pt x="1685578" y="1697618"/>
                </a:lnTo>
                <a:lnTo>
                  <a:pt x="1585423" y="1797542"/>
                </a:lnTo>
                <a:close/>
              </a:path>
              <a:path w="2065655" h="2241550">
                <a:moveTo>
                  <a:pt x="1685578" y="1697618"/>
                </a:moveTo>
                <a:lnTo>
                  <a:pt x="1129378" y="1697618"/>
                </a:lnTo>
                <a:lnTo>
                  <a:pt x="1178665" y="1688159"/>
                </a:lnTo>
                <a:lnTo>
                  <a:pt x="1221754" y="1659783"/>
                </a:lnTo>
                <a:lnTo>
                  <a:pt x="1674882" y="1207700"/>
                </a:lnTo>
                <a:lnTo>
                  <a:pt x="1713048" y="1179405"/>
                </a:lnTo>
                <a:lnTo>
                  <a:pt x="1755914" y="1162427"/>
                </a:lnTo>
                <a:lnTo>
                  <a:pt x="1801048" y="1156768"/>
                </a:lnTo>
                <a:lnTo>
                  <a:pt x="1846021" y="1162427"/>
                </a:lnTo>
                <a:lnTo>
                  <a:pt x="1888401" y="1179405"/>
                </a:lnTo>
                <a:lnTo>
                  <a:pt x="1925756" y="1207700"/>
                </a:lnTo>
                <a:lnTo>
                  <a:pt x="1954117" y="1245778"/>
                </a:lnTo>
                <a:lnTo>
                  <a:pt x="1971134" y="1288545"/>
                </a:lnTo>
                <a:lnTo>
                  <a:pt x="1976806" y="1333575"/>
                </a:lnTo>
                <a:lnTo>
                  <a:pt x="1971134" y="1378444"/>
                </a:lnTo>
                <a:lnTo>
                  <a:pt x="1954117" y="1420726"/>
                </a:lnTo>
                <a:lnTo>
                  <a:pt x="1925756" y="1457995"/>
                </a:lnTo>
                <a:lnTo>
                  <a:pt x="1685578" y="1697618"/>
                </a:lnTo>
                <a:close/>
              </a:path>
              <a:path w="2065655" h="2241550">
                <a:moveTo>
                  <a:pt x="2004519" y="1988658"/>
                </a:moveTo>
                <a:lnTo>
                  <a:pt x="1565976" y="1988658"/>
                </a:lnTo>
                <a:lnTo>
                  <a:pt x="1593081" y="1983565"/>
                </a:lnTo>
                <a:lnTo>
                  <a:pt x="1616540" y="1968285"/>
                </a:lnTo>
                <a:lnTo>
                  <a:pt x="1820739" y="1764557"/>
                </a:lnTo>
                <a:lnTo>
                  <a:pt x="1858219" y="1737549"/>
                </a:lnTo>
                <a:lnTo>
                  <a:pt x="1900739" y="1724044"/>
                </a:lnTo>
                <a:lnTo>
                  <a:pt x="1944939" y="1724044"/>
                </a:lnTo>
                <a:lnTo>
                  <a:pt x="1987459" y="1737549"/>
                </a:lnTo>
                <a:lnTo>
                  <a:pt x="2024939" y="1764557"/>
                </a:lnTo>
                <a:lnTo>
                  <a:pt x="2052010" y="1801950"/>
                </a:lnTo>
                <a:lnTo>
                  <a:pt x="2065545" y="1844372"/>
                </a:lnTo>
                <a:lnTo>
                  <a:pt x="2065545" y="1888471"/>
                </a:lnTo>
                <a:lnTo>
                  <a:pt x="2052010" y="1930893"/>
                </a:lnTo>
                <a:lnTo>
                  <a:pt x="2024939" y="1968285"/>
                </a:lnTo>
                <a:lnTo>
                  <a:pt x="2004519" y="1988658"/>
                </a:lnTo>
                <a:close/>
              </a:path>
              <a:path w="2065655" h="2241550">
                <a:moveTo>
                  <a:pt x="1881513" y="2235557"/>
                </a:moveTo>
                <a:lnTo>
                  <a:pt x="1863524" y="2235557"/>
                </a:lnTo>
                <a:lnTo>
                  <a:pt x="1879994" y="2232283"/>
                </a:lnTo>
                <a:lnTo>
                  <a:pt x="1894640" y="2222461"/>
                </a:lnTo>
                <a:lnTo>
                  <a:pt x="1881513" y="2235557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2443" y="3701051"/>
            <a:ext cx="2581274" cy="258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02505" y="7103954"/>
            <a:ext cx="6210299" cy="3191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9100" y="4697607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3086097" y="3086097"/>
                </a:moveTo>
                <a:lnTo>
                  <a:pt x="0" y="3086097"/>
                </a:lnTo>
                <a:lnTo>
                  <a:pt x="0" y="0"/>
                </a:lnTo>
                <a:lnTo>
                  <a:pt x="3086097" y="0"/>
                </a:lnTo>
                <a:lnTo>
                  <a:pt x="3086097" y="3086097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40354" y="8733967"/>
            <a:ext cx="638174" cy="638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40354" y="9460503"/>
            <a:ext cx="638174" cy="63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4402" y="1002686"/>
            <a:ext cx="9592310" cy="915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800" spc="-145" dirty="0">
                <a:solidFill>
                  <a:srgbClr val="FDB400"/>
                </a:solidFill>
              </a:rPr>
              <a:t>SOFTWARE </a:t>
            </a:r>
            <a:r>
              <a:rPr sz="5800" spc="-380" dirty="0">
                <a:solidFill>
                  <a:srgbClr val="FDB400"/>
                </a:solidFill>
              </a:rPr>
              <a:t>PROJECT</a:t>
            </a:r>
            <a:r>
              <a:rPr sz="5800" spc="-110" dirty="0">
                <a:solidFill>
                  <a:srgbClr val="FDB400"/>
                </a:solidFill>
              </a:rPr>
              <a:t> </a:t>
            </a:r>
            <a:r>
              <a:rPr sz="5800" spc="-10" dirty="0">
                <a:solidFill>
                  <a:srgbClr val="FDB400"/>
                </a:solidFill>
              </a:rPr>
              <a:t>LAB-I</a:t>
            </a:r>
            <a:endParaRPr sz="5800" dirty="0"/>
          </a:p>
        </p:txBody>
      </p:sp>
      <p:sp>
        <p:nvSpPr>
          <p:cNvPr id="11" name="object 11"/>
          <p:cNvSpPr txBox="1"/>
          <p:nvPr/>
        </p:nvSpPr>
        <p:spPr>
          <a:xfrm>
            <a:off x="1068149" y="2341760"/>
            <a:ext cx="7679012" cy="392370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35"/>
              </a:spcBef>
            </a:pPr>
            <a:r>
              <a:rPr sz="4000" b="1" spc="-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4000" b="1" spc="-260" dirty="0">
                <a:solidFill>
                  <a:srgbClr val="FFFFFF"/>
                </a:solidFill>
                <a:latin typeface="Arial"/>
                <a:cs typeface="Arial"/>
              </a:rPr>
              <a:t>roject</a:t>
            </a:r>
            <a:r>
              <a:rPr sz="4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4000" b="1" spc="-80" dirty="0">
                <a:solidFill>
                  <a:srgbClr val="FFFFFF"/>
                </a:solidFill>
                <a:latin typeface="Arial"/>
                <a:cs typeface="Arial"/>
              </a:rPr>
              <a:t>roposal Presentation</a:t>
            </a:r>
            <a:endParaRPr sz="4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 dirty="0">
              <a:latin typeface="Arial"/>
              <a:cs typeface="Arial"/>
            </a:endParaRPr>
          </a:p>
          <a:p>
            <a:pPr marL="12700" marR="2505075" indent="-635" algn="ctr">
              <a:lnSpc>
                <a:spcPct val="115300"/>
              </a:lnSpc>
            </a:pPr>
            <a:r>
              <a:rPr sz="4500" b="1" spc="180" dirty="0">
                <a:solidFill>
                  <a:srgbClr val="FFFFFF"/>
                </a:solidFill>
                <a:latin typeface="Arial"/>
                <a:cs typeface="Arial"/>
              </a:rPr>
              <a:t>Project  </a:t>
            </a:r>
            <a:r>
              <a:rPr sz="4500" b="1" spc="270" dirty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endParaRPr lang="en-US" sz="4500" b="1" spc="27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505075" indent="-635" algn="ctr">
              <a:lnSpc>
                <a:spcPct val="115300"/>
              </a:lnSpc>
            </a:pPr>
            <a:r>
              <a:rPr lang="en-US" sz="4500" b="1" spc="270" dirty="0" err="1">
                <a:solidFill>
                  <a:srgbClr val="00B050"/>
                </a:solidFill>
                <a:latin typeface="Arial Black" panose="020B0A04020102020204" pitchFamily="34" charset="0"/>
                <a:cs typeface="Arial"/>
              </a:rPr>
              <a:t>BookMate</a:t>
            </a:r>
            <a:r>
              <a:rPr sz="4500" b="1" spc="27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</a:rPr>
              <a:t> </a:t>
            </a:r>
            <a:endParaRPr lang="en-US" sz="4500" b="1" spc="-335" dirty="0">
              <a:solidFill>
                <a:schemeClr val="accent5"/>
              </a:solidFill>
              <a:latin typeface="Arial Black" panose="020B0A04020102020204" pitchFamily="34" charset="0"/>
              <a:cs typeface="Arial"/>
            </a:endParaRPr>
          </a:p>
          <a:p>
            <a:pPr marL="12700" marR="2505075" indent="-635" algn="ctr">
              <a:lnSpc>
                <a:spcPct val="115300"/>
              </a:lnSpc>
            </a:pPr>
            <a:endParaRPr sz="450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68405" y="7068188"/>
            <a:ext cx="6912609" cy="2972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9739" marR="1722120" indent="328930">
              <a:lnSpc>
                <a:spcPct val="114900"/>
              </a:lnSpc>
              <a:spcBef>
                <a:spcPts val="100"/>
              </a:spcBef>
            </a:pPr>
            <a:r>
              <a:rPr sz="3100" b="1" spc="200" dirty="0">
                <a:solidFill>
                  <a:srgbClr val="FFFF00"/>
                </a:solidFill>
                <a:latin typeface="Arial"/>
                <a:cs typeface="Arial"/>
              </a:rPr>
              <a:t>Irfanul </a:t>
            </a:r>
            <a:r>
              <a:rPr sz="3100" b="1" spc="155" dirty="0">
                <a:solidFill>
                  <a:srgbClr val="FFFF00"/>
                </a:solidFill>
                <a:latin typeface="Arial"/>
                <a:cs typeface="Arial"/>
              </a:rPr>
              <a:t>Haque  </a:t>
            </a:r>
            <a:r>
              <a:rPr sz="3100" b="1" spc="35" dirty="0">
                <a:solidFill>
                  <a:srgbClr val="FFFF00"/>
                </a:solidFill>
                <a:latin typeface="Arial"/>
                <a:cs typeface="Arial"/>
              </a:rPr>
              <a:t>ID:</a:t>
            </a:r>
            <a:r>
              <a:rPr sz="3100" b="1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100" b="1" spc="80" dirty="0">
                <a:solidFill>
                  <a:srgbClr val="FFFF00"/>
                </a:solidFill>
                <a:latin typeface="Arial"/>
                <a:cs typeface="Arial"/>
              </a:rPr>
              <a:t>ASH1925021M</a:t>
            </a:r>
            <a:endParaRPr sz="3100" dirty="0">
              <a:solidFill>
                <a:srgbClr val="FFFF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100" b="1" spc="110" dirty="0">
                <a:solidFill>
                  <a:srgbClr val="FFFF00"/>
                </a:solidFill>
                <a:latin typeface="Arial"/>
                <a:cs typeface="Arial"/>
              </a:rPr>
              <a:t>Year-02,Term-01</a:t>
            </a:r>
            <a:endParaRPr sz="3100" dirty="0">
              <a:solidFill>
                <a:srgbClr val="FFFF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100" b="1" spc="125" dirty="0">
                <a:solidFill>
                  <a:srgbClr val="FFFF00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:irfanul2515@student.nstu.edu.bd</a:t>
            </a:r>
            <a:endParaRPr sz="31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2385"/>
              </a:spcBef>
            </a:pPr>
            <a:r>
              <a:rPr sz="2900" b="1" spc="180" dirty="0">
                <a:solidFill>
                  <a:srgbClr val="FFFF00"/>
                </a:solidFill>
                <a:latin typeface="Arial"/>
                <a:cs typeface="Arial"/>
              </a:rPr>
              <a:t>https://github.com/Irfanul1925021</a:t>
            </a:r>
            <a:endParaRPr sz="29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17FD75-E7A2-2355-34A6-576CD037C6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54654" y="852052"/>
            <a:ext cx="2647949" cy="176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9849" y="1201973"/>
            <a:ext cx="55194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25" dirty="0">
                <a:solidFill>
                  <a:schemeClr val="accent4"/>
                </a:solidFill>
              </a:rPr>
              <a:t>CHALLENGES</a:t>
            </a:r>
            <a:endParaRPr sz="6600" dirty="0">
              <a:solidFill>
                <a:schemeClr val="accent4"/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89DDEBB-C961-2333-19DD-79309C34F4B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fld id="{7641324A-7707-4362-9FB3-BC1572E6AEE9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48320C1-1E8E-C697-1FB3-1507843BE7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A5F38-44E6-0A66-1F8F-FF9769ADDE51}"/>
              </a:ext>
            </a:extLst>
          </p:cNvPr>
          <p:cNvSpPr txBox="1"/>
          <p:nvPr/>
        </p:nvSpPr>
        <p:spPr>
          <a:xfrm>
            <a:off x="1254654" y="3238500"/>
            <a:ext cx="16271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Designing ,modeling, and Planning for UI of the project through Java FX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Understanding decision support systems and planning for implementation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Experiment and Analyze the huge number of data and bring the best output.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Completely new Idea as well as it will be challenging.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Careful while using file handling for lots of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006565FC-6D2F-191F-F447-066E5AE1B8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656D608E-C2D9-10F9-DF59-E7E27A7DFBB9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3368" y="6864635"/>
            <a:ext cx="589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Question </a:t>
            </a:r>
            <a:r>
              <a:rPr spc="305" dirty="0"/>
              <a:t>&amp;</a:t>
            </a:r>
            <a:r>
              <a:rPr spc="-385" dirty="0"/>
              <a:t> </a:t>
            </a:r>
            <a:r>
              <a:rPr spc="180" dirty="0"/>
              <a:t>Answering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BE06-AAE6-BC8A-0854-A14DEBD5195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fld id="{791BEB57-1D6B-4E20-AF15-EC454E8D177A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0107-BBE3-1324-9307-7AEA66AA43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0F6E-E09F-67C0-6BE1-8629EAC7FA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EFA3C40-CCEC-3C62-0AF4-AD1F057153C3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F55EB-8344-C909-112E-F2A41DC5099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421892"/>
            <a:ext cx="4206240" cy="514350"/>
          </a:xfrm>
        </p:spPr>
        <p:txBody>
          <a:bodyPr/>
          <a:lstStyle/>
          <a:p>
            <a:fld id="{49F79B4D-F4B4-4AF9-B363-06711E7E725E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4D17-A693-4579-C8A9-0AB8598ABB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1AA44F3-6B53-4595-3BD9-DD522920BC62}"/>
              </a:ext>
            </a:extLst>
          </p:cNvPr>
          <p:cNvSpPr/>
          <p:nvPr/>
        </p:nvSpPr>
        <p:spPr>
          <a:xfrm>
            <a:off x="17221200" y="0"/>
            <a:ext cx="10668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761999" y="3789044"/>
            <a:ext cx="708660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700" spc="140" dirty="0">
                <a:solidFill>
                  <a:schemeClr val="accent1">
                    <a:lumMod val="50000"/>
                  </a:schemeClr>
                </a:solidFill>
              </a:rPr>
              <a:t>Supervised</a:t>
            </a:r>
            <a:r>
              <a:rPr sz="4700" spc="-14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700" spc="10" dirty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en-US" sz="4700" spc="10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endParaRPr sz="4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0" y="4555771"/>
            <a:ext cx="8634420" cy="4092232"/>
          </a:xfrm>
          <a:custGeom>
            <a:avLst/>
            <a:gdLst/>
            <a:ahLst/>
            <a:cxnLst/>
            <a:rect l="l" t="t" r="r" b="b"/>
            <a:pathLst>
              <a:path w="10363200" h="5905500">
                <a:moveTo>
                  <a:pt x="5653220" y="12699"/>
                </a:moveTo>
                <a:lnTo>
                  <a:pt x="4709960" y="12699"/>
                </a:lnTo>
                <a:lnTo>
                  <a:pt x="4768302" y="0"/>
                </a:lnTo>
                <a:lnTo>
                  <a:pt x="5594878" y="0"/>
                </a:lnTo>
                <a:lnTo>
                  <a:pt x="5653220" y="12699"/>
                </a:lnTo>
                <a:close/>
              </a:path>
              <a:path w="10363200" h="5905500">
                <a:moveTo>
                  <a:pt x="5884701" y="25399"/>
                </a:moveTo>
                <a:lnTo>
                  <a:pt x="4478479" y="25399"/>
                </a:lnTo>
                <a:lnTo>
                  <a:pt x="4536058" y="12699"/>
                </a:lnTo>
                <a:lnTo>
                  <a:pt x="5827121" y="12699"/>
                </a:lnTo>
                <a:lnTo>
                  <a:pt x="5884701" y="25399"/>
                </a:lnTo>
                <a:close/>
              </a:path>
              <a:path w="10363200" h="5905500">
                <a:moveTo>
                  <a:pt x="5999257" y="38099"/>
                </a:moveTo>
                <a:lnTo>
                  <a:pt x="4363922" y="38099"/>
                </a:lnTo>
                <a:lnTo>
                  <a:pt x="4421099" y="25399"/>
                </a:lnTo>
                <a:lnTo>
                  <a:pt x="5942081" y="25399"/>
                </a:lnTo>
                <a:lnTo>
                  <a:pt x="5999257" y="38099"/>
                </a:lnTo>
                <a:close/>
              </a:path>
              <a:path w="10363200" h="5905500">
                <a:moveTo>
                  <a:pt x="6225860" y="63499"/>
                </a:moveTo>
                <a:lnTo>
                  <a:pt x="4137319" y="63499"/>
                </a:lnTo>
                <a:lnTo>
                  <a:pt x="4250192" y="38099"/>
                </a:lnTo>
                <a:lnTo>
                  <a:pt x="6112986" y="38099"/>
                </a:lnTo>
                <a:lnTo>
                  <a:pt x="6225860" y="63499"/>
                </a:lnTo>
                <a:close/>
              </a:path>
              <a:path w="10363200" h="5905500">
                <a:moveTo>
                  <a:pt x="6337849" y="76199"/>
                </a:moveTo>
                <a:lnTo>
                  <a:pt x="4025329" y="76199"/>
                </a:lnTo>
                <a:lnTo>
                  <a:pt x="4081212" y="63499"/>
                </a:lnTo>
                <a:lnTo>
                  <a:pt x="6281967" y="63499"/>
                </a:lnTo>
                <a:lnTo>
                  <a:pt x="6337849" y="76199"/>
                </a:lnTo>
                <a:close/>
              </a:path>
              <a:path w="10363200" h="5905500">
                <a:moveTo>
                  <a:pt x="6504112" y="101599"/>
                </a:moveTo>
                <a:lnTo>
                  <a:pt x="3859066" y="101599"/>
                </a:lnTo>
                <a:lnTo>
                  <a:pt x="3969675" y="76199"/>
                </a:lnTo>
                <a:lnTo>
                  <a:pt x="6393503" y="76199"/>
                </a:lnTo>
                <a:lnTo>
                  <a:pt x="6504112" y="101599"/>
                </a:lnTo>
                <a:close/>
              </a:path>
              <a:path w="10363200" h="5905500">
                <a:moveTo>
                  <a:pt x="6722434" y="139699"/>
                </a:moveTo>
                <a:lnTo>
                  <a:pt x="3640743" y="139699"/>
                </a:lnTo>
                <a:lnTo>
                  <a:pt x="3804118" y="101599"/>
                </a:lnTo>
                <a:lnTo>
                  <a:pt x="6559060" y="101599"/>
                </a:lnTo>
                <a:lnTo>
                  <a:pt x="6722434" y="139699"/>
                </a:lnTo>
                <a:close/>
              </a:path>
              <a:path w="10363200" h="5905500">
                <a:moveTo>
                  <a:pt x="7700223" y="5905499"/>
                </a:moveTo>
                <a:lnTo>
                  <a:pt x="2662949" y="5905499"/>
                </a:lnTo>
                <a:lnTo>
                  <a:pt x="2614483" y="5880099"/>
                </a:lnTo>
                <a:lnTo>
                  <a:pt x="2518529" y="5854699"/>
                </a:lnTo>
                <a:lnTo>
                  <a:pt x="2471048" y="5829299"/>
                </a:lnTo>
                <a:lnTo>
                  <a:pt x="2377095" y="5803899"/>
                </a:lnTo>
                <a:lnTo>
                  <a:pt x="2330631" y="5778499"/>
                </a:lnTo>
                <a:lnTo>
                  <a:pt x="2284513" y="5765799"/>
                </a:lnTo>
                <a:lnTo>
                  <a:pt x="2238745" y="5740399"/>
                </a:lnTo>
                <a:lnTo>
                  <a:pt x="2193330" y="5727699"/>
                </a:lnTo>
                <a:lnTo>
                  <a:pt x="2103574" y="5676899"/>
                </a:lnTo>
                <a:lnTo>
                  <a:pt x="2059240" y="5664199"/>
                </a:lnTo>
                <a:lnTo>
                  <a:pt x="2015274" y="5638799"/>
                </a:lnTo>
                <a:lnTo>
                  <a:pt x="1971679" y="5626099"/>
                </a:lnTo>
                <a:lnTo>
                  <a:pt x="1885617" y="5575299"/>
                </a:lnTo>
                <a:lnTo>
                  <a:pt x="1843157" y="5562599"/>
                </a:lnTo>
                <a:lnTo>
                  <a:pt x="1718103" y="5486399"/>
                </a:lnTo>
                <a:lnTo>
                  <a:pt x="1677206" y="5473699"/>
                </a:lnTo>
                <a:lnTo>
                  <a:pt x="1556928" y="5397499"/>
                </a:lnTo>
                <a:lnTo>
                  <a:pt x="1478789" y="5346699"/>
                </a:lnTo>
                <a:lnTo>
                  <a:pt x="1440344" y="5333999"/>
                </a:lnTo>
                <a:lnTo>
                  <a:pt x="1402321" y="5308599"/>
                </a:lnTo>
                <a:lnTo>
                  <a:pt x="1327551" y="5257799"/>
                </a:lnTo>
                <a:lnTo>
                  <a:pt x="1254509" y="5206999"/>
                </a:lnTo>
                <a:lnTo>
                  <a:pt x="1183223" y="5156199"/>
                </a:lnTo>
                <a:lnTo>
                  <a:pt x="1113721" y="5105399"/>
                </a:lnTo>
                <a:lnTo>
                  <a:pt x="1079649" y="5067299"/>
                </a:lnTo>
                <a:lnTo>
                  <a:pt x="1046033" y="5041899"/>
                </a:lnTo>
                <a:lnTo>
                  <a:pt x="1012878" y="5016499"/>
                </a:lnTo>
                <a:lnTo>
                  <a:pt x="980187" y="4991099"/>
                </a:lnTo>
                <a:lnTo>
                  <a:pt x="947963" y="4965699"/>
                </a:lnTo>
                <a:lnTo>
                  <a:pt x="916211" y="4940299"/>
                </a:lnTo>
                <a:lnTo>
                  <a:pt x="884933" y="4914899"/>
                </a:lnTo>
                <a:lnTo>
                  <a:pt x="854134" y="4876799"/>
                </a:lnTo>
                <a:lnTo>
                  <a:pt x="823817" y="4851399"/>
                </a:lnTo>
                <a:lnTo>
                  <a:pt x="793985" y="4825999"/>
                </a:lnTo>
                <a:lnTo>
                  <a:pt x="764642" y="4800599"/>
                </a:lnTo>
                <a:lnTo>
                  <a:pt x="735792" y="4762499"/>
                </a:lnTo>
                <a:lnTo>
                  <a:pt x="707438" y="4737099"/>
                </a:lnTo>
                <a:lnTo>
                  <a:pt x="679584" y="4711699"/>
                </a:lnTo>
                <a:lnTo>
                  <a:pt x="652233" y="4673599"/>
                </a:lnTo>
                <a:lnTo>
                  <a:pt x="625389" y="4648199"/>
                </a:lnTo>
                <a:lnTo>
                  <a:pt x="599056" y="4622799"/>
                </a:lnTo>
                <a:lnTo>
                  <a:pt x="573236" y="4584699"/>
                </a:lnTo>
                <a:lnTo>
                  <a:pt x="547935" y="4559299"/>
                </a:lnTo>
                <a:lnTo>
                  <a:pt x="523154" y="4533899"/>
                </a:lnTo>
                <a:lnTo>
                  <a:pt x="498898" y="4495799"/>
                </a:lnTo>
                <a:lnTo>
                  <a:pt x="475171" y="4470399"/>
                </a:lnTo>
                <a:lnTo>
                  <a:pt x="451975" y="4432299"/>
                </a:lnTo>
                <a:lnTo>
                  <a:pt x="429315" y="4406899"/>
                </a:lnTo>
                <a:lnTo>
                  <a:pt x="407194" y="4368799"/>
                </a:lnTo>
                <a:lnTo>
                  <a:pt x="385616" y="4343399"/>
                </a:lnTo>
                <a:lnTo>
                  <a:pt x="364584" y="4305299"/>
                </a:lnTo>
                <a:lnTo>
                  <a:pt x="344102" y="4279899"/>
                </a:lnTo>
                <a:lnTo>
                  <a:pt x="324173" y="4241799"/>
                </a:lnTo>
                <a:lnTo>
                  <a:pt x="304801" y="4216399"/>
                </a:lnTo>
                <a:lnTo>
                  <a:pt x="285989" y="4178299"/>
                </a:lnTo>
                <a:lnTo>
                  <a:pt x="267742" y="4152899"/>
                </a:lnTo>
                <a:lnTo>
                  <a:pt x="250062" y="4114799"/>
                </a:lnTo>
                <a:lnTo>
                  <a:pt x="232953" y="4089399"/>
                </a:lnTo>
                <a:lnTo>
                  <a:pt x="216420" y="4051299"/>
                </a:lnTo>
                <a:lnTo>
                  <a:pt x="200464" y="4013199"/>
                </a:lnTo>
                <a:lnTo>
                  <a:pt x="185091" y="3987799"/>
                </a:lnTo>
                <a:lnTo>
                  <a:pt x="170303" y="3949699"/>
                </a:lnTo>
                <a:lnTo>
                  <a:pt x="156104" y="3911599"/>
                </a:lnTo>
                <a:lnTo>
                  <a:pt x="142498" y="3886199"/>
                </a:lnTo>
                <a:lnTo>
                  <a:pt x="129488" y="3848099"/>
                </a:lnTo>
                <a:lnTo>
                  <a:pt x="117078" y="3809999"/>
                </a:lnTo>
                <a:lnTo>
                  <a:pt x="105271" y="3784599"/>
                </a:lnTo>
                <a:lnTo>
                  <a:pt x="94071" y="3746499"/>
                </a:lnTo>
                <a:lnTo>
                  <a:pt x="83482" y="3708399"/>
                </a:lnTo>
                <a:lnTo>
                  <a:pt x="73506" y="3682999"/>
                </a:lnTo>
                <a:lnTo>
                  <a:pt x="64149" y="3644899"/>
                </a:lnTo>
                <a:lnTo>
                  <a:pt x="55413" y="3606799"/>
                </a:lnTo>
                <a:lnTo>
                  <a:pt x="47301" y="3568699"/>
                </a:lnTo>
                <a:lnTo>
                  <a:pt x="39818" y="3543299"/>
                </a:lnTo>
                <a:lnTo>
                  <a:pt x="32967" y="3505199"/>
                </a:lnTo>
                <a:lnTo>
                  <a:pt x="26751" y="3467099"/>
                </a:lnTo>
                <a:lnTo>
                  <a:pt x="21175" y="3428999"/>
                </a:lnTo>
                <a:lnTo>
                  <a:pt x="16241" y="3403599"/>
                </a:lnTo>
                <a:lnTo>
                  <a:pt x="11953" y="3365499"/>
                </a:lnTo>
                <a:lnTo>
                  <a:pt x="8316" y="3327399"/>
                </a:lnTo>
                <a:lnTo>
                  <a:pt x="5331" y="3289299"/>
                </a:lnTo>
                <a:lnTo>
                  <a:pt x="3004" y="3251199"/>
                </a:lnTo>
                <a:lnTo>
                  <a:pt x="1337" y="3213099"/>
                </a:lnTo>
                <a:lnTo>
                  <a:pt x="0" y="3149599"/>
                </a:lnTo>
                <a:lnTo>
                  <a:pt x="334" y="3111499"/>
                </a:lnTo>
                <a:lnTo>
                  <a:pt x="1337" y="3073399"/>
                </a:lnTo>
                <a:lnTo>
                  <a:pt x="3004" y="3035299"/>
                </a:lnTo>
                <a:lnTo>
                  <a:pt x="5331" y="2997199"/>
                </a:lnTo>
                <a:lnTo>
                  <a:pt x="8316" y="2971799"/>
                </a:lnTo>
                <a:lnTo>
                  <a:pt x="11953" y="2933699"/>
                </a:lnTo>
                <a:lnTo>
                  <a:pt x="16241" y="2895599"/>
                </a:lnTo>
                <a:lnTo>
                  <a:pt x="21175" y="2857499"/>
                </a:lnTo>
                <a:lnTo>
                  <a:pt x="26751" y="2819399"/>
                </a:lnTo>
                <a:lnTo>
                  <a:pt x="32967" y="2793999"/>
                </a:lnTo>
                <a:lnTo>
                  <a:pt x="39818" y="2755899"/>
                </a:lnTo>
                <a:lnTo>
                  <a:pt x="47301" y="2717799"/>
                </a:lnTo>
                <a:lnTo>
                  <a:pt x="55413" y="2679699"/>
                </a:lnTo>
                <a:lnTo>
                  <a:pt x="64149" y="2654299"/>
                </a:lnTo>
                <a:lnTo>
                  <a:pt x="73506" y="2616199"/>
                </a:lnTo>
                <a:lnTo>
                  <a:pt x="83482" y="2578099"/>
                </a:lnTo>
                <a:lnTo>
                  <a:pt x="94071" y="2539999"/>
                </a:lnTo>
                <a:lnTo>
                  <a:pt x="105271" y="2514599"/>
                </a:lnTo>
                <a:lnTo>
                  <a:pt x="117078" y="2476499"/>
                </a:lnTo>
                <a:lnTo>
                  <a:pt x="129488" y="2438399"/>
                </a:lnTo>
                <a:lnTo>
                  <a:pt x="142498" y="2412999"/>
                </a:lnTo>
                <a:lnTo>
                  <a:pt x="156104" y="2374899"/>
                </a:lnTo>
                <a:lnTo>
                  <a:pt x="170303" y="2336799"/>
                </a:lnTo>
                <a:lnTo>
                  <a:pt x="185091" y="2311399"/>
                </a:lnTo>
                <a:lnTo>
                  <a:pt x="200464" y="2273299"/>
                </a:lnTo>
                <a:lnTo>
                  <a:pt x="216420" y="2247899"/>
                </a:lnTo>
                <a:lnTo>
                  <a:pt x="232953" y="2209799"/>
                </a:lnTo>
                <a:lnTo>
                  <a:pt x="250062" y="2171699"/>
                </a:lnTo>
                <a:lnTo>
                  <a:pt x="267742" y="2146299"/>
                </a:lnTo>
                <a:lnTo>
                  <a:pt x="285989" y="2108199"/>
                </a:lnTo>
                <a:lnTo>
                  <a:pt x="304801" y="2082799"/>
                </a:lnTo>
                <a:lnTo>
                  <a:pt x="324173" y="2044699"/>
                </a:lnTo>
                <a:lnTo>
                  <a:pt x="344102" y="2019299"/>
                </a:lnTo>
                <a:lnTo>
                  <a:pt x="364584" y="1981199"/>
                </a:lnTo>
                <a:lnTo>
                  <a:pt x="385616" y="1955799"/>
                </a:lnTo>
                <a:lnTo>
                  <a:pt x="407194" y="1917699"/>
                </a:lnTo>
                <a:lnTo>
                  <a:pt x="429315" y="1892299"/>
                </a:lnTo>
                <a:lnTo>
                  <a:pt x="451975" y="1854199"/>
                </a:lnTo>
                <a:lnTo>
                  <a:pt x="475171" y="1828799"/>
                </a:lnTo>
                <a:lnTo>
                  <a:pt x="498898" y="1790699"/>
                </a:lnTo>
                <a:lnTo>
                  <a:pt x="523154" y="1765299"/>
                </a:lnTo>
                <a:lnTo>
                  <a:pt x="547935" y="1739899"/>
                </a:lnTo>
                <a:lnTo>
                  <a:pt x="573236" y="1701799"/>
                </a:lnTo>
                <a:lnTo>
                  <a:pt x="599056" y="1676399"/>
                </a:lnTo>
                <a:lnTo>
                  <a:pt x="625389" y="1638299"/>
                </a:lnTo>
                <a:lnTo>
                  <a:pt x="652233" y="1612899"/>
                </a:lnTo>
                <a:lnTo>
                  <a:pt x="679584" y="1587499"/>
                </a:lnTo>
                <a:lnTo>
                  <a:pt x="707438" y="1549399"/>
                </a:lnTo>
                <a:lnTo>
                  <a:pt x="735792" y="1523999"/>
                </a:lnTo>
                <a:lnTo>
                  <a:pt x="764642" y="1498599"/>
                </a:lnTo>
                <a:lnTo>
                  <a:pt x="793985" y="1473199"/>
                </a:lnTo>
                <a:lnTo>
                  <a:pt x="823817" y="1435099"/>
                </a:lnTo>
                <a:lnTo>
                  <a:pt x="854134" y="1409699"/>
                </a:lnTo>
                <a:lnTo>
                  <a:pt x="884933" y="1384299"/>
                </a:lnTo>
                <a:lnTo>
                  <a:pt x="916211" y="1358899"/>
                </a:lnTo>
                <a:lnTo>
                  <a:pt x="947963" y="1333499"/>
                </a:lnTo>
                <a:lnTo>
                  <a:pt x="980187" y="1295399"/>
                </a:lnTo>
                <a:lnTo>
                  <a:pt x="1012878" y="1269999"/>
                </a:lnTo>
                <a:lnTo>
                  <a:pt x="1046033" y="1244599"/>
                </a:lnTo>
                <a:lnTo>
                  <a:pt x="1079649" y="1219199"/>
                </a:lnTo>
                <a:lnTo>
                  <a:pt x="1113721" y="1193799"/>
                </a:lnTo>
                <a:lnTo>
                  <a:pt x="1183223" y="1142999"/>
                </a:lnTo>
                <a:lnTo>
                  <a:pt x="1254509" y="1092199"/>
                </a:lnTo>
                <a:lnTo>
                  <a:pt x="1327551" y="1041399"/>
                </a:lnTo>
                <a:lnTo>
                  <a:pt x="1402321" y="990599"/>
                </a:lnTo>
                <a:lnTo>
                  <a:pt x="1478789" y="939799"/>
                </a:lnTo>
                <a:lnTo>
                  <a:pt x="1556928" y="888999"/>
                </a:lnTo>
                <a:lnTo>
                  <a:pt x="1596615" y="876299"/>
                </a:lnTo>
                <a:lnTo>
                  <a:pt x="1636709" y="850899"/>
                </a:lnTo>
                <a:lnTo>
                  <a:pt x="1759396" y="774699"/>
                </a:lnTo>
                <a:lnTo>
                  <a:pt x="1801082" y="761999"/>
                </a:lnTo>
                <a:lnTo>
                  <a:pt x="1885617" y="711199"/>
                </a:lnTo>
                <a:lnTo>
                  <a:pt x="1928459" y="698499"/>
                </a:lnTo>
                <a:lnTo>
                  <a:pt x="2015274" y="647699"/>
                </a:lnTo>
                <a:lnTo>
                  <a:pt x="2059240" y="634999"/>
                </a:lnTo>
                <a:lnTo>
                  <a:pt x="2148272" y="584199"/>
                </a:lnTo>
                <a:lnTo>
                  <a:pt x="2193330" y="571499"/>
                </a:lnTo>
                <a:lnTo>
                  <a:pt x="2238745" y="546099"/>
                </a:lnTo>
                <a:lnTo>
                  <a:pt x="2284513" y="533399"/>
                </a:lnTo>
                <a:lnTo>
                  <a:pt x="2330631" y="507999"/>
                </a:lnTo>
                <a:lnTo>
                  <a:pt x="2423902" y="482599"/>
                </a:lnTo>
                <a:lnTo>
                  <a:pt x="2471048" y="457199"/>
                </a:lnTo>
                <a:lnTo>
                  <a:pt x="2518529" y="444499"/>
                </a:lnTo>
                <a:lnTo>
                  <a:pt x="2566342" y="419099"/>
                </a:lnTo>
                <a:lnTo>
                  <a:pt x="2662949" y="393699"/>
                </a:lnTo>
                <a:lnTo>
                  <a:pt x="2711736" y="368299"/>
                </a:lnTo>
                <a:lnTo>
                  <a:pt x="2910024" y="317499"/>
                </a:lnTo>
                <a:lnTo>
                  <a:pt x="2960363" y="292099"/>
                </a:lnTo>
                <a:lnTo>
                  <a:pt x="3586787" y="139699"/>
                </a:lnTo>
                <a:lnTo>
                  <a:pt x="6776390" y="139699"/>
                </a:lnTo>
                <a:lnTo>
                  <a:pt x="7402810" y="292099"/>
                </a:lnTo>
                <a:lnTo>
                  <a:pt x="7453149" y="317499"/>
                </a:lnTo>
                <a:lnTo>
                  <a:pt x="7651436" y="368299"/>
                </a:lnTo>
                <a:lnTo>
                  <a:pt x="7700223" y="393699"/>
                </a:lnTo>
                <a:lnTo>
                  <a:pt x="7796829" y="419099"/>
                </a:lnTo>
                <a:lnTo>
                  <a:pt x="7844642" y="444499"/>
                </a:lnTo>
                <a:lnTo>
                  <a:pt x="7892123" y="457199"/>
                </a:lnTo>
                <a:lnTo>
                  <a:pt x="7939268" y="482599"/>
                </a:lnTo>
                <a:lnTo>
                  <a:pt x="8032538" y="507999"/>
                </a:lnTo>
                <a:lnTo>
                  <a:pt x="8078656" y="533399"/>
                </a:lnTo>
                <a:lnTo>
                  <a:pt x="8124424" y="546099"/>
                </a:lnTo>
                <a:lnTo>
                  <a:pt x="8169839" y="571499"/>
                </a:lnTo>
                <a:lnTo>
                  <a:pt x="8214896" y="584199"/>
                </a:lnTo>
                <a:lnTo>
                  <a:pt x="8303927" y="634999"/>
                </a:lnTo>
                <a:lnTo>
                  <a:pt x="8347893" y="647699"/>
                </a:lnTo>
                <a:lnTo>
                  <a:pt x="8434707" y="698499"/>
                </a:lnTo>
                <a:lnTo>
                  <a:pt x="8477549" y="711199"/>
                </a:lnTo>
                <a:lnTo>
                  <a:pt x="8562083" y="761999"/>
                </a:lnTo>
                <a:lnTo>
                  <a:pt x="8603768" y="774699"/>
                </a:lnTo>
                <a:lnTo>
                  <a:pt x="8726455" y="850899"/>
                </a:lnTo>
                <a:lnTo>
                  <a:pt x="8766548" y="876299"/>
                </a:lnTo>
                <a:lnTo>
                  <a:pt x="8806235" y="888999"/>
                </a:lnTo>
                <a:lnTo>
                  <a:pt x="8884373" y="939799"/>
                </a:lnTo>
                <a:lnTo>
                  <a:pt x="8960841" y="990599"/>
                </a:lnTo>
                <a:lnTo>
                  <a:pt x="9035610" y="1041399"/>
                </a:lnTo>
                <a:lnTo>
                  <a:pt x="9108652" y="1092199"/>
                </a:lnTo>
                <a:lnTo>
                  <a:pt x="9179937" y="1142999"/>
                </a:lnTo>
                <a:lnTo>
                  <a:pt x="9249438" y="1193799"/>
                </a:lnTo>
                <a:lnTo>
                  <a:pt x="9283510" y="1219199"/>
                </a:lnTo>
                <a:lnTo>
                  <a:pt x="9317125" y="1244599"/>
                </a:lnTo>
                <a:lnTo>
                  <a:pt x="9350280" y="1269999"/>
                </a:lnTo>
                <a:lnTo>
                  <a:pt x="9382971" y="1295399"/>
                </a:lnTo>
                <a:lnTo>
                  <a:pt x="9415194" y="1333499"/>
                </a:lnTo>
                <a:lnTo>
                  <a:pt x="9446946" y="1358899"/>
                </a:lnTo>
                <a:lnTo>
                  <a:pt x="9478223" y="1384299"/>
                </a:lnTo>
                <a:lnTo>
                  <a:pt x="9509022" y="1409699"/>
                </a:lnTo>
                <a:lnTo>
                  <a:pt x="9539339" y="1435099"/>
                </a:lnTo>
                <a:lnTo>
                  <a:pt x="9569170" y="1473199"/>
                </a:lnTo>
                <a:lnTo>
                  <a:pt x="9598513" y="1498599"/>
                </a:lnTo>
                <a:lnTo>
                  <a:pt x="9627363" y="1523999"/>
                </a:lnTo>
                <a:lnTo>
                  <a:pt x="9655716" y="1549399"/>
                </a:lnTo>
                <a:lnTo>
                  <a:pt x="9683570" y="1587499"/>
                </a:lnTo>
                <a:lnTo>
                  <a:pt x="9710921" y="1612899"/>
                </a:lnTo>
                <a:lnTo>
                  <a:pt x="9737764" y="1638299"/>
                </a:lnTo>
                <a:lnTo>
                  <a:pt x="9764097" y="1676399"/>
                </a:lnTo>
                <a:lnTo>
                  <a:pt x="9789916" y="1701799"/>
                </a:lnTo>
                <a:lnTo>
                  <a:pt x="9815218" y="1739899"/>
                </a:lnTo>
                <a:lnTo>
                  <a:pt x="9839998" y="1765299"/>
                </a:lnTo>
                <a:lnTo>
                  <a:pt x="9864254" y="1790699"/>
                </a:lnTo>
                <a:lnTo>
                  <a:pt x="9887981" y="1828799"/>
                </a:lnTo>
                <a:lnTo>
                  <a:pt x="9911176" y="1854199"/>
                </a:lnTo>
                <a:lnTo>
                  <a:pt x="9933836" y="1892299"/>
                </a:lnTo>
                <a:lnTo>
                  <a:pt x="9955957" y="1917699"/>
                </a:lnTo>
                <a:lnTo>
                  <a:pt x="9977535" y="1955799"/>
                </a:lnTo>
                <a:lnTo>
                  <a:pt x="9998566" y="1981199"/>
                </a:lnTo>
                <a:lnTo>
                  <a:pt x="10019048" y="2019299"/>
                </a:lnTo>
                <a:lnTo>
                  <a:pt x="10038977" y="2044699"/>
                </a:lnTo>
                <a:lnTo>
                  <a:pt x="10058349" y="2082799"/>
                </a:lnTo>
                <a:lnTo>
                  <a:pt x="10077160" y="2108199"/>
                </a:lnTo>
                <a:lnTo>
                  <a:pt x="10095407" y="2146299"/>
                </a:lnTo>
                <a:lnTo>
                  <a:pt x="10113087" y="2171699"/>
                </a:lnTo>
                <a:lnTo>
                  <a:pt x="10130195" y="2209799"/>
                </a:lnTo>
                <a:lnTo>
                  <a:pt x="10146729" y="2247899"/>
                </a:lnTo>
                <a:lnTo>
                  <a:pt x="10162684" y="2273299"/>
                </a:lnTo>
                <a:lnTo>
                  <a:pt x="10178057" y="2311399"/>
                </a:lnTo>
                <a:lnTo>
                  <a:pt x="10192845" y="2336799"/>
                </a:lnTo>
                <a:lnTo>
                  <a:pt x="10207044" y="2374899"/>
                </a:lnTo>
                <a:lnTo>
                  <a:pt x="10220650" y="2412999"/>
                </a:lnTo>
                <a:lnTo>
                  <a:pt x="10233659" y="2438399"/>
                </a:lnTo>
                <a:lnTo>
                  <a:pt x="10246069" y="2476499"/>
                </a:lnTo>
                <a:lnTo>
                  <a:pt x="10257876" y="2514599"/>
                </a:lnTo>
                <a:lnTo>
                  <a:pt x="10269076" y="2539999"/>
                </a:lnTo>
                <a:lnTo>
                  <a:pt x="10279665" y="2578099"/>
                </a:lnTo>
                <a:lnTo>
                  <a:pt x="10289640" y="2616199"/>
                </a:lnTo>
                <a:lnTo>
                  <a:pt x="10298997" y="2654299"/>
                </a:lnTo>
                <a:lnTo>
                  <a:pt x="10307734" y="2679699"/>
                </a:lnTo>
                <a:lnTo>
                  <a:pt x="10315845" y="2717799"/>
                </a:lnTo>
                <a:lnTo>
                  <a:pt x="10323328" y="2755899"/>
                </a:lnTo>
                <a:lnTo>
                  <a:pt x="10330179" y="2793999"/>
                </a:lnTo>
                <a:lnTo>
                  <a:pt x="10336395" y="2819399"/>
                </a:lnTo>
                <a:lnTo>
                  <a:pt x="10341971" y="2857499"/>
                </a:lnTo>
                <a:lnTo>
                  <a:pt x="10346905" y="2895599"/>
                </a:lnTo>
                <a:lnTo>
                  <a:pt x="10351192" y="2933699"/>
                </a:lnTo>
                <a:lnTo>
                  <a:pt x="10354830" y="2971799"/>
                </a:lnTo>
                <a:lnTo>
                  <a:pt x="10357814" y="2997199"/>
                </a:lnTo>
                <a:lnTo>
                  <a:pt x="10360142" y="3035299"/>
                </a:lnTo>
                <a:lnTo>
                  <a:pt x="10361808" y="3073399"/>
                </a:lnTo>
                <a:lnTo>
                  <a:pt x="10362811" y="3111499"/>
                </a:lnTo>
                <a:lnTo>
                  <a:pt x="10363146" y="3149599"/>
                </a:lnTo>
                <a:lnTo>
                  <a:pt x="10362811" y="3187699"/>
                </a:lnTo>
                <a:lnTo>
                  <a:pt x="10360142" y="3251199"/>
                </a:lnTo>
                <a:lnTo>
                  <a:pt x="10357814" y="3289299"/>
                </a:lnTo>
                <a:lnTo>
                  <a:pt x="10354830" y="3327399"/>
                </a:lnTo>
                <a:lnTo>
                  <a:pt x="10351192" y="3365499"/>
                </a:lnTo>
                <a:lnTo>
                  <a:pt x="10346905" y="3403599"/>
                </a:lnTo>
                <a:lnTo>
                  <a:pt x="10341971" y="3428999"/>
                </a:lnTo>
                <a:lnTo>
                  <a:pt x="10336395" y="3467099"/>
                </a:lnTo>
                <a:lnTo>
                  <a:pt x="10330179" y="3505199"/>
                </a:lnTo>
                <a:lnTo>
                  <a:pt x="10323328" y="3543299"/>
                </a:lnTo>
                <a:lnTo>
                  <a:pt x="10315845" y="3568699"/>
                </a:lnTo>
                <a:lnTo>
                  <a:pt x="10307734" y="3606799"/>
                </a:lnTo>
                <a:lnTo>
                  <a:pt x="10298997" y="3644899"/>
                </a:lnTo>
                <a:lnTo>
                  <a:pt x="10289640" y="3682999"/>
                </a:lnTo>
                <a:lnTo>
                  <a:pt x="10279665" y="3708399"/>
                </a:lnTo>
                <a:lnTo>
                  <a:pt x="10269076" y="3746499"/>
                </a:lnTo>
                <a:lnTo>
                  <a:pt x="10257876" y="3784599"/>
                </a:lnTo>
                <a:lnTo>
                  <a:pt x="10246069" y="3809999"/>
                </a:lnTo>
                <a:lnTo>
                  <a:pt x="10233659" y="3848099"/>
                </a:lnTo>
                <a:lnTo>
                  <a:pt x="10220650" y="3886199"/>
                </a:lnTo>
                <a:lnTo>
                  <a:pt x="10207044" y="3911599"/>
                </a:lnTo>
                <a:lnTo>
                  <a:pt x="10192845" y="3949699"/>
                </a:lnTo>
                <a:lnTo>
                  <a:pt x="10178057" y="3987799"/>
                </a:lnTo>
                <a:lnTo>
                  <a:pt x="10162684" y="4013199"/>
                </a:lnTo>
                <a:lnTo>
                  <a:pt x="10146729" y="4051299"/>
                </a:lnTo>
                <a:lnTo>
                  <a:pt x="10130195" y="4089399"/>
                </a:lnTo>
                <a:lnTo>
                  <a:pt x="10113087" y="4114799"/>
                </a:lnTo>
                <a:lnTo>
                  <a:pt x="10095407" y="4152899"/>
                </a:lnTo>
                <a:lnTo>
                  <a:pt x="10077160" y="4178299"/>
                </a:lnTo>
                <a:lnTo>
                  <a:pt x="10058349" y="4216399"/>
                </a:lnTo>
                <a:lnTo>
                  <a:pt x="10038977" y="4241799"/>
                </a:lnTo>
                <a:lnTo>
                  <a:pt x="10019048" y="4279899"/>
                </a:lnTo>
                <a:lnTo>
                  <a:pt x="9998566" y="4305299"/>
                </a:lnTo>
                <a:lnTo>
                  <a:pt x="9977535" y="4343399"/>
                </a:lnTo>
                <a:lnTo>
                  <a:pt x="9955957" y="4368799"/>
                </a:lnTo>
                <a:lnTo>
                  <a:pt x="9933836" y="4406899"/>
                </a:lnTo>
                <a:lnTo>
                  <a:pt x="9911176" y="4432299"/>
                </a:lnTo>
                <a:lnTo>
                  <a:pt x="9887981" y="4470399"/>
                </a:lnTo>
                <a:lnTo>
                  <a:pt x="9864254" y="4495799"/>
                </a:lnTo>
                <a:lnTo>
                  <a:pt x="9839998" y="4533899"/>
                </a:lnTo>
                <a:lnTo>
                  <a:pt x="9815218" y="4559299"/>
                </a:lnTo>
                <a:lnTo>
                  <a:pt x="9789916" y="4584699"/>
                </a:lnTo>
                <a:lnTo>
                  <a:pt x="9764097" y="4622799"/>
                </a:lnTo>
                <a:lnTo>
                  <a:pt x="9737764" y="4648199"/>
                </a:lnTo>
                <a:lnTo>
                  <a:pt x="9710921" y="4673599"/>
                </a:lnTo>
                <a:lnTo>
                  <a:pt x="9683570" y="4711699"/>
                </a:lnTo>
                <a:lnTo>
                  <a:pt x="9655716" y="4737099"/>
                </a:lnTo>
                <a:lnTo>
                  <a:pt x="9627363" y="4762499"/>
                </a:lnTo>
                <a:lnTo>
                  <a:pt x="9598513" y="4800599"/>
                </a:lnTo>
                <a:lnTo>
                  <a:pt x="9569170" y="4825999"/>
                </a:lnTo>
                <a:lnTo>
                  <a:pt x="9539339" y="4851399"/>
                </a:lnTo>
                <a:lnTo>
                  <a:pt x="9509022" y="4876799"/>
                </a:lnTo>
                <a:lnTo>
                  <a:pt x="9478223" y="4914899"/>
                </a:lnTo>
                <a:lnTo>
                  <a:pt x="9446946" y="4940299"/>
                </a:lnTo>
                <a:lnTo>
                  <a:pt x="9415194" y="4965699"/>
                </a:lnTo>
                <a:lnTo>
                  <a:pt x="9382971" y="4991099"/>
                </a:lnTo>
                <a:lnTo>
                  <a:pt x="9350280" y="5016499"/>
                </a:lnTo>
                <a:lnTo>
                  <a:pt x="9317125" y="5041899"/>
                </a:lnTo>
                <a:lnTo>
                  <a:pt x="9283510" y="5067299"/>
                </a:lnTo>
                <a:lnTo>
                  <a:pt x="9249438" y="5105399"/>
                </a:lnTo>
                <a:lnTo>
                  <a:pt x="9179937" y="5156199"/>
                </a:lnTo>
                <a:lnTo>
                  <a:pt x="9108652" y="5206999"/>
                </a:lnTo>
                <a:lnTo>
                  <a:pt x="9035610" y="5257799"/>
                </a:lnTo>
                <a:lnTo>
                  <a:pt x="8960841" y="5308599"/>
                </a:lnTo>
                <a:lnTo>
                  <a:pt x="8922818" y="5333999"/>
                </a:lnTo>
                <a:lnTo>
                  <a:pt x="8884373" y="5346699"/>
                </a:lnTo>
                <a:lnTo>
                  <a:pt x="8806235" y="5397499"/>
                </a:lnTo>
                <a:lnTo>
                  <a:pt x="8685958" y="5473699"/>
                </a:lnTo>
                <a:lnTo>
                  <a:pt x="8645061" y="5486399"/>
                </a:lnTo>
                <a:lnTo>
                  <a:pt x="8520009" y="5562599"/>
                </a:lnTo>
                <a:lnTo>
                  <a:pt x="8477549" y="5575299"/>
                </a:lnTo>
                <a:lnTo>
                  <a:pt x="8391488" y="5626099"/>
                </a:lnTo>
                <a:lnTo>
                  <a:pt x="8347893" y="5638799"/>
                </a:lnTo>
                <a:lnTo>
                  <a:pt x="8303927" y="5664199"/>
                </a:lnTo>
                <a:lnTo>
                  <a:pt x="8259594" y="5676899"/>
                </a:lnTo>
                <a:lnTo>
                  <a:pt x="8169839" y="5727699"/>
                </a:lnTo>
                <a:lnTo>
                  <a:pt x="8124424" y="5740399"/>
                </a:lnTo>
                <a:lnTo>
                  <a:pt x="8078656" y="5765799"/>
                </a:lnTo>
                <a:lnTo>
                  <a:pt x="8032538" y="5778499"/>
                </a:lnTo>
                <a:lnTo>
                  <a:pt x="7986075" y="5803899"/>
                </a:lnTo>
                <a:lnTo>
                  <a:pt x="7892123" y="5829299"/>
                </a:lnTo>
                <a:lnTo>
                  <a:pt x="7844642" y="5854699"/>
                </a:lnTo>
                <a:lnTo>
                  <a:pt x="7748688" y="5880099"/>
                </a:lnTo>
                <a:lnTo>
                  <a:pt x="7700223" y="590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3200" y="5062103"/>
            <a:ext cx="9628635" cy="3027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0485" marR="1332865" algn="ctr">
              <a:lnSpc>
                <a:spcPct val="115799"/>
              </a:lnSpc>
              <a:spcBef>
                <a:spcPts val="100"/>
              </a:spcBef>
            </a:pPr>
            <a:r>
              <a:rPr sz="3400" b="1" spc="275" dirty="0">
                <a:latin typeface="Arial"/>
                <a:cs typeface="Arial"/>
              </a:rPr>
              <a:t>Md </a:t>
            </a:r>
            <a:r>
              <a:rPr sz="3400" b="1" spc="140" dirty="0">
                <a:latin typeface="Arial"/>
                <a:cs typeface="Arial"/>
              </a:rPr>
              <a:t>Hasan </a:t>
            </a:r>
            <a:r>
              <a:rPr sz="3400" b="1" spc="300" dirty="0">
                <a:latin typeface="Arial"/>
                <a:cs typeface="Arial"/>
              </a:rPr>
              <a:t>Imam</a:t>
            </a:r>
            <a:r>
              <a:rPr sz="3400" b="1" spc="-670" dirty="0">
                <a:latin typeface="Arial"/>
                <a:cs typeface="Arial"/>
              </a:rPr>
              <a:t> </a:t>
            </a:r>
            <a:r>
              <a:rPr sz="3400" b="1" spc="100" dirty="0">
                <a:latin typeface="Arial"/>
                <a:cs typeface="Arial"/>
              </a:rPr>
              <a:t>Shahed  </a:t>
            </a:r>
            <a:r>
              <a:rPr sz="3400" b="1" spc="175" dirty="0">
                <a:latin typeface="Arial"/>
                <a:cs typeface="Arial"/>
              </a:rPr>
              <a:t>Lecturer</a:t>
            </a:r>
            <a:endParaRPr sz="3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400" b="1" spc="240" dirty="0">
                <a:latin typeface="Arial"/>
                <a:cs typeface="Arial"/>
              </a:rPr>
              <a:t>Institute </a:t>
            </a:r>
            <a:r>
              <a:rPr sz="3400" b="1" spc="175" dirty="0">
                <a:latin typeface="Arial"/>
                <a:cs typeface="Arial"/>
              </a:rPr>
              <a:t>of </a:t>
            </a:r>
            <a:r>
              <a:rPr sz="3400" b="1" spc="225" dirty="0">
                <a:latin typeface="Arial"/>
                <a:cs typeface="Arial"/>
              </a:rPr>
              <a:t>Information</a:t>
            </a:r>
            <a:r>
              <a:rPr sz="3400" b="1" spc="-585" dirty="0">
                <a:latin typeface="Arial"/>
                <a:cs typeface="Arial"/>
              </a:rPr>
              <a:t> </a:t>
            </a:r>
            <a:r>
              <a:rPr sz="3400" b="1" spc="90" dirty="0">
                <a:latin typeface="Arial"/>
                <a:cs typeface="Arial"/>
              </a:rPr>
              <a:t>Technology</a:t>
            </a:r>
            <a:endParaRPr lang="en-US" sz="3400" b="1" spc="9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lang="en-US" sz="3400" b="1" spc="90" dirty="0">
                <a:latin typeface="Arial"/>
                <a:cs typeface="Arial"/>
              </a:rPr>
              <a:t>Noakhali Science &amp; Technology University</a:t>
            </a: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endParaRPr lang="en-US" sz="3400" b="1" spc="9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7470" y="1638894"/>
            <a:ext cx="1076833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b="1" spc="120" dirty="0" err="1">
                <a:solidFill>
                  <a:srgbClr val="00B050"/>
                </a:solidFill>
                <a:latin typeface="Arial"/>
                <a:cs typeface="Arial"/>
              </a:rPr>
              <a:t>BookMate</a:t>
            </a:r>
            <a:r>
              <a:rPr lang="en-US" sz="4400" b="1" spc="1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350" b="1" spc="120" dirty="0">
                <a:latin typeface="Arial"/>
                <a:cs typeface="Arial"/>
              </a:rPr>
              <a:t>- </a:t>
            </a:r>
            <a:r>
              <a:rPr sz="3350" b="1" spc="220" dirty="0">
                <a:latin typeface="Arial"/>
                <a:cs typeface="Arial"/>
              </a:rPr>
              <a:t>Automated</a:t>
            </a:r>
            <a:r>
              <a:rPr sz="3350" b="1" spc="-635" dirty="0">
                <a:latin typeface="Arial"/>
                <a:cs typeface="Arial"/>
              </a:rPr>
              <a:t> </a:t>
            </a:r>
            <a:r>
              <a:rPr lang="en-US" sz="3350" b="1" spc="-635" dirty="0">
                <a:latin typeface="Arial"/>
                <a:cs typeface="Arial"/>
              </a:rPr>
              <a:t> </a:t>
            </a:r>
            <a:r>
              <a:rPr sz="3350" b="1" spc="150" dirty="0">
                <a:latin typeface="Arial"/>
                <a:cs typeface="Arial"/>
              </a:rPr>
              <a:t>Library </a:t>
            </a:r>
            <a:r>
              <a:rPr sz="3350" b="1" spc="125" dirty="0">
                <a:latin typeface="Arial"/>
                <a:cs typeface="Arial"/>
              </a:rPr>
              <a:t>Assistant </a:t>
            </a:r>
            <a:r>
              <a:rPr sz="3350" b="1" spc="60" dirty="0">
                <a:latin typeface="Arial"/>
                <a:cs typeface="Arial"/>
              </a:rPr>
              <a:t>Tool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B90B172-FF4C-679A-6C45-EA3E91C2670C}"/>
              </a:ext>
            </a:extLst>
          </p:cNvPr>
          <p:cNvSpPr/>
          <p:nvPr/>
        </p:nvSpPr>
        <p:spPr>
          <a:xfrm>
            <a:off x="4663099" y="8154652"/>
            <a:ext cx="484846" cy="493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B0651-B635-6ADF-4854-56A58B686A39}"/>
              </a:ext>
            </a:extLst>
          </p:cNvPr>
          <p:cNvSpPr txBox="1"/>
          <p:nvPr/>
        </p:nvSpPr>
        <p:spPr>
          <a:xfrm>
            <a:off x="5334000" y="8129545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Segoe UI Historic" panose="020B0502040204020203" pitchFamily="34" charset="0"/>
              </a:rPr>
              <a:t>: hasan.imam@nstu.edu.bd</a:t>
            </a:r>
            <a:endParaRPr lang="en-US" sz="2800" b="1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5037104-83AE-E387-46CC-8E2C4103C580}"/>
              </a:ext>
            </a:extLst>
          </p:cNvPr>
          <p:cNvSpPr/>
          <p:nvPr/>
        </p:nvSpPr>
        <p:spPr>
          <a:xfrm>
            <a:off x="3336282" y="1107005"/>
            <a:ext cx="1619249" cy="1619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7533FA-B3E0-527A-CE84-058ABF6C6FA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fld id="{C6AD591E-D942-47CD-9F04-C05AFF222FE8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4C481C2-1BA4-A149-B0BA-D52174C2DC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F918F9C-AAD4-652F-B4C0-2923726264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F3634C0-3547-EAEC-E851-514CC7C669BF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51299" y="9056520"/>
            <a:ext cx="4937125" cy="733425"/>
          </a:xfrm>
          <a:custGeom>
            <a:avLst/>
            <a:gdLst/>
            <a:ahLst/>
            <a:cxnLst/>
            <a:rect l="l" t="t" r="r" b="b"/>
            <a:pathLst>
              <a:path w="4937125" h="733425">
                <a:moveTo>
                  <a:pt x="4936700" y="733352"/>
                </a:moveTo>
                <a:lnTo>
                  <a:pt x="366747" y="733352"/>
                </a:lnTo>
                <a:lnTo>
                  <a:pt x="321102" y="730465"/>
                </a:lnTo>
                <a:lnTo>
                  <a:pt x="277048" y="722044"/>
                </a:lnTo>
                <a:lnTo>
                  <a:pt x="234943" y="708446"/>
                </a:lnTo>
                <a:lnTo>
                  <a:pt x="195146" y="690031"/>
                </a:lnTo>
                <a:lnTo>
                  <a:pt x="158015" y="667156"/>
                </a:lnTo>
                <a:lnTo>
                  <a:pt x="123910" y="640182"/>
                </a:lnTo>
                <a:lnTo>
                  <a:pt x="93188" y="609466"/>
                </a:lnTo>
                <a:lnTo>
                  <a:pt x="66208" y="575367"/>
                </a:lnTo>
                <a:lnTo>
                  <a:pt x="43329" y="538243"/>
                </a:lnTo>
                <a:lnTo>
                  <a:pt x="24911" y="498454"/>
                </a:lnTo>
                <a:lnTo>
                  <a:pt x="11310" y="456357"/>
                </a:lnTo>
                <a:lnTo>
                  <a:pt x="2887" y="412311"/>
                </a:lnTo>
                <a:lnTo>
                  <a:pt x="0" y="366676"/>
                </a:lnTo>
                <a:lnTo>
                  <a:pt x="2887" y="321040"/>
                </a:lnTo>
                <a:lnTo>
                  <a:pt x="11310" y="276995"/>
                </a:lnTo>
                <a:lnTo>
                  <a:pt x="24911" y="234898"/>
                </a:lnTo>
                <a:lnTo>
                  <a:pt x="43329" y="195108"/>
                </a:lnTo>
                <a:lnTo>
                  <a:pt x="66208" y="157985"/>
                </a:lnTo>
                <a:lnTo>
                  <a:pt x="93188" y="123886"/>
                </a:lnTo>
                <a:lnTo>
                  <a:pt x="123910" y="93170"/>
                </a:lnTo>
                <a:lnTo>
                  <a:pt x="158015" y="66195"/>
                </a:lnTo>
                <a:lnTo>
                  <a:pt x="195146" y="43321"/>
                </a:lnTo>
                <a:lnTo>
                  <a:pt x="234943" y="24906"/>
                </a:lnTo>
                <a:lnTo>
                  <a:pt x="277048" y="11308"/>
                </a:lnTo>
                <a:lnTo>
                  <a:pt x="321102" y="2886"/>
                </a:lnTo>
                <a:lnTo>
                  <a:pt x="366747" y="0"/>
                </a:lnTo>
                <a:lnTo>
                  <a:pt x="4817272" y="0"/>
                </a:lnTo>
                <a:lnTo>
                  <a:pt x="4870240" y="22297"/>
                </a:lnTo>
                <a:lnTo>
                  <a:pt x="4891613" y="74326"/>
                </a:lnTo>
                <a:lnTo>
                  <a:pt x="4869310" y="127283"/>
                </a:lnTo>
                <a:lnTo>
                  <a:pt x="4817272" y="148652"/>
                </a:lnTo>
                <a:lnTo>
                  <a:pt x="2894328" y="148652"/>
                </a:lnTo>
                <a:lnTo>
                  <a:pt x="2864940" y="154691"/>
                </a:lnTo>
                <a:lnTo>
                  <a:pt x="2841360" y="170950"/>
                </a:lnTo>
                <a:lnTo>
                  <a:pt x="2825679" y="194641"/>
                </a:lnTo>
                <a:lnTo>
                  <a:pt x="2819987" y="222978"/>
                </a:lnTo>
                <a:lnTo>
                  <a:pt x="2824503" y="222978"/>
                </a:lnTo>
                <a:lnTo>
                  <a:pt x="2828505" y="242450"/>
                </a:lnTo>
                <a:lnTo>
                  <a:pt x="2844767" y="266026"/>
                </a:lnTo>
                <a:lnTo>
                  <a:pt x="2868464" y="281704"/>
                </a:lnTo>
                <a:lnTo>
                  <a:pt x="2896806" y="287394"/>
                </a:lnTo>
                <a:lnTo>
                  <a:pt x="4936700" y="287394"/>
                </a:lnTo>
                <a:lnTo>
                  <a:pt x="4936700" y="436047"/>
                </a:lnTo>
                <a:lnTo>
                  <a:pt x="2896806" y="436047"/>
                </a:lnTo>
                <a:lnTo>
                  <a:pt x="2867418" y="442086"/>
                </a:lnTo>
                <a:lnTo>
                  <a:pt x="2843838" y="458345"/>
                </a:lnTo>
                <a:lnTo>
                  <a:pt x="2828157" y="482036"/>
                </a:lnTo>
                <a:lnTo>
                  <a:pt x="2822465" y="510373"/>
                </a:lnTo>
                <a:lnTo>
                  <a:pt x="2828505" y="539755"/>
                </a:lnTo>
                <a:lnTo>
                  <a:pt x="2844767" y="563331"/>
                </a:lnTo>
                <a:lnTo>
                  <a:pt x="2868464" y="579009"/>
                </a:lnTo>
                <a:lnTo>
                  <a:pt x="2896806" y="584699"/>
                </a:lnTo>
                <a:lnTo>
                  <a:pt x="4936700" y="584699"/>
                </a:lnTo>
                <a:lnTo>
                  <a:pt x="4936700" y="733352"/>
                </a:lnTo>
                <a:close/>
              </a:path>
              <a:path w="4937125" h="733425">
                <a:moveTo>
                  <a:pt x="2824503" y="222978"/>
                </a:moveTo>
                <a:lnTo>
                  <a:pt x="2819987" y="222978"/>
                </a:lnTo>
                <a:lnTo>
                  <a:pt x="2822465" y="213068"/>
                </a:lnTo>
                <a:lnTo>
                  <a:pt x="2824503" y="222978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54820" y="9844378"/>
            <a:ext cx="2233295" cy="441325"/>
          </a:xfrm>
          <a:custGeom>
            <a:avLst/>
            <a:gdLst/>
            <a:ahLst/>
            <a:cxnLst/>
            <a:rect l="l" t="t" r="r" b="b"/>
            <a:pathLst>
              <a:path w="2233294" h="441325">
                <a:moveTo>
                  <a:pt x="2233179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1925422" y="0"/>
                </a:lnTo>
                <a:lnTo>
                  <a:pt x="1966541" y="27175"/>
                </a:lnTo>
                <a:lnTo>
                  <a:pt x="1957016" y="76184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233179" y="173427"/>
                </a:lnTo>
                <a:lnTo>
                  <a:pt x="223317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2233179" y="351811"/>
                </a:lnTo>
                <a:lnTo>
                  <a:pt x="2233179" y="441002"/>
                </a:lnTo>
                <a:close/>
              </a:path>
              <a:path w="2233294" h="441325">
                <a:moveTo>
                  <a:pt x="2165790" y="89191"/>
                </a:moveTo>
                <a:lnTo>
                  <a:pt x="2088971" y="89191"/>
                </a:lnTo>
                <a:lnTo>
                  <a:pt x="2071547" y="85707"/>
                </a:lnTo>
                <a:lnTo>
                  <a:pt x="2057376" y="76184"/>
                </a:lnTo>
                <a:lnTo>
                  <a:pt x="2047851" y="62015"/>
                </a:lnTo>
                <a:lnTo>
                  <a:pt x="2044367" y="44595"/>
                </a:lnTo>
                <a:lnTo>
                  <a:pt x="2047851" y="27175"/>
                </a:lnTo>
                <a:lnTo>
                  <a:pt x="2057376" y="13007"/>
                </a:lnTo>
                <a:lnTo>
                  <a:pt x="2071547" y="3484"/>
                </a:lnTo>
                <a:lnTo>
                  <a:pt x="2088971" y="0"/>
                </a:lnTo>
                <a:lnTo>
                  <a:pt x="2165790" y="0"/>
                </a:lnTo>
                <a:lnTo>
                  <a:pt x="2183213" y="3484"/>
                </a:lnTo>
                <a:lnTo>
                  <a:pt x="2197384" y="13007"/>
                </a:lnTo>
                <a:lnTo>
                  <a:pt x="2206909" y="27175"/>
                </a:lnTo>
                <a:lnTo>
                  <a:pt x="2210394" y="44595"/>
                </a:lnTo>
                <a:lnTo>
                  <a:pt x="2206909" y="62015"/>
                </a:lnTo>
                <a:lnTo>
                  <a:pt x="2197384" y="76184"/>
                </a:lnTo>
                <a:lnTo>
                  <a:pt x="2183213" y="85707"/>
                </a:lnTo>
                <a:lnTo>
                  <a:pt x="2165790" y="89191"/>
                </a:lnTo>
                <a:close/>
              </a:path>
              <a:path w="2233294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2233294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71442" y="8563489"/>
            <a:ext cx="3524250" cy="441325"/>
          </a:xfrm>
          <a:custGeom>
            <a:avLst/>
            <a:gdLst/>
            <a:ahLst/>
            <a:cxnLst/>
            <a:rect l="l" t="t" r="r" b="b"/>
            <a:pathLst>
              <a:path w="3524250" h="441325">
                <a:moveTo>
                  <a:pt x="1838691" y="441002"/>
                </a:moveTo>
                <a:lnTo>
                  <a:pt x="220543" y="441002"/>
                </a:lnTo>
                <a:lnTo>
                  <a:pt x="176205" y="436507"/>
                </a:lnTo>
                <a:lnTo>
                  <a:pt x="134858" y="423621"/>
                </a:lnTo>
                <a:lnTo>
                  <a:pt x="97402" y="403244"/>
                </a:lnTo>
                <a:lnTo>
                  <a:pt x="64738" y="376276"/>
                </a:lnTo>
                <a:lnTo>
                  <a:pt x="37765" y="343618"/>
                </a:lnTo>
                <a:lnTo>
                  <a:pt x="17384" y="306170"/>
                </a:lnTo>
                <a:lnTo>
                  <a:pt x="4496" y="264830"/>
                </a:lnTo>
                <a:lnTo>
                  <a:pt x="0" y="220501"/>
                </a:lnTo>
                <a:lnTo>
                  <a:pt x="4496" y="176171"/>
                </a:lnTo>
                <a:lnTo>
                  <a:pt x="17384" y="134832"/>
                </a:lnTo>
                <a:lnTo>
                  <a:pt x="37765" y="97383"/>
                </a:lnTo>
                <a:lnTo>
                  <a:pt x="64738" y="64725"/>
                </a:lnTo>
                <a:lnTo>
                  <a:pt x="97402" y="37758"/>
                </a:lnTo>
                <a:lnTo>
                  <a:pt x="134858" y="17381"/>
                </a:lnTo>
                <a:lnTo>
                  <a:pt x="176205" y="4495"/>
                </a:lnTo>
                <a:lnTo>
                  <a:pt x="220543" y="0"/>
                </a:lnTo>
                <a:lnTo>
                  <a:pt x="2267389" y="0"/>
                </a:lnTo>
                <a:lnTo>
                  <a:pt x="2284812" y="3484"/>
                </a:lnTo>
                <a:lnTo>
                  <a:pt x="2298983" y="13007"/>
                </a:lnTo>
                <a:lnTo>
                  <a:pt x="2308508" y="27175"/>
                </a:lnTo>
                <a:lnTo>
                  <a:pt x="2311993" y="44595"/>
                </a:lnTo>
                <a:lnTo>
                  <a:pt x="2308508" y="62015"/>
                </a:lnTo>
                <a:lnTo>
                  <a:pt x="2298983" y="76184"/>
                </a:lnTo>
                <a:lnTo>
                  <a:pt x="2284812" y="85707"/>
                </a:lnTo>
                <a:lnTo>
                  <a:pt x="2267389" y="89191"/>
                </a:lnTo>
                <a:lnTo>
                  <a:pt x="1737092" y="89191"/>
                </a:lnTo>
                <a:lnTo>
                  <a:pt x="1719669" y="92675"/>
                </a:lnTo>
                <a:lnTo>
                  <a:pt x="1705497" y="102198"/>
                </a:lnTo>
                <a:lnTo>
                  <a:pt x="1695972" y="116367"/>
                </a:lnTo>
                <a:lnTo>
                  <a:pt x="1693479" y="128832"/>
                </a:lnTo>
                <a:lnTo>
                  <a:pt x="1692488" y="128832"/>
                </a:lnTo>
                <a:lnTo>
                  <a:pt x="1692488" y="133787"/>
                </a:lnTo>
                <a:lnTo>
                  <a:pt x="1693479" y="133787"/>
                </a:lnTo>
                <a:lnTo>
                  <a:pt x="1695972" y="146252"/>
                </a:lnTo>
                <a:lnTo>
                  <a:pt x="1705497" y="160420"/>
                </a:lnTo>
                <a:lnTo>
                  <a:pt x="1719669" y="169943"/>
                </a:lnTo>
                <a:lnTo>
                  <a:pt x="1737092" y="173427"/>
                </a:lnTo>
                <a:lnTo>
                  <a:pt x="2554839" y="173427"/>
                </a:lnTo>
                <a:lnTo>
                  <a:pt x="2572263" y="176912"/>
                </a:lnTo>
                <a:lnTo>
                  <a:pt x="2586434" y="186435"/>
                </a:lnTo>
                <a:lnTo>
                  <a:pt x="2595959" y="200603"/>
                </a:lnTo>
                <a:lnTo>
                  <a:pt x="2599443" y="218023"/>
                </a:lnTo>
                <a:lnTo>
                  <a:pt x="2595959" y="235443"/>
                </a:lnTo>
                <a:lnTo>
                  <a:pt x="2586434" y="249612"/>
                </a:lnTo>
                <a:lnTo>
                  <a:pt x="2572263" y="259135"/>
                </a:lnTo>
                <a:lnTo>
                  <a:pt x="2554839" y="262619"/>
                </a:lnTo>
                <a:lnTo>
                  <a:pt x="1737092" y="262619"/>
                </a:lnTo>
                <a:lnTo>
                  <a:pt x="1719669" y="266103"/>
                </a:lnTo>
                <a:lnTo>
                  <a:pt x="1705497" y="275626"/>
                </a:lnTo>
                <a:lnTo>
                  <a:pt x="1695972" y="289795"/>
                </a:lnTo>
                <a:lnTo>
                  <a:pt x="1692488" y="307215"/>
                </a:lnTo>
                <a:lnTo>
                  <a:pt x="1695972" y="324635"/>
                </a:lnTo>
                <a:lnTo>
                  <a:pt x="1705497" y="338803"/>
                </a:lnTo>
                <a:lnTo>
                  <a:pt x="1719669" y="348326"/>
                </a:lnTo>
                <a:lnTo>
                  <a:pt x="1737092" y="351811"/>
                </a:lnTo>
                <a:lnTo>
                  <a:pt x="1838691" y="351811"/>
                </a:lnTo>
                <a:lnTo>
                  <a:pt x="1856115" y="355295"/>
                </a:lnTo>
                <a:lnTo>
                  <a:pt x="1870286" y="364818"/>
                </a:lnTo>
                <a:lnTo>
                  <a:pt x="1879811" y="378986"/>
                </a:lnTo>
                <a:lnTo>
                  <a:pt x="1883295" y="396406"/>
                </a:lnTo>
                <a:lnTo>
                  <a:pt x="1879811" y="413826"/>
                </a:lnTo>
                <a:lnTo>
                  <a:pt x="1870286" y="427995"/>
                </a:lnTo>
                <a:lnTo>
                  <a:pt x="1856115" y="437518"/>
                </a:lnTo>
                <a:lnTo>
                  <a:pt x="1838691" y="441002"/>
                </a:lnTo>
                <a:close/>
              </a:path>
              <a:path w="3524250" h="441325">
                <a:moveTo>
                  <a:pt x="3479141" y="89191"/>
                </a:moveTo>
                <a:lnTo>
                  <a:pt x="2430938" y="89191"/>
                </a:lnTo>
                <a:lnTo>
                  <a:pt x="2413514" y="85707"/>
                </a:lnTo>
                <a:lnTo>
                  <a:pt x="2399343" y="76184"/>
                </a:lnTo>
                <a:lnTo>
                  <a:pt x="2389818" y="62015"/>
                </a:lnTo>
                <a:lnTo>
                  <a:pt x="2386334" y="44595"/>
                </a:lnTo>
                <a:lnTo>
                  <a:pt x="2389818" y="27175"/>
                </a:lnTo>
                <a:lnTo>
                  <a:pt x="2399343" y="13007"/>
                </a:lnTo>
                <a:lnTo>
                  <a:pt x="2413514" y="3484"/>
                </a:lnTo>
                <a:lnTo>
                  <a:pt x="2430938" y="0"/>
                </a:lnTo>
                <a:lnTo>
                  <a:pt x="3479141" y="0"/>
                </a:lnTo>
                <a:lnTo>
                  <a:pt x="3496564" y="3484"/>
                </a:lnTo>
                <a:lnTo>
                  <a:pt x="3510736" y="13007"/>
                </a:lnTo>
                <a:lnTo>
                  <a:pt x="3520260" y="27175"/>
                </a:lnTo>
                <a:lnTo>
                  <a:pt x="3523745" y="44595"/>
                </a:lnTo>
                <a:lnTo>
                  <a:pt x="3520260" y="62015"/>
                </a:lnTo>
                <a:lnTo>
                  <a:pt x="3510736" y="76184"/>
                </a:lnTo>
                <a:lnTo>
                  <a:pt x="3496564" y="85707"/>
                </a:lnTo>
                <a:lnTo>
                  <a:pt x="3479141" y="89191"/>
                </a:lnTo>
                <a:close/>
              </a:path>
              <a:path w="3524250" h="441325">
                <a:moveTo>
                  <a:pt x="1692983" y="131309"/>
                </a:moveTo>
                <a:lnTo>
                  <a:pt x="1692488" y="128832"/>
                </a:lnTo>
                <a:lnTo>
                  <a:pt x="1693479" y="128832"/>
                </a:lnTo>
                <a:lnTo>
                  <a:pt x="1692983" y="131309"/>
                </a:lnTo>
                <a:close/>
              </a:path>
              <a:path w="3524250" h="441325">
                <a:moveTo>
                  <a:pt x="1693479" y="133787"/>
                </a:moveTo>
                <a:lnTo>
                  <a:pt x="1692488" y="133787"/>
                </a:lnTo>
                <a:lnTo>
                  <a:pt x="1692983" y="131309"/>
                </a:lnTo>
                <a:lnTo>
                  <a:pt x="1693479" y="133787"/>
                </a:lnTo>
                <a:close/>
              </a:path>
              <a:path w="3524250" h="441325">
                <a:moveTo>
                  <a:pt x="2770427" y="265097"/>
                </a:moveTo>
                <a:lnTo>
                  <a:pt x="2693608" y="265097"/>
                </a:lnTo>
                <a:lnTo>
                  <a:pt x="2676185" y="261612"/>
                </a:lnTo>
                <a:lnTo>
                  <a:pt x="2662013" y="252089"/>
                </a:lnTo>
                <a:lnTo>
                  <a:pt x="2652489" y="237921"/>
                </a:lnTo>
                <a:lnTo>
                  <a:pt x="2649004" y="220501"/>
                </a:lnTo>
                <a:lnTo>
                  <a:pt x="2652489" y="203081"/>
                </a:lnTo>
                <a:lnTo>
                  <a:pt x="2662013" y="188912"/>
                </a:lnTo>
                <a:lnTo>
                  <a:pt x="2676185" y="179389"/>
                </a:lnTo>
                <a:lnTo>
                  <a:pt x="2693608" y="175905"/>
                </a:lnTo>
                <a:lnTo>
                  <a:pt x="2770427" y="175905"/>
                </a:lnTo>
                <a:lnTo>
                  <a:pt x="2787850" y="179389"/>
                </a:lnTo>
                <a:lnTo>
                  <a:pt x="2802022" y="188912"/>
                </a:lnTo>
                <a:lnTo>
                  <a:pt x="2811546" y="203081"/>
                </a:lnTo>
                <a:lnTo>
                  <a:pt x="2815031" y="220501"/>
                </a:lnTo>
                <a:lnTo>
                  <a:pt x="2811546" y="237921"/>
                </a:lnTo>
                <a:lnTo>
                  <a:pt x="2802022" y="252089"/>
                </a:lnTo>
                <a:lnTo>
                  <a:pt x="2787850" y="261612"/>
                </a:lnTo>
                <a:lnTo>
                  <a:pt x="2770427" y="265097"/>
                </a:lnTo>
                <a:close/>
              </a:path>
              <a:path w="3524250" h="441325">
                <a:moveTo>
                  <a:pt x="2235174" y="441002"/>
                </a:moveTo>
                <a:lnTo>
                  <a:pt x="1992328" y="441002"/>
                </a:lnTo>
                <a:lnTo>
                  <a:pt x="1974905" y="437518"/>
                </a:lnTo>
                <a:lnTo>
                  <a:pt x="1960734" y="427995"/>
                </a:lnTo>
                <a:lnTo>
                  <a:pt x="1951209" y="413826"/>
                </a:lnTo>
                <a:lnTo>
                  <a:pt x="1947724" y="396406"/>
                </a:lnTo>
                <a:lnTo>
                  <a:pt x="1951209" y="378986"/>
                </a:lnTo>
                <a:lnTo>
                  <a:pt x="1960734" y="364818"/>
                </a:lnTo>
                <a:lnTo>
                  <a:pt x="1974905" y="355295"/>
                </a:lnTo>
                <a:lnTo>
                  <a:pt x="1992328" y="351811"/>
                </a:lnTo>
                <a:lnTo>
                  <a:pt x="2235174" y="351811"/>
                </a:lnTo>
                <a:lnTo>
                  <a:pt x="2252598" y="355295"/>
                </a:lnTo>
                <a:lnTo>
                  <a:pt x="2266769" y="364818"/>
                </a:lnTo>
                <a:lnTo>
                  <a:pt x="2276294" y="378986"/>
                </a:lnTo>
                <a:lnTo>
                  <a:pt x="2279779" y="396406"/>
                </a:lnTo>
                <a:lnTo>
                  <a:pt x="2276294" y="413826"/>
                </a:lnTo>
                <a:lnTo>
                  <a:pt x="2266769" y="427995"/>
                </a:lnTo>
                <a:lnTo>
                  <a:pt x="2252598" y="437518"/>
                </a:lnTo>
                <a:lnTo>
                  <a:pt x="2235174" y="441002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07315"/>
            <a:ext cx="4735195" cy="843280"/>
          </a:xfrm>
          <a:custGeom>
            <a:avLst/>
            <a:gdLst/>
            <a:ahLst/>
            <a:cxnLst/>
            <a:rect l="l" t="t" r="r" b="b"/>
            <a:pathLst>
              <a:path w="4735195" h="843280">
                <a:moveTo>
                  <a:pt x="0" y="842715"/>
                </a:moveTo>
                <a:lnTo>
                  <a:pt x="4314423" y="842715"/>
                </a:lnTo>
                <a:lnTo>
                  <a:pt x="4363070" y="839850"/>
                </a:lnTo>
                <a:lnTo>
                  <a:pt x="4410169" y="831476"/>
                </a:lnTo>
                <a:lnTo>
                  <a:pt x="4455393" y="817923"/>
                </a:lnTo>
                <a:lnTo>
                  <a:pt x="4498411" y="799520"/>
                </a:lnTo>
                <a:lnTo>
                  <a:pt x="4538895" y="776598"/>
                </a:lnTo>
                <a:lnTo>
                  <a:pt x="4576516" y="749486"/>
                </a:lnTo>
                <a:lnTo>
                  <a:pt x="4610943" y="718514"/>
                </a:lnTo>
                <a:lnTo>
                  <a:pt x="4641848" y="684013"/>
                </a:lnTo>
                <a:lnTo>
                  <a:pt x="4668902" y="646312"/>
                </a:lnTo>
                <a:lnTo>
                  <a:pt x="4691776" y="605741"/>
                </a:lnTo>
                <a:lnTo>
                  <a:pt x="4710139" y="562630"/>
                </a:lnTo>
                <a:lnTo>
                  <a:pt x="4723663" y="517309"/>
                </a:lnTo>
                <a:lnTo>
                  <a:pt x="4732019" y="470108"/>
                </a:lnTo>
                <a:lnTo>
                  <a:pt x="4734878" y="421357"/>
                </a:lnTo>
                <a:lnTo>
                  <a:pt x="4732019" y="372606"/>
                </a:lnTo>
                <a:lnTo>
                  <a:pt x="4723663" y="325405"/>
                </a:lnTo>
                <a:lnTo>
                  <a:pt x="4710139" y="280085"/>
                </a:lnTo>
                <a:lnTo>
                  <a:pt x="4691776" y="236974"/>
                </a:lnTo>
                <a:lnTo>
                  <a:pt x="4668902" y="196403"/>
                </a:lnTo>
                <a:lnTo>
                  <a:pt x="4641848" y="158702"/>
                </a:lnTo>
                <a:lnTo>
                  <a:pt x="4610943" y="124200"/>
                </a:lnTo>
                <a:lnTo>
                  <a:pt x="4576516" y="93229"/>
                </a:lnTo>
                <a:lnTo>
                  <a:pt x="4538895" y="66117"/>
                </a:lnTo>
                <a:lnTo>
                  <a:pt x="4498411" y="43194"/>
                </a:lnTo>
                <a:lnTo>
                  <a:pt x="4455393" y="24792"/>
                </a:lnTo>
                <a:lnTo>
                  <a:pt x="4410169" y="11238"/>
                </a:lnTo>
                <a:lnTo>
                  <a:pt x="4363070" y="2864"/>
                </a:lnTo>
                <a:lnTo>
                  <a:pt x="4314423" y="0"/>
                </a:lnTo>
                <a:lnTo>
                  <a:pt x="0" y="0"/>
                </a:lnTo>
                <a:lnTo>
                  <a:pt x="0" y="170820"/>
                </a:lnTo>
                <a:lnTo>
                  <a:pt x="1416695" y="170820"/>
                </a:lnTo>
                <a:lnTo>
                  <a:pt x="1450387" y="177760"/>
                </a:lnTo>
                <a:lnTo>
                  <a:pt x="1477420" y="196443"/>
                </a:lnTo>
                <a:lnTo>
                  <a:pt x="1495397" y="223668"/>
                </a:lnTo>
                <a:lnTo>
                  <a:pt x="1501923" y="256231"/>
                </a:lnTo>
                <a:lnTo>
                  <a:pt x="1496746" y="256231"/>
                </a:lnTo>
                <a:lnTo>
                  <a:pt x="1492157" y="278606"/>
                </a:lnTo>
                <a:lnTo>
                  <a:pt x="1473513" y="305697"/>
                </a:lnTo>
                <a:lnTo>
                  <a:pt x="1446347" y="323714"/>
                </a:lnTo>
                <a:lnTo>
                  <a:pt x="1413854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413854" y="501074"/>
                </a:lnTo>
                <a:lnTo>
                  <a:pt x="1447546" y="508013"/>
                </a:lnTo>
                <a:lnTo>
                  <a:pt x="1474579" y="526697"/>
                </a:lnTo>
                <a:lnTo>
                  <a:pt x="1492556" y="553921"/>
                </a:lnTo>
                <a:lnTo>
                  <a:pt x="1499082" y="586484"/>
                </a:lnTo>
                <a:lnTo>
                  <a:pt x="1492157" y="620248"/>
                </a:lnTo>
                <a:lnTo>
                  <a:pt x="1473513" y="647339"/>
                </a:lnTo>
                <a:lnTo>
                  <a:pt x="1446347" y="665355"/>
                </a:lnTo>
                <a:lnTo>
                  <a:pt x="1413854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735195" h="843280">
                <a:moveTo>
                  <a:pt x="1496746" y="256231"/>
                </a:moveTo>
                <a:lnTo>
                  <a:pt x="1501923" y="256231"/>
                </a:lnTo>
                <a:lnTo>
                  <a:pt x="1499082" y="244843"/>
                </a:lnTo>
                <a:lnTo>
                  <a:pt x="1496746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312665"/>
            <a:ext cx="1635760" cy="507365"/>
          </a:xfrm>
          <a:custGeom>
            <a:avLst/>
            <a:gdLst/>
            <a:ahLst/>
            <a:cxnLst/>
            <a:rect l="l" t="t" r="r" b="b"/>
            <a:pathLst>
              <a:path w="1635760" h="507364">
                <a:moveTo>
                  <a:pt x="0" y="506768"/>
                </a:moveTo>
                <a:lnTo>
                  <a:pt x="1382604" y="506768"/>
                </a:lnTo>
                <a:lnTo>
                  <a:pt x="1427938" y="502671"/>
                </a:lnTo>
                <a:lnTo>
                  <a:pt x="1470653" y="490865"/>
                </a:lnTo>
                <a:lnTo>
                  <a:pt x="1510024" y="472076"/>
                </a:lnTo>
                <a:lnTo>
                  <a:pt x="1545327" y="447031"/>
                </a:lnTo>
                <a:lnTo>
                  <a:pt x="1575837" y="416456"/>
                </a:lnTo>
                <a:lnTo>
                  <a:pt x="1600828" y="381077"/>
                </a:lnTo>
                <a:lnTo>
                  <a:pt x="1619577" y="341621"/>
                </a:lnTo>
                <a:lnTo>
                  <a:pt x="1631357" y="298815"/>
                </a:lnTo>
                <a:lnTo>
                  <a:pt x="1635445" y="253384"/>
                </a:lnTo>
                <a:lnTo>
                  <a:pt x="1631357" y="207952"/>
                </a:lnTo>
                <a:lnTo>
                  <a:pt x="1619577" y="165146"/>
                </a:lnTo>
                <a:lnTo>
                  <a:pt x="1600828" y="125690"/>
                </a:lnTo>
                <a:lnTo>
                  <a:pt x="1575837" y="90311"/>
                </a:lnTo>
                <a:lnTo>
                  <a:pt x="1545327" y="59736"/>
                </a:lnTo>
                <a:lnTo>
                  <a:pt x="1510024" y="34691"/>
                </a:lnTo>
                <a:lnTo>
                  <a:pt x="1470653" y="15902"/>
                </a:lnTo>
                <a:lnTo>
                  <a:pt x="1427938" y="4096"/>
                </a:lnTo>
                <a:lnTo>
                  <a:pt x="1382604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2377" y="1"/>
            <a:ext cx="3225800" cy="347980"/>
          </a:xfrm>
          <a:custGeom>
            <a:avLst/>
            <a:gdLst/>
            <a:ahLst/>
            <a:cxnLst/>
            <a:rect l="l" t="t" r="r" b="b"/>
            <a:pathLst>
              <a:path w="3225800" h="347980">
                <a:moveTo>
                  <a:pt x="1119318" y="347526"/>
                </a:moveTo>
                <a:lnTo>
                  <a:pt x="2974432" y="347526"/>
                </a:lnTo>
                <a:lnTo>
                  <a:pt x="3019766" y="343429"/>
                </a:lnTo>
                <a:lnTo>
                  <a:pt x="3062481" y="331623"/>
                </a:lnTo>
                <a:lnTo>
                  <a:pt x="3101852" y="312834"/>
                </a:lnTo>
                <a:lnTo>
                  <a:pt x="3137155" y="287789"/>
                </a:lnTo>
                <a:lnTo>
                  <a:pt x="3167665" y="257214"/>
                </a:lnTo>
                <a:lnTo>
                  <a:pt x="3192656" y="221836"/>
                </a:lnTo>
                <a:lnTo>
                  <a:pt x="3211404" y="182380"/>
                </a:lnTo>
                <a:lnTo>
                  <a:pt x="3223185" y="139573"/>
                </a:lnTo>
                <a:lnTo>
                  <a:pt x="3225782" y="77572"/>
                </a:lnTo>
                <a:lnTo>
                  <a:pt x="3223185" y="48711"/>
                </a:lnTo>
                <a:lnTo>
                  <a:pt x="3211404" y="5904"/>
                </a:lnTo>
                <a:lnTo>
                  <a:pt x="3208599" y="0"/>
                </a:lnTo>
                <a:lnTo>
                  <a:pt x="1284697" y="0"/>
                </a:lnTo>
                <a:lnTo>
                  <a:pt x="1282937" y="8820"/>
                </a:lnTo>
                <a:lnTo>
                  <a:pt x="1272017" y="25102"/>
                </a:lnTo>
                <a:lnTo>
                  <a:pt x="1255770" y="36045"/>
                </a:lnTo>
                <a:lnTo>
                  <a:pt x="1235795" y="40049"/>
                </a:lnTo>
                <a:lnTo>
                  <a:pt x="298295" y="40049"/>
                </a:lnTo>
                <a:lnTo>
                  <a:pt x="278320" y="44052"/>
                </a:lnTo>
                <a:lnTo>
                  <a:pt x="262073" y="54995"/>
                </a:lnTo>
                <a:lnTo>
                  <a:pt x="251154" y="71277"/>
                </a:lnTo>
                <a:lnTo>
                  <a:pt x="247159" y="91295"/>
                </a:lnTo>
                <a:lnTo>
                  <a:pt x="251154" y="111313"/>
                </a:lnTo>
                <a:lnTo>
                  <a:pt x="262073" y="127594"/>
                </a:lnTo>
                <a:lnTo>
                  <a:pt x="278320" y="138537"/>
                </a:lnTo>
                <a:lnTo>
                  <a:pt x="298295" y="142541"/>
                </a:lnTo>
                <a:lnTo>
                  <a:pt x="1235795" y="142541"/>
                </a:lnTo>
                <a:lnTo>
                  <a:pt x="1255770" y="146545"/>
                </a:lnTo>
                <a:lnTo>
                  <a:pt x="1272017" y="157488"/>
                </a:lnTo>
                <a:lnTo>
                  <a:pt x="1282937" y="173769"/>
                </a:lnTo>
                <a:lnTo>
                  <a:pt x="1286932" y="193787"/>
                </a:lnTo>
                <a:lnTo>
                  <a:pt x="1282937" y="213805"/>
                </a:lnTo>
                <a:lnTo>
                  <a:pt x="1272017" y="230087"/>
                </a:lnTo>
                <a:lnTo>
                  <a:pt x="1255770" y="241030"/>
                </a:lnTo>
                <a:lnTo>
                  <a:pt x="1235795" y="245033"/>
                </a:lnTo>
                <a:lnTo>
                  <a:pt x="1119318" y="245033"/>
                </a:lnTo>
                <a:lnTo>
                  <a:pt x="1099343" y="249037"/>
                </a:lnTo>
                <a:lnTo>
                  <a:pt x="1083096" y="259980"/>
                </a:lnTo>
                <a:lnTo>
                  <a:pt x="1072177" y="276262"/>
                </a:lnTo>
                <a:lnTo>
                  <a:pt x="1068182" y="296280"/>
                </a:lnTo>
                <a:lnTo>
                  <a:pt x="1072177" y="316298"/>
                </a:lnTo>
                <a:lnTo>
                  <a:pt x="1083096" y="332579"/>
                </a:lnTo>
                <a:lnTo>
                  <a:pt x="1099343" y="343522"/>
                </a:lnTo>
                <a:lnTo>
                  <a:pt x="1119318" y="347526"/>
                </a:lnTo>
                <a:close/>
              </a:path>
              <a:path w="3225800" h="347980">
                <a:moveTo>
                  <a:pt x="664772" y="347526"/>
                </a:moveTo>
                <a:lnTo>
                  <a:pt x="943182" y="347526"/>
                </a:lnTo>
                <a:lnTo>
                  <a:pt x="963157" y="343522"/>
                </a:lnTo>
                <a:lnTo>
                  <a:pt x="979403" y="332579"/>
                </a:lnTo>
                <a:lnTo>
                  <a:pt x="990323" y="316298"/>
                </a:lnTo>
                <a:lnTo>
                  <a:pt x="994318" y="296280"/>
                </a:lnTo>
                <a:lnTo>
                  <a:pt x="990323" y="276262"/>
                </a:lnTo>
                <a:lnTo>
                  <a:pt x="979403" y="259980"/>
                </a:lnTo>
                <a:lnTo>
                  <a:pt x="963157" y="249037"/>
                </a:lnTo>
                <a:lnTo>
                  <a:pt x="943182" y="245033"/>
                </a:lnTo>
                <a:lnTo>
                  <a:pt x="664772" y="245033"/>
                </a:lnTo>
                <a:lnTo>
                  <a:pt x="644797" y="249037"/>
                </a:lnTo>
                <a:lnTo>
                  <a:pt x="628551" y="259980"/>
                </a:lnTo>
                <a:lnTo>
                  <a:pt x="617631" y="276262"/>
                </a:lnTo>
                <a:lnTo>
                  <a:pt x="613636" y="296280"/>
                </a:lnTo>
                <a:lnTo>
                  <a:pt x="617631" y="316298"/>
                </a:lnTo>
                <a:lnTo>
                  <a:pt x="628551" y="332579"/>
                </a:lnTo>
                <a:lnTo>
                  <a:pt x="644797" y="343522"/>
                </a:lnTo>
                <a:lnTo>
                  <a:pt x="664772" y="347526"/>
                </a:lnTo>
                <a:close/>
              </a:path>
              <a:path w="3225800" h="347980">
                <a:moveTo>
                  <a:pt x="51136" y="145388"/>
                </a:moveTo>
                <a:lnTo>
                  <a:pt x="139204" y="145388"/>
                </a:lnTo>
                <a:lnTo>
                  <a:pt x="159179" y="141384"/>
                </a:lnTo>
                <a:lnTo>
                  <a:pt x="175426" y="130441"/>
                </a:lnTo>
                <a:lnTo>
                  <a:pt x="186345" y="114160"/>
                </a:lnTo>
                <a:lnTo>
                  <a:pt x="190340" y="94142"/>
                </a:lnTo>
                <a:lnTo>
                  <a:pt x="186345" y="74124"/>
                </a:lnTo>
                <a:lnTo>
                  <a:pt x="175426" y="57842"/>
                </a:lnTo>
                <a:lnTo>
                  <a:pt x="159179" y="46899"/>
                </a:lnTo>
                <a:lnTo>
                  <a:pt x="139204" y="42896"/>
                </a:lnTo>
                <a:lnTo>
                  <a:pt x="51136" y="42896"/>
                </a:lnTo>
                <a:lnTo>
                  <a:pt x="31161" y="46899"/>
                </a:lnTo>
                <a:lnTo>
                  <a:pt x="14914" y="57842"/>
                </a:lnTo>
                <a:lnTo>
                  <a:pt x="3995" y="74124"/>
                </a:lnTo>
                <a:lnTo>
                  <a:pt x="0" y="94142"/>
                </a:lnTo>
                <a:lnTo>
                  <a:pt x="3995" y="114160"/>
                </a:lnTo>
                <a:lnTo>
                  <a:pt x="14914" y="130441"/>
                </a:lnTo>
                <a:lnTo>
                  <a:pt x="31161" y="141384"/>
                </a:lnTo>
                <a:lnTo>
                  <a:pt x="51136" y="14538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4141" y="4424263"/>
            <a:ext cx="1619249" cy="161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633" y="1210287"/>
            <a:ext cx="8020684" cy="2352675"/>
          </a:xfrm>
          <a:custGeom>
            <a:avLst/>
            <a:gdLst/>
            <a:ahLst/>
            <a:cxnLst/>
            <a:rect l="l" t="t" r="r" b="b"/>
            <a:pathLst>
              <a:path w="8020684" h="2352675">
                <a:moveTo>
                  <a:pt x="8020072" y="2352652"/>
                </a:moveTo>
                <a:lnTo>
                  <a:pt x="0" y="2352652"/>
                </a:lnTo>
                <a:lnTo>
                  <a:pt x="0" y="0"/>
                </a:lnTo>
                <a:lnTo>
                  <a:pt x="8020072" y="0"/>
                </a:lnTo>
                <a:lnTo>
                  <a:pt x="8020072" y="2352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69579" y="1899284"/>
            <a:ext cx="618871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140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sz="6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4141" y="1228736"/>
            <a:ext cx="1971674" cy="2466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338" y="4449915"/>
            <a:ext cx="18041620" cy="319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56455" marR="5080" indent="241300" algn="ctr">
              <a:lnSpc>
                <a:spcPct val="116700"/>
              </a:lnSpc>
              <a:spcBef>
                <a:spcPts val="95"/>
              </a:spcBef>
            </a:pPr>
            <a:endParaRPr lang="en-US" sz="3550" dirty="0">
              <a:latin typeface="Arial"/>
              <a:cs typeface="Arial"/>
            </a:endParaRPr>
          </a:p>
          <a:p>
            <a:pPr marR="13521055" algn="ctr">
              <a:lnSpc>
                <a:spcPct val="100000"/>
              </a:lnSpc>
              <a:spcBef>
                <a:spcPts val="52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lang="en-US" sz="3500" b="1" spc="160" dirty="0">
                <a:latin typeface="Arial"/>
                <a:cs typeface="Arial"/>
              </a:rPr>
              <a:t>	</a:t>
            </a:r>
            <a:r>
              <a:rPr lang="en-US" sz="3600" b="1" spc="1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sz="4000" b="1" spc="120" dirty="0" err="1">
                <a:solidFill>
                  <a:srgbClr val="00B050"/>
                </a:solidFill>
                <a:latin typeface="Arial"/>
                <a:cs typeface="Arial"/>
              </a:rPr>
              <a:t>BookMate</a:t>
            </a:r>
            <a:endParaRPr lang="en-US" sz="4000" b="1" spc="16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sz="3500" b="1" spc="160" dirty="0">
                <a:latin typeface="Arial"/>
                <a:cs typeface="Arial"/>
              </a:rPr>
              <a:t>Library </a:t>
            </a:r>
            <a:r>
              <a:rPr sz="3500" b="1" spc="135" dirty="0">
                <a:latin typeface="Arial"/>
                <a:cs typeface="Arial"/>
              </a:rPr>
              <a:t>Assistant</a:t>
            </a:r>
            <a:r>
              <a:rPr sz="3500" b="1" spc="-295" dirty="0">
                <a:latin typeface="Arial"/>
                <a:cs typeface="Arial"/>
              </a:rPr>
              <a:t> </a:t>
            </a:r>
            <a:r>
              <a:rPr sz="3500" b="1" spc="60" dirty="0">
                <a:latin typeface="Arial"/>
                <a:cs typeface="Arial"/>
              </a:rPr>
              <a:t>Tool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C43C0E-9720-4C4B-CF9A-0B4A863EB3F4}"/>
              </a:ext>
            </a:extLst>
          </p:cNvPr>
          <p:cNvSpPr/>
          <p:nvPr/>
        </p:nvSpPr>
        <p:spPr>
          <a:xfrm>
            <a:off x="5176052" y="3693538"/>
            <a:ext cx="9753600" cy="40824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kern="1200" spc="12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</a:t>
            </a:r>
            <a:r>
              <a:rPr lang="en-US" sz="3200" b="1" kern="1200" spc="27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automated </a:t>
            </a:r>
            <a:r>
              <a:rPr lang="en-US" sz="3200" b="1" kern="1200" spc="204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 which </a:t>
            </a:r>
            <a:r>
              <a:rPr lang="en-US" sz="3200" b="1" kern="1200" spc="24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</a:t>
            </a:r>
            <a:r>
              <a:rPr lang="en-US" sz="3200" b="1" kern="1200" spc="18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 </a:t>
            </a:r>
            <a:r>
              <a:rPr lang="en-US" sz="3200" b="1" kern="1200" spc="18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readers </a:t>
            </a:r>
            <a:r>
              <a:rPr lang="en-US" sz="3200" b="1" kern="1200" spc="27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</a:t>
            </a:r>
            <a:r>
              <a:rPr lang="en-US" sz="3200" b="1" kern="1200" spc="1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 </a:t>
            </a:r>
            <a:r>
              <a:rPr lang="en-US" sz="3200" b="1" kern="1200" spc="17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popular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2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books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9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0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assist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21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librarian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27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9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24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remove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7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book  </a:t>
            </a:r>
            <a:r>
              <a:rPr lang="en-US" sz="3200" b="1" kern="1200" spc="11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according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27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3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7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assumption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28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19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statistical</a:t>
            </a:r>
            <a:r>
              <a:rPr lang="en-US" sz="3200" b="1" kern="1200" spc="-5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kern="1200" spc="245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</a:t>
            </a:r>
            <a:r>
              <a:rPr lang="en-US" sz="3200" b="1" kern="1200" spc="-6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9C97473-0313-5F74-5E7A-3D8AE7B5A26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fld id="{3F4D49E6-336F-457B-96F7-61DE080882BF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A8F204-6852-6565-29EF-F8DF1FEF40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CD54E3F-ADDE-5BDF-357C-E63893B860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F73807D9-46E3-60BD-B149-5EE663FD2F92}"/>
              </a:ext>
            </a:extLst>
          </p:cNvPr>
          <p:cNvSpPr/>
          <p:nvPr/>
        </p:nvSpPr>
        <p:spPr>
          <a:xfrm>
            <a:off x="16535400" y="0"/>
            <a:ext cx="990600" cy="1525700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5394" y="8896826"/>
            <a:ext cx="5753100" cy="831215"/>
          </a:xfrm>
          <a:custGeom>
            <a:avLst/>
            <a:gdLst/>
            <a:ahLst/>
            <a:cxnLst/>
            <a:rect l="l" t="t" r="r" b="b"/>
            <a:pathLst>
              <a:path w="5753100" h="831215">
                <a:moveTo>
                  <a:pt x="5752603" y="830603"/>
                </a:moveTo>
                <a:lnTo>
                  <a:pt x="414828" y="830603"/>
                </a:lnTo>
                <a:lnTo>
                  <a:pt x="366832" y="827779"/>
                </a:lnTo>
                <a:lnTo>
                  <a:pt x="320363" y="819526"/>
                </a:lnTo>
                <a:lnTo>
                  <a:pt x="275745" y="806167"/>
                </a:lnTo>
                <a:lnTo>
                  <a:pt x="233302" y="788029"/>
                </a:lnTo>
                <a:lnTo>
                  <a:pt x="193359" y="765436"/>
                </a:lnTo>
                <a:lnTo>
                  <a:pt x="156243" y="738713"/>
                </a:lnTo>
                <a:lnTo>
                  <a:pt x="122276" y="708187"/>
                </a:lnTo>
                <a:lnTo>
                  <a:pt x="91784" y="674182"/>
                </a:lnTo>
                <a:lnTo>
                  <a:pt x="65092" y="637022"/>
                </a:lnTo>
                <a:lnTo>
                  <a:pt x="42525" y="597034"/>
                </a:lnTo>
                <a:lnTo>
                  <a:pt x="24407" y="554543"/>
                </a:lnTo>
                <a:lnTo>
                  <a:pt x="11064" y="509874"/>
                </a:lnTo>
                <a:lnTo>
                  <a:pt x="2820" y="463351"/>
                </a:lnTo>
                <a:lnTo>
                  <a:pt x="0" y="415301"/>
                </a:lnTo>
                <a:lnTo>
                  <a:pt x="2820" y="367251"/>
                </a:lnTo>
                <a:lnTo>
                  <a:pt x="11064" y="320728"/>
                </a:lnTo>
                <a:lnTo>
                  <a:pt x="24407" y="276059"/>
                </a:lnTo>
                <a:lnTo>
                  <a:pt x="42525" y="233568"/>
                </a:lnTo>
                <a:lnTo>
                  <a:pt x="65092" y="193580"/>
                </a:lnTo>
                <a:lnTo>
                  <a:pt x="91784" y="156421"/>
                </a:lnTo>
                <a:lnTo>
                  <a:pt x="122276" y="122415"/>
                </a:lnTo>
                <a:lnTo>
                  <a:pt x="156243" y="91889"/>
                </a:lnTo>
                <a:lnTo>
                  <a:pt x="193359" y="65166"/>
                </a:lnTo>
                <a:lnTo>
                  <a:pt x="233302" y="42574"/>
                </a:lnTo>
                <a:lnTo>
                  <a:pt x="275745" y="24435"/>
                </a:lnTo>
                <a:lnTo>
                  <a:pt x="320363" y="11077"/>
                </a:lnTo>
                <a:lnTo>
                  <a:pt x="366832" y="2823"/>
                </a:lnTo>
                <a:lnTo>
                  <a:pt x="414828" y="0"/>
                </a:lnTo>
                <a:lnTo>
                  <a:pt x="5448827" y="0"/>
                </a:lnTo>
                <a:lnTo>
                  <a:pt x="5508739" y="25254"/>
                </a:lnTo>
                <a:lnTo>
                  <a:pt x="5532914" y="84182"/>
                </a:lnTo>
                <a:lnTo>
                  <a:pt x="5507688" y="144162"/>
                </a:lnTo>
                <a:lnTo>
                  <a:pt x="5448827" y="168365"/>
                </a:lnTo>
                <a:lnTo>
                  <a:pt x="3273781" y="168365"/>
                </a:lnTo>
                <a:lnTo>
                  <a:pt x="3240540" y="175205"/>
                </a:lnTo>
                <a:lnTo>
                  <a:pt x="3213869" y="193620"/>
                </a:lnTo>
                <a:lnTo>
                  <a:pt x="3196132" y="220453"/>
                </a:lnTo>
                <a:lnTo>
                  <a:pt x="3189694" y="252548"/>
                </a:lnTo>
                <a:lnTo>
                  <a:pt x="3194801" y="252548"/>
                </a:lnTo>
                <a:lnTo>
                  <a:pt x="3199329" y="274602"/>
                </a:lnTo>
                <a:lnTo>
                  <a:pt x="3217723" y="301304"/>
                </a:lnTo>
                <a:lnTo>
                  <a:pt x="3244526" y="319061"/>
                </a:lnTo>
                <a:lnTo>
                  <a:pt x="3276584" y="325506"/>
                </a:lnTo>
                <a:lnTo>
                  <a:pt x="5752603" y="325506"/>
                </a:lnTo>
                <a:lnTo>
                  <a:pt x="5752603" y="493872"/>
                </a:lnTo>
                <a:lnTo>
                  <a:pt x="3276584" y="493872"/>
                </a:lnTo>
                <a:lnTo>
                  <a:pt x="3243343" y="500712"/>
                </a:lnTo>
                <a:lnTo>
                  <a:pt x="3216672" y="519127"/>
                </a:lnTo>
                <a:lnTo>
                  <a:pt x="3198935" y="545960"/>
                </a:lnTo>
                <a:lnTo>
                  <a:pt x="3192497" y="578054"/>
                </a:lnTo>
                <a:lnTo>
                  <a:pt x="3199329" y="611333"/>
                </a:lnTo>
                <a:lnTo>
                  <a:pt x="3217723" y="638035"/>
                </a:lnTo>
                <a:lnTo>
                  <a:pt x="3244526" y="655792"/>
                </a:lnTo>
                <a:lnTo>
                  <a:pt x="3276584" y="662237"/>
                </a:lnTo>
                <a:lnTo>
                  <a:pt x="5752603" y="662237"/>
                </a:lnTo>
                <a:lnTo>
                  <a:pt x="5752603" y="830603"/>
                </a:lnTo>
                <a:close/>
              </a:path>
              <a:path w="5753100" h="831215">
                <a:moveTo>
                  <a:pt x="5752603" y="170813"/>
                </a:moveTo>
                <a:lnTo>
                  <a:pt x="5721102" y="164331"/>
                </a:lnTo>
                <a:lnTo>
                  <a:pt x="5694431" y="145916"/>
                </a:lnTo>
                <a:lnTo>
                  <a:pt x="5676694" y="119083"/>
                </a:lnTo>
                <a:lnTo>
                  <a:pt x="5670256" y="86988"/>
                </a:lnTo>
                <a:lnTo>
                  <a:pt x="5677088" y="53710"/>
                </a:lnTo>
                <a:lnTo>
                  <a:pt x="5695482" y="27008"/>
                </a:lnTo>
                <a:lnTo>
                  <a:pt x="5722285" y="9251"/>
                </a:lnTo>
                <a:lnTo>
                  <a:pt x="5752603" y="3155"/>
                </a:lnTo>
                <a:lnTo>
                  <a:pt x="5752603" y="170813"/>
                </a:lnTo>
                <a:close/>
              </a:path>
              <a:path w="5753100" h="831215">
                <a:moveTo>
                  <a:pt x="3194801" y="252548"/>
                </a:moveTo>
                <a:lnTo>
                  <a:pt x="3189694" y="252548"/>
                </a:lnTo>
                <a:lnTo>
                  <a:pt x="3192497" y="241323"/>
                </a:lnTo>
                <a:lnTo>
                  <a:pt x="3194801" y="252548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93353" y="9789163"/>
            <a:ext cx="2694940" cy="497840"/>
          </a:xfrm>
          <a:custGeom>
            <a:avLst/>
            <a:gdLst/>
            <a:ahLst/>
            <a:cxnLst/>
            <a:rect l="l" t="t" r="r" b="b"/>
            <a:pathLst>
              <a:path w="2694940" h="497840">
                <a:moveTo>
                  <a:pt x="2626140" y="497835"/>
                </a:moveTo>
                <a:lnTo>
                  <a:pt x="231189" y="497835"/>
                </a:lnTo>
                <a:lnTo>
                  <a:pt x="204730" y="495446"/>
                </a:lnTo>
                <a:lnTo>
                  <a:pt x="162587" y="483810"/>
                </a:lnTo>
                <a:lnTo>
                  <a:pt x="123742" y="465291"/>
                </a:lnTo>
                <a:lnTo>
                  <a:pt x="88912" y="440606"/>
                </a:lnTo>
                <a:lnTo>
                  <a:pt x="58810" y="410470"/>
                </a:lnTo>
                <a:lnTo>
                  <a:pt x="34153" y="375600"/>
                </a:lnTo>
                <a:lnTo>
                  <a:pt x="15656" y="336711"/>
                </a:lnTo>
                <a:lnTo>
                  <a:pt x="4033" y="294520"/>
                </a:lnTo>
                <a:lnTo>
                  <a:pt x="0" y="249742"/>
                </a:lnTo>
                <a:lnTo>
                  <a:pt x="4033" y="204964"/>
                </a:lnTo>
                <a:lnTo>
                  <a:pt x="15656" y="162772"/>
                </a:lnTo>
                <a:lnTo>
                  <a:pt x="34153" y="123883"/>
                </a:lnTo>
                <a:lnTo>
                  <a:pt x="58810" y="89013"/>
                </a:lnTo>
                <a:lnTo>
                  <a:pt x="88912" y="58877"/>
                </a:lnTo>
                <a:lnTo>
                  <a:pt x="123742" y="34192"/>
                </a:lnTo>
                <a:lnTo>
                  <a:pt x="162587" y="15674"/>
                </a:lnTo>
                <a:lnTo>
                  <a:pt x="204730" y="4037"/>
                </a:lnTo>
                <a:lnTo>
                  <a:pt x="249457" y="0"/>
                </a:lnTo>
                <a:lnTo>
                  <a:pt x="2177849" y="0"/>
                </a:lnTo>
                <a:lnTo>
                  <a:pt x="2213586" y="14731"/>
                </a:lnTo>
                <a:lnTo>
                  <a:pt x="2228301" y="50509"/>
                </a:lnTo>
                <a:lnTo>
                  <a:pt x="2213586" y="86287"/>
                </a:lnTo>
                <a:lnTo>
                  <a:pt x="2177849" y="101019"/>
                </a:lnTo>
                <a:lnTo>
                  <a:pt x="1964829" y="101019"/>
                </a:lnTo>
                <a:lnTo>
                  <a:pt x="1945121" y="104965"/>
                </a:lnTo>
                <a:lnTo>
                  <a:pt x="1929092" y="115751"/>
                </a:lnTo>
                <a:lnTo>
                  <a:pt x="1918318" y="131798"/>
                </a:lnTo>
                <a:lnTo>
                  <a:pt x="1915498" y="145916"/>
                </a:lnTo>
                <a:lnTo>
                  <a:pt x="1914377" y="145916"/>
                </a:lnTo>
                <a:lnTo>
                  <a:pt x="1914377" y="151528"/>
                </a:lnTo>
                <a:lnTo>
                  <a:pt x="1915498" y="151528"/>
                </a:lnTo>
                <a:lnTo>
                  <a:pt x="1918318" y="165647"/>
                </a:lnTo>
                <a:lnTo>
                  <a:pt x="1929092" y="181694"/>
                </a:lnTo>
                <a:lnTo>
                  <a:pt x="1945121" y="192480"/>
                </a:lnTo>
                <a:lnTo>
                  <a:pt x="1964829" y="196426"/>
                </a:lnTo>
                <a:lnTo>
                  <a:pt x="2694645" y="196426"/>
                </a:lnTo>
                <a:lnTo>
                  <a:pt x="2694645" y="297445"/>
                </a:lnTo>
                <a:lnTo>
                  <a:pt x="1964829" y="297445"/>
                </a:lnTo>
                <a:lnTo>
                  <a:pt x="1945121" y="301391"/>
                </a:lnTo>
                <a:lnTo>
                  <a:pt x="1929092" y="312177"/>
                </a:lnTo>
                <a:lnTo>
                  <a:pt x="1918318" y="328225"/>
                </a:lnTo>
                <a:lnTo>
                  <a:pt x="1914377" y="347955"/>
                </a:lnTo>
                <a:lnTo>
                  <a:pt x="1918318" y="367685"/>
                </a:lnTo>
                <a:lnTo>
                  <a:pt x="1929092" y="383733"/>
                </a:lnTo>
                <a:lnTo>
                  <a:pt x="1945121" y="394519"/>
                </a:lnTo>
                <a:lnTo>
                  <a:pt x="1964829" y="398465"/>
                </a:lnTo>
                <a:lnTo>
                  <a:pt x="2617903" y="398465"/>
                </a:lnTo>
                <a:lnTo>
                  <a:pt x="2637611" y="402411"/>
                </a:lnTo>
                <a:lnTo>
                  <a:pt x="2653640" y="413197"/>
                </a:lnTo>
                <a:lnTo>
                  <a:pt x="2664414" y="429244"/>
                </a:lnTo>
                <a:lnTo>
                  <a:pt x="2668355" y="448974"/>
                </a:lnTo>
                <a:lnTo>
                  <a:pt x="2664414" y="468705"/>
                </a:lnTo>
                <a:lnTo>
                  <a:pt x="2653640" y="484752"/>
                </a:lnTo>
                <a:lnTo>
                  <a:pt x="2637611" y="495538"/>
                </a:lnTo>
                <a:lnTo>
                  <a:pt x="2626140" y="497835"/>
                </a:lnTo>
                <a:close/>
              </a:path>
              <a:path w="2694940" h="497840">
                <a:moveTo>
                  <a:pt x="2449730" y="101019"/>
                </a:moveTo>
                <a:lnTo>
                  <a:pt x="2362840" y="101019"/>
                </a:lnTo>
                <a:lnTo>
                  <a:pt x="2343132" y="97073"/>
                </a:lnTo>
                <a:lnTo>
                  <a:pt x="2327103" y="86287"/>
                </a:lnTo>
                <a:lnTo>
                  <a:pt x="2316329" y="70239"/>
                </a:lnTo>
                <a:lnTo>
                  <a:pt x="2312388" y="50509"/>
                </a:lnTo>
                <a:lnTo>
                  <a:pt x="2316329" y="30779"/>
                </a:lnTo>
                <a:lnTo>
                  <a:pt x="2327103" y="14731"/>
                </a:lnTo>
                <a:lnTo>
                  <a:pt x="2343132" y="3946"/>
                </a:lnTo>
                <a:lnTo>
                  <a:pt x="2362840" y="0"/>
                </a:lnTo>
                <a:lnTo>
                  <a:pt x="2449730" y="0"/>
                </a:lnTo>
                <a:lnTo>
                  <a:pt x="2469438" y="3946"/>
                </a:lnTo>
                <a:lnTo>
                  <a:pt x="2485467" y="14731"/>
                </a:lnTo>
                <a:lnTo>
                  <a:pt x="2496240" y="30779"/>
                </a:lnTo>
                <a:lnTo>
                  <a:pt x="2500182" y="50509"/>
                </a:lnTo>
                <a:lnTo>
                  <a:pt x="2496240" y="70239"/>
                </a:lnTo>
                <a:lnTo>
                  <a:pt x="2485467" y="86287"/>
                </a:lnTo>
                <a:lnTo>
                  <a:pt x="2469438" y="97073"/>
                </a:lnTo>
                <a:lnTo>
                  <a:pt x="2449730" y="101019"/>
                </a:lnTo>
                <a:close/>
              </a:path>
              <a:path w="2694940" h="497840">
                <a:moveTo>
                  <a:pt x="1914937" y="148722"/>
                </a:moveTo>
                <a:lnTo>
                  <a:pt x="1914377" y="145916"/>
                </a:lnTo>
                <a:lnTo>
                  <a:pt x="1915498" y="145916"/>
                </a:lnTo>
                <a:lnTo>
                  <a:pt x="1914937" y="148722"/>
                </a:lnTo>
                <a:close/>
              </a:path>
              <a:path w="2694940" h="497840">
                <a:moveTo>
                  <a:pt x="1915498" y="151528"/>
                </a:moveTo>
                <a:lnTo>
                  <a:pt x="1914377" y="151528"/>
                </a:lnTo>
                <a:lnTo>
                  <a:pt x="1914937" y="148722"/>
                </a:lnTo>
                <a:lnTo>
                  <a:pt x="1915498" y="15152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9516" y="8338414"/>
            <a:ext cx="3985895" cy="499745"/>
          </a:xfrm>
          <a:custGeom>
            <a:avLst/>
            <a:gdLst/>
            <a:ahLst/>
            <a:cxnLst/>
            <a:rect l="l" t="t" r="r" b="b"/>
            <a:pathLst>
              <a:path w="3985894" h="499745">
                <a:moveTo>
                  <a:pt x="2079748" y="499484"/>
                </a:moveTo>
                <a:lnTo>
                  <a:pt x="249457" y="499484"/>
                </a:lnTo>
                <a:lnTo>
                  <a:pt x="204730" y="495446"/>
                </a:lnTo>
                <a:lnTo>
                  <a:pt x="162587" y="483810"/>
                </a:lnTo>
                <a:lnTo>
                  <a:pt x="123742" y="465291"/>
                </a:lnTo>
                <a:lnTo>
                  <a:pt x="88912" y="440606"/>
                </a:lnTo>
                <a:lnTo>
                  <a:pt x="58810" y="410470"/>
                </a:lnTo>
                <a:lnTo>
                  <a:pt x="34153" y="375600"/>
                </a:lnTo>
                <a:lnTo>
                  <a:pt x="15656" y="336711"/>
                </a:lnTo>
                <a:lnTo>
                  <a:pt x="4033" y="294520"/>
                </a:lnTo>
                <a:lnTo>
                  <a:pt x="0" y="249742"/>
                </a:lnTo>
                <a:lnTo>
                  <a:pt x="4033" y="204964"/>
                </a:lnTo>
                <a:lnTo>
                  <a:pt x="15656" y="162772"/>
                </a:lnTo>
                <a:lnTo>
                  <a:pt x="34153" y="123883"/>
                </a:lnTo>
                <a:lnTo>
                  <a:pt x="58810" y="89013"/>
                </a:lnTo>
                <a:lnTo>
                  <a:pt x="88912" y="58877"/>
                </a:lnTo>
                <a:lnTo>
                  <a:pt x="123742" y="34192"/>
                </a:lnTo>
                <a:lnTo>
                  <a:pt x="162587" y="15674"/>
                </a:lnTo>
                <a:lnTo>
                  <a:pt x="204730" y="4037"/>
                </a:lnTo>
                <a:lnTo>
                  <a:pt x="249457" y="0"/>
                </a:lnTo>
                <a:lnTo>
                  <a:pt x="2564648" y="0"/>
                </a:lnTo>
                <a:lnTo>
                  <a:pt x="2584356" y="3946"/>
                </a:lnTo>
                <a:lnTo>
                  <a:pt x="2600385" y="14731"/>
                </a:lnTo>
                <a:lnTo>
                  <a:pt x="2611159" y="30779"/>
                </a:lnTo>
                <a:lnTo>
                  <a:pt x="2615100" y="50509"/>
                </a:lnTo>
                <a:lnTo>
                  <a:pt x="2611159" y="70239"/>
                </a:lnTo>
                <a:lnTo>
                  <a:pt x="2600385" y="86287"/>
                </a:lnTo>
                <a:lnTo>
                  <a:pt x="2584356" y="97073"/>
                </a:lnTo>
                <a:lnTo>
                  <a:pt x="2564648" y="101019"/>
                </a:lnTo>
                <a:lnTo>
                  <a:pt x="1964829" y="101019"/>
                </a:lnTo>
                <a:lnTo>
                  <a:pt x="1945121" y="104965"/>
                </a:lnTo>
                <a:lnTo>
                  <a:pt x="1929092" y="115751"/>
                </a:lnTo>
                <a:lnTo>
                  <a:pt x="1918318" y="131798"/>
                </a:lnTo>
                <a:lnTo>
                  <a:pt x="1915498" y="145916"/>
                </a:lnTo>
                <a:lnTo>
                  <a:pt x="1914377" y="145916"/>
                </a:lnTo>
                <a:lnTo>
                  <a:pt x="1914377" y="151528"/>
                </a:lnTo>
                <a:lnTo>
                  <a:pt x="1915498" y="151528"/>
                </a:lnTo>
                <a:lnTo>
                  <a:pt x="1918318" y="165647"/>
                </a:lnTo>
                <a:lnTo>
                  <a:pt x="1929092" y="181694"/>
                </a:lnTo>
                <a:lnTo>
                  <a:pt x="1945121" y="192480"/>
                </a:lnTo>
                <a:lnTo>
                  <a:pt x="1964829" y="196426"/>
                </a:lnTo>
                <a:lnTo>
                  <a:pt x="2889784" y="196426"/>
                </a:lnTo>
                <a:lnTo>
                  <a:pt x="2909492" y="200372"/>
                </a:lnTo>
                <a:lnTo>
                  <a:pt x="2925521" y="211158"/>
                </a:lnTo>
                <a:lnTo>
                  <a:pt x="2936295" y="227205"/>
                </a:lnTo>
                <a:lnTo>
                  <a:pt x="2940236" y="246936"/>
                </a:lnTo>
                <a:lnTo>
                  <a:pt x="2936295" y="266666"/>
                </a:lnTo>
                <a:lnTo>
                  <a:pt x="2925521" y="282713"/>
                </a:lnTo>
                <a:lnTo>
                  <a:pt x="2909492" y="293499"/>
                </a:lnTo>
                <a:lnTo>
                  <a:pt x="2889784" y="297445"/>
                </a:lnTo>
                <a:lnTo>
                  <a:pt x="1964829" y="297445"/>
                </a:lnTo>
                <a:lnTo>
                  <a:pt x="1945121" y="301391"/>
                </a:lnTo>
                <a:lnTo>
                  <a:pt x="1929092" y="312177"/>
                </a:lnTo>
                <a:lnTo>
                  <a:pt x="1918318" y="328225"/>
                </a:lnTo>
                <a:lnTo>
                  <a:pt x="1914377" y="347955"/>
                </a:lnTo>
                <a:lnTo>
                  <a:pt x="1918318" y="367685"/>
                </a:lnTo>
                <a:lnTo>
                  <a:pt x="1929092" y="383733"/>
                </a:lnTo>
                <a:lnTo>
                  <a:pt x="1945121" y="394519"/>
                </a:lnTo>
                <a:lnTo>
                  <a:pt x="1964829" y="398465"/>
                </a:lnTo>
                <a:lnTo>
                  <a:pt x="2079748" y="398465"/>
                </a:lnTo>
                <a:lnTo>
                  <a:pt x="2099455" y="402411"/>
                </a:lnTo>
                <a:lnTo>
                  <a:pt x="2115484" y="413197"/>
                </a:lnTo>
                <a:lnTo>
                  <a:pt x="2126258" y="429244"/>
                </a:lnTo>
                <a:lnTo>
                  <a:pt x="2130200" y="448974"/>
                </a:lnTo>
                <a:lnTo>
                  <a:pt x="2126258" y="468705"/>
                </a:lnTo>
                <a:lnTo>
                  <a:pt x="2115484" y="484752"/>
                </a:lnTo>
                <a:lnTo>
                  <a:pt x="2099455" y="495538"/>
                </a:lnTo>
                <a:lnTo>
                  <a:pt x="2079748" y="499484"/>
                </a:lnTo>
                <a:close/>
              </a:path>
              <a:path w="3985894" h="499745">
                <a:moveTo>
                  <a:pt x="3935264" y="101019"/>
                </a:moveTo>
                <a:lnTo>
                  <a:pt x="2749639" y="101019"/>
                </a:lnTo>
                <a:lnTo>
                  <a:pt x="2729932" y="97073"/>
                </a:lnTo>
                <a:lnTo>
                  <a:pt x="2713903" y="86287"/>
                </a:lnTo>
                <a:lnTo>
                  <a:pt x="2703129" y="70239"/>
                </a:lnTo>
                <a:lnTo>
                  <a:pt x="2699187" y="50509"/>
                </a:lnTo>
                <a:lnTo>
                  <a:pt x="2703129" y="30779"/>
                </a:lnTo>
                <a:lnTo>
                  <a:pt x="2713903" y="14731"/>
                </a:lnTo>
                <a:lnTo>
                  <a:pt x="2729932" y="3946"/>
                </a:lnTo>
                <a:lnTo>
                  <a:pt x="2749639" y="0"/>
                </a:lnTo>
                <a:lnTo>
                  <a:pt x="3935264" y="0"/>
                </a:lnTo>
                <a:lnTo>
                  <a:pt x="3954972" y="3946"/>
                </a:lnTo>
                <a:lnTo>
                  <a:pt x="3971001" y="14731"/>
                </a:lnTo>
                <a:lnTo>
                  <a:pt x="3981775" y="30779"/>
                </a:lnTo>
                <a:lnTo>
                  <a:pt x="3985716" y="50509"/>
                </a:lnTo>
                <a:lnTo>
                  <a:pt x="3981775" y="70239"/>
                </a:lnTo>
                <a:lnTo>
                  <a:pt x="3971001" y="86287"/>
                </a:lnTo>
                <a:lnTo>
                  <a:pt x="3954972" y="97073"/>
                </a:lnTo>
                <a:lnTo>
                  <a:pt x="3935264" y="101019"/>
                </a:lnTo>
                <a:close/>
              </a:path>
              <a:path w="3985894" h="499745">
                <a:moveTo>
                  <a:pt x="1914937" y="148722"/>
                </a:moveTo>
                <a:lnTo>
                  <a:pt x="1914377" y="145916"/>
                </a:lnTo>
                <a:lnTo>
                  <a:pt x="1915498" y="145916"/>
                </a:lnTo>
                <a:lnTo>
                  <a:pt x="1914937" y="148722"/>
                </a:lnTo>
                <a:close/>
              </a:path>
              <a:path w="3985894" h="499745">
                <a:moveTo>
                  <a:pt x="1915498" y="151528"/>
                </a:moveTo>
                <a:lnTo>
                  <a:pt x="1914377" y="151528"/>
                </a:lnTo>
                <a:lnTo>
                  <a:pt x="1914937" y="148722"/>
                </a:lnTo>
                <a:lnTo>
                  <a:pt x="1915498" y="151528"/>
                </a:lnTo>
                <a:close/>
              </a:path>
              <a:path w="3985894" h="499745">
                <a:moveTo>
                  <a:pt x="3133636" y="300251"/>
                </a:moveTo>
                <a:lnTo>
                  <a:pt x="3046746" y="300251"/>
                </a:lnTo>
                <a:lnTo>
                  <a:pt x="3027038" y="296305"/>
                </a:lnTo>
                <a:lnTo>
                  <a:pt x="3011009" y="285519"/>
                </a:lnTo>
                <a:lnTo>
                  <a:pt x="3000236" y="269472"/>
                </a:lnTo>
                <a:lnTo>
                  <a:pt x="2996294" y="249742"/>
                </a:lnTo>
                <a:lnTo>
                  <a:pt x="3000236" y="230011"/>
                </a:lnTo>
                <a:lnTo>
                  <a:pt x="3011009" y="213964"/>
                </a:lnTo>
                <a:lnTo>
                  <a:pt x="3027038" y="203178"/>
                </a:lnTo>
                <a:lnTo>
                  <a:pt x="3046746" y="199232"/>
                </a:lnTo>
                <a:lnTo>
                  <a:pt x="3133636" y="199232"/>
                </a:lnTo>
                <a:lnTo>
                  <a:pt x="3153344" y="203178"/>
                </a:lnTo>
                <a:lnTo>
                  <a:pt x="3169373" y="213964"/>
                </a:lnTo>
                <a:lnTo>
                  <a:pt x="3180147" y="230011"/>
                </a:lnTo>
                <a:lnTo>
                  <a:pt x="3184088" y="249742"/>
                </a:lnTo>
                <a:lnTo>
                  <a:pt x="3180147" y="269472"/>
                </a:lnTo>
                <a:lnTo>
                  <a:pt x="3169373" y="285519"/>
                </a:lnTo>
                <a:lnTo>
                  <a:pt x="3153344" y="296305"/>
                </a:lnTo>
                <a:lnTo>
                  <a:pt x="3133636" y="300251"/>
                </a:lnTo>
                <a:close/>
              </a:path>
              <a:path w="3985894" h="499745">
                <a:moveTo>
                  <a:pt x="2528211" y="499484"/>
                </a:moveTo>
                <a:lnTo>
                  <a:pt x="2253527" y="499484"/>
                </a:lnTo>
                <a:lnTo>
                  <a:pt x="2233819" y="495538"/>
                </a:lnTo>
                <a:lnTo>
                  <a:pt x="2217790" y="484752"/>
                </a:lnTo>
                <a:lnTo>
                  <a:pt x="2207016" y="468705"/>
                </a:lnTo>
                <a:lnTo>
                  <a:pt x="2203075" y="448974"/>
                </a:lnTo>
                <a:lnTo>
                  <a:pt x="2207016" y="429244"/>
                </a:lnTo>
                <a:lnTo>
                  <a:pt x="2217790" y="413197"/>
                </a:lnTo>
                <a:lnTo>
                  <a:pt x="2233819" y="402411"/>
                </a:lnTo>
                <a:lnTo>
                  <a:pt x="2253527" y="398465"/>
                </a:lnTo>
                <a:lnTo>
                  <a:pt x="2528211" y="398465"/>
                </a:lnTo>
                <a:lnTo>
                  <a:pt x="2547919" y="402411"/>
                </a:lnTo>
                <a:lnTo>
                  <a:pt x="2563948" y="413197"/>
                </a:lnTo>
                <a:lnTo>
                  <a:pt x="2574721" y="429244"/>
                </a:lnTo>
                <a:lnTo>
                  <a:pt x="2578663" y="448974"/>
                </a:lnTo>
                <a:lnTo>
                  <a:pt x="2574721" y="468705"/>
                </a:lnTo>
                <a:lnTo>
                  <a:pt x="2563948" y="484752"/>
                </a:lnTo>
                <a:lnTo>
                  <a:pt x="2547919" y="495538"/>
                </a:lnTo>
                <a:lnTo>
                  <a:pt x="2528211" y="499484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210"/>
            <a:ext cx="4505960" cy="843280"/>
          </a:xfrm>
          <a:custGeom>
            <a:avLst/>
            <a:gdLst/>
            <a:ahLst/>
            <a:cxnLst/>
            <a:rect l="l" t="t" r="r" b="b"/>
            <a:pathLst>
              <a:path w="4505960" h="843280">
                <a:moveTo>
                  <a:pt x="0" y="842715"/>
                </a:moveTo>
                <a:lnTo>
                  <a:pt x="4084939" y="842715"/>
                </a:lnTo>
                <a:lnTo>
                  <a:pt x="4133586" y="839850"/>
                </a:lnTo>
                <a:lnTo>
                  <a:pt x="4180686" y="831476"/>
                </a:lnTo>
                <a:lnTo>
                  <a:pt x="4225909" y="817923"/>
                </a:lnTo>
                <a:lnTo>
                  <a:pt x="4268928" y="799520"/>
                </a:lnTo>
                <a:lnTo>
                  <a:pt x="4309412" y="776598"/>
                </a:lnTo>
                <a:lnTo>
                  <a:pt x="4347032" y="749486"/>
                </a:lnTo>
                <a:lnTo>
                  <a:pt x="4381459" y="718514"/>
                </a:lnTo>
                <a:lnTo>
                  <a:pt x="4412365" y="684013"/>
                </a:lnTo>
                <a:lnTo>
                  <a:pt x="4439418" y="646312"/>
                </a:lnTo>
                <a:lnTo>
                  <a:pt x="4462292" y="605741"/>
                </a:lnTo>
                <a:lnTo>
                  <a:pt x="4480655" y="562630"/>
                </a:lnTo>
                <a:lnTo>
                  <a:pt x="4494179" y="517309"/>
                </a:lnTo>
                <a:lnTo>
                  <a:pt x="4502536" y="470108"/>
                </a:lnTo>
                <a:lnTo>
                  <a:pt x="4505394" y="421357"/>
                </a:lnTo>
                <a:lnTo>
                  <a:pt x="4502536" y="372606"/>
                </a:lnTo>
                <a:lnTo>
                  <a:pt x="4494179" y="325405"/>
                </a:lnTo>
                <a:lnTo>
                  <a:pt x="4480655" y="280085"/>
                </a:lnTo>
                <a:lnTo>
                  <a:pt x="4462292" y="236974"/>
                </a:lnTo>
                <a:lnTo>
                  <a:pt x="4439418" y="196403"/>
                </a:lnTo>
                <a:lnTo>
                  <a:pt x="4412365" y="158702"/>
                </a:lnTo>
                <a:lnTo>
                  <a:pt x="4381459" y="124200"/>
                </a:lnTo>
                <a:lnTo>
                  <a:pt x="4347032" y="93229"/>
                </a:lnTo>
                <a:lnTo>
                  <a:pt x="4309412" y="66117"/>
                </a:lnTo>
                <a:lnTo>
                  <a:pt x="4268928" y="43194"/>
                </a:lnTo>
                <a:lnTo>
                  <a:pt x="4225909" y="24792"/>
                </a:lnTo>
                <a:lnTo>
                  <a:pt x="4180686" y="11238"/>
                </a:lnTo>
                <a:lnTo>
                  <a:pt x="4133586" y="2864"/>
                </a:lnTo>
                <a:lnTo>
                  <a:pt x="4084939" y="0"/>
                </a:lnTo>
                <a:lnTo>
                  <a:pt x="0" y="0"/>
                </a:lnTo>
                <a:lnTo>
                  <a:pt x="0" y="170820"/>
                </a:lnTo>
                <a:lnTo>
                  <a:pt x="1187211" y="170820"/>
                </a:lnTo>
                <a:lnTo>
                  <a:pt x="1220903" y="177760"/>
                </a:lnTo>
                <a:lnTo>
                  <a:pt x="1247936" y="196443"/>
                </a:lnTo>
                <a:lnTo>
                  <a:pt x="1265913" y="223668"/>
                </a:lnTo>
                <a:lnTo>
                  <a:pt x="1272439" y="256231"/>
                </a:lnTo>
                <a:lnTo>
                  <a:pt x="1267262" y="256231"/>
                </a:lnTo>
                <a:lnTo>
                  <a:pt x="1262673" y="278606"/>
                </a:lnTo>
                <a:lnTo>
                  <a:pt x="1244030" y="305697"/>
                </a:lnTo>
                <a:lnTo>
                  <a:pt x="1216863" y="323714"/>
                </a:lnTo>
                <a:lnTo>
                  <a:pt x="1184371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184371" y="501074"/>
                </a:lnTo>
                <a:lnTo>
                  <a:pt x="1218062" y="508013"/>
                </a:lnTo>
                <a:lnTo>
                  <a:pt x="1245095" y="526697"/>
                </a:lnTo>
                <a:lnTo>
                  <a:pt x="1263073" y="553921"/>
                </a:lnTo>
                <a:lnTo>
                  <a:pt x="1269598" y="586484"/>
                </a:lnTo>
                <a:lnTo>
                  <a:pt x="1262673" y="620248"/>
                </a:lnTo>
                <a:lnTo>
                  <a:pt x="1244030" y="647339"/>
                </a:lnTo>
                <a:lnTo>
                  <a:pt x="1216863" y="665355"/>
                </a:lnTo>
                <a:lnTo>
                  <a:pt x="1184371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505960" h="843280">
                <a:moveTo>
                  <a:pt x="1267262" y="256231"/>
                </a:moveTo>
                <a:lnTo>
                  <a:pt x="1272439" y="256231"/>
                </a:lnTo>
                <a:lnTo>
                  <a:pt x="1269598" y="244843"/>
                </a:lnTo>
                <a:lnTo>
                  <a:pt x="1267262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560"/>
            <a:ext cx="1406525" cy="507365"/>
          </a:xfrm>
          <a:custGeom>
            <a:avLst/>
            <a:gdLst/>
            <a:ahLst/>
            <a:cxnLst/>
            <a:rect l="l" t="t" r="r" b="b"/>
            <a:pathLst>
              <a:path w="1406525" h="507365">
                <a:moveTo>
                  <a:pt x="0" y="506768"/>
                </a:moveTo>
                <a:lnTo>
                  <a:pt x="1153120" y="506768"/>
                </a:lnTo>
                <a:lnTo>
                  <a:pt x="1198454" y="502671"/>
                </a:lnTo>
                <a:lnTo>
                  <a:pt x="1241169" y="490865"/>
                </a:lnTo>
                <a:lnTo>
                  <a:pt x="1280541" y="472076"/>
                </a:lnTo>
                <a:lnTo>
                  <a:pt x="1315843" y="447031"/>
                </a:lnTo>
                <a:lnTo>
                  <a:pt x="1346353" y="416456"/>
                </a:lnTo>
                <a:lnTo>
                  <a:pt x="1371344" y="381077"/>
                </a:lnTo>
                <a:lnTo>
                  <a:pt x="1390093" y="341621"/>
                </a:lnTo>
                <a:lnTo>
                  <a:pt x="1401874" y="298815"/>
                </a:lnTo>
                <a:lnTo>
                  <a:pt x="1405961" y="253384"/>
                </a:lnTo>
                <a:lnTo>
                  <a:pt x="1401874" y="207952"/>
                </a:lnTo>
                <a:lnTo>
                  <a:pt x="1390093" y="165146"/>
                </a:lnTo>
                <a:lnTo>
                  <a:pt x="1371344" y="125690"/>
                </a:lnTo>
                <a:lnTo>
                  <a:pt x="1346353" y="90311"/>
                </a:lnTo>
                <a:lnTo>
                  <a:pt x="1315843" y="59736"/>
                </a:lnTo>
                <a:lnTo>
                  <a:pt x="1280541" y="34691"/>
                </a:lnTo>
                <a:lnTo>
                  <a:pt x="1241169" y="15902"/>
                </a:lnTo>
                <a:lnTo>
                  <a:pt x="1198454" y="4096"/>
                </a:lnTo>
                <a:lnTo>
                  <a:pt x="1153120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81008"/>
            <a:ext cx="2933699" cy="210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25629" y="1175610"/>
            <a:ext cx="656018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84" dirty="0">
                <a:solidFill>
                  <a:schemeClr val="accent4"/>
                </a:solidFill>
              </a:rPr>
              <a:t>PROJECT</a:t>
            </a:r>
            <a:r>
              <a:rPr sz="7000" spc="-200" dirty="0">
                <a:solidFill>
                  <a:schemeClr val="accent4"/>
                </a:solidFill>
              </a:rPr>
              <a:t> </a:t>
            </a:r>
            <a:r>
              <a:rPr sz="7000" spc="-80" dirty="0">
                <a:solidFill>
                  <a:schemeClr val="accent4"/>
                </a:solidFill>
              </a:rPr>
              <a:t>GOAL</a:t>
            </a:r>
            <a:endParaRPr sz="7000" dirty="0">
              <a:solidFill>
                <a:schemeClr val="accent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E37B07-4313-5611-55FE-1BB4EE1974B8}"/>
              </a:ext>
            </a:extLst>
          </p:cNvPr>
          <p:cNvSpPr/>
          <p:nvPr/>
        </p:nvSpPr>
        <p:spPr>
          <a:xfrm>
            <a:off x="1406524" y="2902555"/>
            <a:ext cx="15357475" cy="99439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Solve real-world problems (Readers as well as librarian problems)</a:t>
            </a:r>
          </a:p>
          <a:p>
            <a:pPr algn="ctr"/>
            <a:endParaRPr lang="en-US" sz="3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E6211F-0B5A-D260-0CD2-7336D94AA63C}"/>
              </a:ext>
            </a:extLst>
          </p:cNvPr>
          <p:cNvSpPr/>
          <p:nvPr/>
        </p:nvSpPr>
        <p:spPr>
          <a:xfrm>
            <a:off x="1466849" y="4445746"/>
            <a:ext cx="15297150" cy="88506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Recommend books effectively for readers as well librarian/Bookshop 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411073-598D-9DE7-A09F-5532B625182A}"/>
              </a:ext>
            </a:extLst>
          </p:cNvPr>
          <p:cNvSpPr/>
          <p:nvPr/>
        </p:nvSpPr>
        <p:spPr>
          <a:xfrm>
            <a:off x="1406525" y="5879611"/>
            <a:ext cx="15357474" cy="88506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Analyze 200+ books data for recommendation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654E8-6DAC-A610-FF65-9E8210B9F318}"/>
              </a:ext>
            </a:extLst>
          </p:cNvPr>
          <p:cNvSpPr/>
          <p:nvPr/>
        </p:nvSpPr>
        <p:spPr>
          <a:xfrm>
            <a:off x="1385503" y="7392226"/>
            <a:ext cx="15378495" cy="88506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Combine different types of functionality in a single application.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82CAEAC-DCA8-FB00-52DC-DD24FEF3EA7B}"/>
              </a:ext>
            </a:extLst>
          </p:cNvPr>
          <p:cNvSpPr/>
          <p:nvPr/>
        </p:nvSpPr>
        <p:spPr>
          <a:xfrm>
            <a:off x="228600" y="2950731"/>
            <a:ext cx="914400" cy="885066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76C4717-0E37-804F-BFFA-8A984C42BEB9}"/>
              </a:ext>
            </a:extLst>
          </p:cNvPr>
          <p:cNvSpPr/>
          <p:nvPr/>
        </p:nvSpPr>
        <p:spPr>
          <a:xfrm>
            <a:off x="228600" y="4415171"/>
            <a:ext cx="914400" cy="885066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5997CDA-F035-A99B-4595-440730E4ADE3}"/>
              </a:ext>
            </a:extLst>
          </p:cNvPr>
          <p:cNvSpPr/>
          <p:nvPr/>
        </p:nvSpPr>
        <p:spPr>
          <a:xfrm>
            <a:off x="175117" y="5879611"/>
            <a:ext cx="914400" cy="885066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50C914F-F3BF-0A7A-2B50-2765F1D07D6D}"/>
              </a:ext>
            </a:extLst>
          </p:cNvPr>
          <p:cNvSpPr/>
          <p:nvPr/>
        </p:nvSpPr>
        <p:spPr>
          <a:xfrm>
            <a:off x="175117" y="7344051"/>
            <a:ext cx="914400" cy="885066"/>
          </a:xfrm>
          <a:prstGeom prst="rightArrow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0EAD2783-DB4D-37ED-8C8D-E15AD352E77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fld id="{D7439E54-DDA6-4F4A-A0BD-7450EE5CA1DF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48FA7DD-51B7-62BA-18B1-467EB513E0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F050EF28-5759-C038-A398-41F83725E3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95A7C75D-5D96-A566-CDBE-CAD6B2FE4DFA}"/>
              </a:ext>
            </a:extLst>
          </p:cNvPr>
          <p:cNvSpPr/>
          <p:nvPr/>
        </p:nvSpPr>
        <p:spPr>
          <a:xfrm>
            <a:off x="16383000" y="0"/>
            <a:ext cx="990601" cy="161293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3369" y="9507742"/>
            <a:ext cx="4954905" cy="737870"/>
          </a:xfrm>
          <a:custGeom>
            <a:avLst/>
            <a:gdLst/>
            <a:ahLst/>
            <a:cxnLst/>
            <a:rect l="l" t="t" r="r" b="b"/>
            <a:pathLst>
              <a:path w="4954905" h="737870">
                <a:moveTo>
                  <a:pt x="4954630" y="737425"/>
                </a:moveTo>
                <a:lnTo>
                  <a:pt x="367770" y="737425"/>
                </a:lnTo>
                <a:lnTo>
                  <a:pt x="321998" y="734522"/>
                </a:lnTo>
                <a:lnTo>
                  <a:pt x="277821" y="726053"/>
                </a:lnTo>
                <a:lnTo>
                  <a:pt x="235599" y="712380"/>
                </a:lnTo>
                <a:lnTo>
                  <a:pt x="195691" y="693863"/>
                </a:lnTo>
                <a:lnTo>
                  <a:pt x="158456" y="670861"/>
                </a:lnTo>
                <a:lnTo>
                  <a:pt x="124255" y="643737"/>
                </a:lnTo>
                <a:lnTo>
                  <a:pt x="93447" y="612850"/>
                </a:lnTo>
                <a:lnTo>
                  <a:pt x="66393" y="578562"/>
                </a:lnTo>
                <a:lnTo>
                  <a:pt x="43450" y="541232"/>
                </a:lnTo>
                <a:lnTo>
                  <a:pt x="24980" y="501222"/>
                </a:lnTo>
                <a:lnTo>
                  <a:pt x="11342" y="458891"/>
                </a:lnTo>
                <a:lnTo>
                  <a:pt x="2895" y="414601"/>
                </a:lnTo>
                <a:lnTo>
                  <a:pt x="0" y="368712"/>
                </a:lnTo>
                <a:lnTo>
                  <a:pt x="2895" y="322823"/>
                </a:lnTo>
                <a:lnTo>
                  <a:pt x="11342" y="278533"/>
                </a:lnTo>
                <a:lnTo>
                  <a:pt x="24980" y="236203"/>
                </a:lnTo>
                <a:lnTo>
                  <a:pt x="43450" y="196192"/>
                </a:lnTo>
                <a:lnTo>
                  <a:pt x="66393" y="158862"/>
                </a:lnTo>
                <a:lnTo>
                  <a:pt x="93447" y="124574"/>
                </a:lnTo>
                <a:lnTo>
                  <a:pt x="124255" y="93687"/>
                </a:lnTo>
                <a:lnTo>
                  <a:pt x="158456" y="66563"/>
                </a:lnTo>
                <a:lnTo>
                  <a:pt x="195691" y="43562"/>
                </a:lnTo>
                <a:lnTo>
                  <a:pt x="235599" y="25044"/>
                </a:lnTo>
                <a:lnTo>
                  <a:pt x="277821" y="11371"/>
                </a:lnTo>
                <a:lnTo>
                  <a:pt x="321998" y="2902"/>
                </a:lnTo>
                <a:lnTo>
                  <a:pt x="367770" y="0"/>
                </a:lnTo>
                <a:lnTo>
                  <a:pt x="4830711" y="0"/>
                </a:lnTo>
                <a:lnTo>
                  <a:pt x="4883826" y="22421"/>
                </a:lnTo>
                <a:lnTo>
                  <a:pt x="4905259" y="74739"/>
                </a:lnTo>
                <a:lnTo>
                  <a:pt x="4882895" y="127990"/>
                </a:lnTo>
                <a:lnTo>
                  <a:pt x="4830711" y="149478"/>
                </a:lnTo>
                <a:lnTo>
                  <a:pt x="2902402" y="149478"/>
                </a:lnTo>
                <a:lnTo>
                  <a:pt x="2872932" y="155550"/>
                </a:lnTo>
                <a:lnTo>
                  <a:pt x="2849287" y="171899"/>
                </a:lnTo>
                <a:lnTo>
                  <a:pt x="2833562" y="195722"/>
                </a:lnTo>
                <a:lnTo>
                  <a:pt x="2827854" y="224217"/>
                </a:lnTo>
                <a:lnTo>
                  <a:pt x="2832382" y="224217"/>
                </a:lnTo>
                <a:lnTo>
                  <a:pt x="2836396" y="243797"/>
                </a:lnTo>
                <a:lnTo>
                  <a:pt x="2852704" y="267503"/>
                </a:lnTo>
                <a:lnTo>
                  <a:pt x="2876466" y="283268"/>
                </a:lnTo>
                <a:lnTo>
                  <a:pt x="2904887" y="288990"/>
                </a:lnTo>
                <a:lnTo>
                  <a:pt x="4954630" y="288990"/>
                </a:lnTo>
                <a:lnTo>
                  <a:pt x="4954630" y="438468"/>
                </a:lnTo>
                <a:lnTo>
                  <a:pt x="2904887" y="438468"/>
                </a:lnTo>
                <a:lnTo>
                  <a:pt x="2875417" y="444541"/>
                </a:lnTo>
                <a:lnTo>
                  <a:pt x="2851772" y="460890"/>
                </a:lnTo>
                <a:lnTo>
                  <a:pt x="2836047" y="484713"/>
                </a:lnTo>
                <a:lnTo>
                  <a:pt x="2830339" y="513208"/>
                </a:lnTo>
                <a:lnTo>
                  <a:pt x="2836396" y="542753"/>
                </a:lnTo>
                <a:lnTo>
                  <a:pt x="2852704" y="566459"/>
                </a:lnTo>
                <a:lnTo>
                  <a:pt x="2876466" y="582224"/>
                </a:lnTo>
                <a:lnTo>
                  <a:pt x="2904887" y="587947"/>
                </a:lnTo>
                <a:lnTo>
                  <a:pt x="4954630" y="587947"/>
                </a:lnTo>
                <a:lnTo>
                  <a:pt x="4954630" y="737425"/>
                </a:lnTo>
                <a:close/>
              </a:path>
              <a:path w="4954905" h="737870">
                <a:moveTo>
                  <a:pt x="2832382" y="224217"/>
                </a:moveTo>
                <a:lnTo>
                  <a:pt x="2827854" y="224217"/>
                </a:lnTo>
                <a:lnTo>
                  <a:pt x="2830339" y="214251"/>
                </a:lnTo>
                <a:lnTo>
                  <a:pt x="2832382" y="224217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51895" y="9011973"/>
            <a:ext cx="3533775" cy="443865"/>
          </a:xfrm>
          <a:custGeom>
            <a:avLst/>
            <a:gdLst/>
            <a:ahLst/>
            <a:cxnLst/>
            <a:rect l="l" t="t" r="r" b="b"/>
            <a:pathLst>
              <a:path w="3533775" h="443865">
                <a:moveTo>
                  <a:pt x="1843820" y="443451"/>
                </a:moveTo>
                <a:lnTo>
                  <a:pt x="221159" y="443451"/>
                </a:lnTo>
                <a:lnTo>
                  <a:pt x="176697" y="438931"/>
                </a:lnTo>
                <a:lnTo>
                  <a:pt x="135234" y="425973"/>
                </a:lnTo>
                <a:lnTo>
                  <a:pt x="97674" y="405483"/>
                </a:lnTo>
                <a:lnTo>
                  <a:pt x="64918" y="378366"/>
                </a:lnTo>
                <a:lnTo>
                  <a:pt x="37870" y="345526"/>
                </a:lnTo>
                <a:lnTo>
                  <a:pt x="17433" y="307870"/>
                </a:lnTo>
                <a:lnTo>
                  <a:pt x="4508" y="266301"/>
                </a:lnTo>
                <a:lnTo>
                  <a:pt x="0" y="221725"/>
                </a:lnTo>
                <a:lnTo>
                  <a:pt x="4508" y="177149"/>
                </a:lnTo>
                <a:lnTo>
                  <a:pt x="17433" y="135581"/>
                </a:lnTo>
                <a:lnTo>
                  <a:pt x="37870" y="97924"/>
                </a:lnTo>
                <a:lnTo>
                  <a:pt x="64918" y="65085"/>
                </a:lnTo>
                <a:lnTo>
                  <a:pt x="97674" y="37968"/>
                </a:lnTo>
                <a:lnTo>
                  <a:pt x="135234" y="17478"/>
                </a:lnTo>
                <a:lnTo>
                  <a:pt x="176697" y="4520"/>
                </a:lnTo>
                <a:lnTo>
                  <a:pt x="221159" y="0"/>
                </a:lnTo>
                <a:lnTo>
                  <a:pt x="2273714" y="0"/>
                </a:lnTo>
                <a:lnTo>
                  <a:pt x="2291186" y="3503"/>
                </a:lnTo>
                <a:lnTo>
                  <a:pt x="2305397" y="13079"/>
                </a:lnTo>
                <a:lnTo>
                  <a:pt x="2314948" y="27326"/>
                </a:lnTo>
                <a:lnTo>
                  <a:pt x="2318443" y="44843"/>
                </a:lnTo>
                <a:lnTo>
                  <a:pt x="2314948" y="62360"/>
                </a:lnTo>
                <a:lnTo>
                  <a:pt x="2305397" y="76607"/>
                </a:lnTo>
                <a:lnTo>
                  <a:pt x="2291186" y="86183"/>
                </a:lnTo>
                <a:lnTo>
                  <a:pt x="2273714" y="89686"/>
                </a:lnTo>
                <a:lnTo>
                  <a:pt x="1741938" y="89686"/>
                </a:lnTo>
                <a:lnTo>
                  <a:pt x="1724466" y="93190"/>
                </a:lnTo>
                <a:lnTo>
                  <a:pt x="1710255" y="102766"/>
                </a:lnTo>
                <a:lnTo>
                  <a:pt x="1700704" y="117013"/>
                </a:lnTo>
                <a:lnTo>
                  <a:pt x="1698203" y="129547"/>
                </a:lnTo>
                <a:lnTo>
                  <a:pt x="1697209" y="129547"/>
                </a:lnTo>
                <a:lnTo>
                  <a:pt x="1697209" y="134530"/>
                </a:lnTo>
                <a:lnTo>
                  <a:pt x="1698203" y="134530"/>
                </a:lnTo>
                <a:lnTo>
                  <a:pt x="1700704" y="147064"/>
                </a:lnTo>
                <a:lnTo>
                  <a:pt x="1710255" y="161311"/>
                </a:lnTo>
                <a:lnTo>
                  <a:pt x="1724466" y="170887"/>
                </a:lnTo>
                <a:lnTo>
                  <a:pt x="1741938" y="174391"/>
                </a:lnTo>
                <a:lnTo>
                  <a:pt x="2561966" y="174391"/>
                </a:lnTo>
                <a:lnTo>
                  <a:pt x="2579438" y="177894"/>
                </a:lnTo>
                <a:lnTo>
                  <a:pt x="2593649" y="187470"/>
                </a:lnTo>
                <a:lnTo>
                  <a:pt x="2603201" y="201717"/>
                </a:lnTo>
                <a:lnTo>
                  <a:pt x="2606695" y="219234"/>
                </a:lnTo>
                <a:lnTo>
                  <a:pt x="2603201" y="236751"/>
                </a:lnTo>
                <a:lnTo>
                  <a:pt x="2593649" y="250998"/>
                </a:lnTo>
                <a:lnTo>
                  <a:pt x="2579438" y="260574"/>
                </a:lnTo>
                <a:lnTo>
                  <a:pt x="2561966" y="264077"/>
                </a:lnTo>
                <a:lnTo>
                  <a:pt x="1741938" y="264077"/>
                </a:lnTo>
                <a:lnTo>
                  <a:pt x="1724466" y="267581"/>
                </a:lnTo>
                <a:lnTo>
                  <a:pt x="1710255" y="277157"/>
                </a:lnTo>
                <a:lnTo>
                  <a:pt x="1700704" y="291404"/>
                </a:lnTo>
                <a:lnTo>
                  <a:pt x="1697209" y="308921"/>
                </a:lnTo>
                <a:lnTo>
                  <a:pt x="1700704" y="326438"/>
                </a:lnTo>
                <a:lnTo>
                  <a:pt x="1710255" y="340685"/>
                </a:lnTo>
                <a:lnTo>
                  <a:pt x="1724466" y="350261"/>
                </a:lnTo>
                <a:lnTo>
                  <a:pt x="1741938" y="353764"/>
                </a:lnTo>
                <a:lnTo>
                  <a:pt x="1843820" y="353764"/>
                </a:lnTo>
                <a:lnTo>
                  <a:pt x="1861293" y="357268"/>
                </a:lnTo>
                <a:lnTo>
                  <a:pt x="1875503" y="366844"/>
                </a:lnTo>
                <a:lnTo>
                  <a:pt x="1885055" y="381091"/>
                </a:lnTo>
                <a:lnTo>
                  <a:pt x="1888549" y="398608"/>
                </a:lnTo>
                <a:lnTo>
                  <a:pt x="1885055" y="416125"/>
                </a:lnTo>
                <a:lnTo>
                  <a:pt x="1875503" y="430372"/>
                </a:lnTo>
                <a:lnTo>
                  <a:pt x="1861293" y="439948"/>
                </a:lnTo>
                <a:lnTo>
                  <a:pt x="1843820" y="443451"/>
                </a:lnTo>
                <a:close/>
              </a:path>
              <a:path w="3533775" h="443865">
                <a:moveTo>
                  <a:pt x="3488847" y="89686"/>
                </a:moveTo>
                <a:lnTo>
                  <a:pt x="2437720" y="89686"/>
                </a:lnTo>
                <a:lnTo>
                  <a:pt x="2420247" y="86183"/>
                </a:lnTo>
                <a:lnTo>
                  <a:pt x="2406037" y="76607"/>
                </a:lnTo>
                <a:lnTo>
                  <a:pt x="2396485" y="62360"/>
                </a:lnTo>
                <a:lnTo>
                  <a:pt x="2392991" y="44843"/>
                </a:lnTo>
                <a:lnTo>
                  <a:pt x="2396485" y="27326"/>
                </a:lnTo>
                <a:lnTo>
                  <a:pt x="2406037" y="13079"/>
                </a:lnTo>
                <a:lnTo>
                  <a:pt x="2420247" y="3503"/>
                </a:lnTo>
                <a:lnTo>
                  <a:pt x="2437720" y="0"/>
                </a:lnTo>
                <a:lnTo>
                  <a:pt x="3488847" y="0"/>
                </a:lnTo>
                <a:lnTo>
                  <a:pt x="3506319" y="3503"/>
                </a:lnTo>
                <a:lnTo>
                  <a:pt x="3520530" y="13079"/>
                </a:lnTo>
                <a:lnTo>
                  <a:pt x="3530081" y="27326"/>
                </a:lnTo>
                <a:lnTo>
                  <a:pt x="3533575" y="44843"/>
                </a:lnTo>
                <a:lnTo>
                  <a:pt x="3530081" y="62360"/>
                </a:lnTo>
                <a:lnTo>
                  <a:pt x="3520530" y="76607"/>
                </a:lnTo>
                <a:lnTo>
                  <a:pt x="3506319" y="86183"/>
                </a:lnTo>
                <a:lnTo>
                  <a:pt x="3488847" y="89686"/>
                </a:lnTo>
                <a:close/>
              </a:path>
              <a:path w="3533775" h="443865">
                <a:moveTo>
                  <a:pt x="1697706" y="132038"/>
                </a:moveTo>
                <a:lnTo>
                  <a:pt x="1697209" y="129547"/>
                </a:lnTo>
                <a:lnTo>
                  <a:pt x="1698203" y="129547"/>
                </a:lnTo>
                <a:lnTo>
                  <a:pt x="1697706" y="132038"/>
                </a:lnTo>
                <a:close/>
              </a:path>
              <a:path w="3533775" h="443865">
                <a:moveTo>
                  <a:pt x="1698203" y="134530"/>
                </a:moveTo>
                <a:lnTo>
                  <a:pt x="1697209" y="134530"/>
                </a:lnTo>
                <a:lnTo>
                  <a:pt x="1697706" y="132038"/>
                </a:lnTo>
                <a:lnTo>
                  <a:pt x="1698203" y="134530"/>
                </a:lnTo>
                <a:close/>
              </a:path>
              <a:path w="3533775" h="443865">
                <a:moveTo>
                  <a:pt x="2778156" y="266569"/>
                </a:moveTo>
                <a:lnTo>
                  <a:pt x="2701123" y="266569"/>
                </a:lnTo>
                <a:lnTo>
                  <a:pt x="2683650" y="263065"/>
                </a:lnTo>
                <a:lnTo>
                  <a:pt x="2669440" y="253489"/>
                </a:lnTo>
                <a:lnTo>
                  <a:pt x="2659888" y="239242"/>
                </a:lnTo>
                <a:lnTo>
                  <a:pt x="2656394" y="221725"/>
                </a:lnTo>
                <a:lnTo>
                  <a:pt x="2659888" y="204208"/>
                </a:lnTo>
                <a:lnTo>
                  <a:pt x="2669440" y="189961"/>
                </a:lnTo>
                <a:lnTo>
                  <a:pt x="2683650" y="180385"/>
                </a:lnTo>
                <a:lnTo>
                  <a:pt x="2701123" y="176882"/>
                </a:lnTo>
                <a:lnTo>
                  <a:pt x="2778156" y="176882"/>
                </a:lnTo>
                <a:lnTo>
                  <a:pt x="2795628" y="180385"/>
                </a:lnTo>
                <a:lnTo>
                  <a:pt x="2809838" y="189961"/>
                </a:lnTo>
                <a:lnTo>
                  <a:pt x="2819390" y="204208"/>
                </a:lnTo>
                <a:lnTo>
                  <a:pt x="2822884" y="221725"/>
                </a:lnTo>
                <a:lnTo>
                  <a:pt x="2819390" y="239242"/>
                </a:lnTo>
                <a:lnTo>
                  <a:pt x="2809838" y="253489"/>
                </a:lnTo>
                <a:lnTo>
                  <a:pt x="2795628" y="263065"/>
                </a:lnTo>
                <a:lnTo>
                  <a:pt x="2778156" y="266569"/>
                </a:lnTo>
                <a:close/>
              </a:path>
              <a:path w="3533775" h="443865">
                <a:moveTo>
                  <a:pt x="2241410" y="443451"/>
                </a:moveTo>
                <a:lnTo>
                  <a:pt x="1997886" y="443451"/>
                </a:lnTo>
                <a:lnTo>
                  <a:pt x="1980414" y="439948"/>
                </a:lnTo>
                <a:lnTo>
                  <a:pt x="1966203" y="430372"/>
                </a:lnTo>
                <a:lnTo>
                  <a:pt x="1956652" y="416125"/>
                </a:lnTo>
                <a:lnTo>
                  <a:pt x="1953158" y="398608"/>
                </a:lnTo>
                <a:lnTo>
                  <a:pt x="1956652" y="381091"/>
                </a:lnTo>
                <a:lnTo>
                  <a:pt x="1966203" y="366844"/>
                </a:lnTo>
                <a:lnTo>
                  <a:pt x="1980414" y="357268"/>
                </a:lnTo>
                <a:lnTo>
                  <a:pt x="1997886" y="353764"/>
                </a:lnTo>
                <a:lnTo>
                  <a:pt x="2241410" y="353764"/>
                </a:lnTo>
                <a:lnTo>
                  <a:pt x="2258882" y="357268"/>
                </a:lnTo>
                <a:lnTo>
                  <a:pt x="2273093" y="366844"/>
                </a:lnTo>
                <a:lnTo>
                  <a:pt x="2282644" y="381091"/>
                </a:lnTo>
                <a:lnTo>
                  <a:pt x="2286139" y="398608"/>
                </a:lnTo>
                <a:lnTo>
                  <a:pt x="2282644" y="416125"/>
                </a:lnTo>
                <a:lnTo>
                  <a:pt x="2273093" y="430372"/>
                </a:lnTo>
                <a:lnTo>
                  <a:pt x="2258882" y="439948"/>
                </a:lnTo>
                <a:lnTo>
                  <a:pt x="2241410" y="443451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210"/>
            <a:ext cx="4505960" cy="843280"/>
          </a:xfrm>
          <a:custGeom>
            <a:avLst/>
            <a:gdLst/>
            <a:ahLst/>
            <a:cxnLst/>
            <a:rect l="l" t="t" r="r" b="b"/>
            <a:pathLst>
              <a:path w="4505960" h="843280">
                <a:moveTo>
                  <a:pt x="0" y="842715"/>
                </a:moveTo>
                <a:lnTo>
                  <a:pt x="4084939" y="842715"/>
                </a:lnTo>
                <a:lnTo>
                  <a:pt x="4133586" y="839850"/>
                </a:lnTo>
                <a:lnTo>
                  <a:pt x="4180686" y="831476"/>
                </a:lnTo>
                <a:lnTo>
                  <a:pt x="4225909" y="817923"/>
                </a:lnTo>
                <a:lnTo>
                  <a:pt x="4268928" y="799520"/>
                </a:lnTo>
                <a:lnTo>
                  <a:pt x="4309412" y="776598"/>
                </a:lnTo>
                <a:lnTo>
                  <a:pt x="4347032" y="749486"/>
                </a:lnTo>
                <a:lnTo>
                  <a:pt x="4381459" y="718514"/>
                </a:lnTo>
                <a:lnTo>
                  <a:pt x="4412365" y="684013"/>
                </a:lnTo>
                <a:lnTo>
                  <a:pt x="4439418" y="646312"/>
                </a:lnTo>
                <a:lnTo>
                  <a:pt x="4462292" y="605741"/>
                </a:lnTo>
                <a:lnTo>
                  <a:pt x="4480655" y="562630"/>
                </a:lnTo>
                <a:lnTo>
                  <a:pt x="4494179" y="517309"/>
                </a:lnTo>
                <a:lnTo>
                  <a:pt x="4502536" y="470108"/>
                </a:lnTo>
                <a:lnTo>
                  <a:pt x="4505394" y="421357"/>
                </a:lnTo>
                <a:lnTo>
                  <a:pt x="4502536" y="372606"/>
                </a:lnTo>
                <a:lnTo>
                  <a:pt x="4494179" y="325405"/>
                </a:lnTo>
                <a:lnTo>
                  <a:pt x="4480655" y="280085"/>
                </a:lnTo>
                <a:lnTo>
                  <a:pt x="4462292" y="236974"/>
                </a:lnTo>
                <a:lnTo>
                  <a:pt x="4439418" y="196403"/>
                </a:lnTo>
                <a:lnTo>
                  <a:pt x="4412365" y="158702"/>
                </a:lnTo>
                <a:lnTo>
                  <a:pt x="4381459" y="124200"/>
                </a:lnTo>
                <a:lnTo>
                  <a:pt x="4347032" y="93229"/>
                </a:lnTo>
                <a:lnTo>
                  <a:pt x="4309412" y="66117"/>
                </a:lnTo>
                <a:lnTo>
                  <a:pt x="4268928" y="43194"/>
                </a:lnTo>
                <a:lnTo>
                  <a:pt x="4225909" y="24792"/>
                </a:lnTo>
                <a:lnTo>
                  <a:pt x="4180686" y="11238"/>
                </a:lnTo>
                <a:lnTo>
                  <a:pt x="4133586" y="2864"/>
                </a:lnTo>
                <a:lnTo>
                  <a:pt x="4084939" y="0"/>
                </a:lnTo>
                <a:lnTo>
                  <a:pt x="0" y="0"/>
                </a:lnTo>
                <a:lnTo>
                  <a:pt x="0" y="170820"/>
                </a:lnTo>
                <a:lnTo>
                  <a:pt x="1187211" y="170820"/>
                </a:lnTo>
                <a:lnTo>
                  <a:pt x="1220903" y="177760"/>
                </a:lnTo>
                <a:lnTo>
                  <a:pt x="1247936" y="196443"/>
                </a:lnTo>
                <a:lnTo>
                  <a:pt x="1265913" y="223668"/>
                </a:lnTo>
                <a:lnTo>
                  <a:pt x="1272439" y="256231"/>
                </a:lnTo>
                <a:lnTo>
                  <a:pt x="1267262" y="256231"/>
                </a:lnTo>
                <a:lnTo>
                  <a:pt x="1262673" y="278606"/>
                </a:lnTo>
                <a:lnTo>
                  <a:pt x="1244030" y="305697"/>
                </a:lnTo>
                <a:lnTo>
                  <a:pt x="1216863" y="323714"/>
                </a:lnTo>
                <a:lnTo>
                  <a:pt x="1184371" y="330253"/>
                </a:lnTo>
                <a:lnTo>
                  <a:pt x="0" y="330253"/>
                </a:lnTo>
                <a:lnTo>
                  <a:pt x="0" y="501074"/>
                </a:lnTo>
                <a:lnTo>
                  <a:pt x="1184371" y="501074"/>
                </a:lnTo>
                <a:lnTo>
                  <a:pt x="1218062" y="508013"/>
                </a:lnTo>
                <a:lnTo>
                  <a:pt x="1245095" y="526697"/>
                </a:lnTo>
                <a:lnTo>
                  <a:pt x="1263073" y="553921"/>
                </a:lnTo>
                <a:lnTo>
                  <a:pt x="1269598" y="586484"/>
                </a:lnTo>
                <a:lnTo>
                  <a:pt x="1262673" y="620248"/>
                </a:lnTo>
                <a:lnTo>
                  <a:pt x="1244030" y="647339"/>
                </a:lnTo>
                <a:lnTo>
                  <a:pt x="1216863" y="665355"/>
                </a:lnTo>
                <a:lnTo>
                  <a:pt x="1184371" y="671894"/>
                </a:lnTo>
                <a:lnTo>
                  <a:pt x="0" y="671894"/>
                </a:lnTo>
                <a:lnTo>
                  <a:pt x="0" y="842715"/>
                </a:lnTo>
                <a:close/>
              </a:path>
              <a:path w="4505960" h="843280">
                <a:moveTo>
                  <a:pt x="1267262" y="256231"/>
                </a:moveTo>
                <a:lnTo>
                  <a:pt x="1272439" y="256231"/>
                </a:lnTo>
                <a:lnTo>
                  <a:pt x="1269598" y="244843"/>
                </a:lnTo>
                <a:lnTo>
                  <a:pt x="1267262" y="256231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60559"/>
            <a:ext cx="1406525" cy="507365"/>
          </a:xfrm>
          <a:custGeom>
            <a:avLst/>
            <a:gdLst/>
            <a:ahLst/>
            <a:cxnLst/>
            <a:rect l="l" t="t" r="r" b="b"/>
            <a:pathLst>
              <a:path w="1406525" h="507365">
                <a:moveTo>
                  <a:pt x="0" y="506768"/>
                </a:moveTo>
                <a:lnTo>
                  <a:pt x="1153120" y="506768"/>
                </a:lnTo>
                <a:lnTo>
                  <a:pt x="1198454" y="502671"/>
                </a:lnTo>
                <a:lnTo>
                  <a:pt x="1241169" y="490865"/>
                </a:lnTo>
                <a:lnTo>
                  <a:pt x="1280541" y="472076"/>
                </a:lnTo>
                <a:lnTo>
                  <a:pt x="1315843" y="447031"/>
                </a:lnTo>
                <a:lnTo>
                  <a:pt x="1346353" y="416456"/>
                </a:lnTo>
                <a:lnTo>
                  <a:pt x="1371344" y="381077"/>
                </a:lnTo>
                <a:lnTo>
                  <a:pt x="1390093" y="341621"/>
                </a:lnTo>
                <a:lnTo>
                  <a:pt x="1401874" y="298815"/>
                </a:lnTo>
                <a:lnTo>
                  <a:pt x="1405961" y="253384"/>
                </a:lnTo>
                <a:lnTo>
                  <a:pt x="1401874" y="207952"/>
                </a:lnTo>
                <a:lnTo>
                  <a:pt x="1390093" y="165146"/>
                </a:lnTo>
                <a:lnTo>
                  <a:pt x="1371344" y="125690"/>
                </a:lnTo>
                <a:lnTo>
                  <a:pt x="1346353" y="90311"/>
                </a:lnTo>
                <a:lnTo>
                  <a:pt x="1315843" y="59736"/>
                </a:lnTo>
                <a:lnTo>
                  <a:pt x="1280541" y="34691"/>
                </a:lnTo>
                <a:lnTo>
                  <a:pt x="1241169" y="15902"/>
                </a:lnTo>
                <a:lnTo>
                  <a:pt x="1198454" y="4096"/>
                </a:lnTo>
                <a:lnTo>
                  <a:pt x="1153120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6" y="10023297"/>
            <a:ext cx="435609" cy="118110"/>
          </a:xfrm>
          <a:custGeom>
            <a:avLst/>
            <a:gdLst/>
            <a:ahLst/>
            <a:cxnLst/>
            <a:rect l="l" t="t" r="r" b="b"/>
            <a:pathLst>
              <a:path w="435609" h="118109">
                <a:moveTo>
                  <a:pt x="0" y="117902"/>
                </a:moveTo>
                <a:lnTo>
                  <a:pt x="435502" y="117902"/>
                </a:lnTo>
                <a:lnTo>
                  <a:pt x="435502" y="0"/>
                </a:lnTo>
                <a:lnTo>
                  <a:pt x="0" y="0"/>
                </a:lnTo>
                <a:lnTo>
                  <a:pt x="0" y="117902"/>
                </a:lnTo>
                <a:close/>
              </a:path>
            </a:pathLst>
          </a:custGeom>
          <a:solidFill>
            <a:srgbClr val="541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6" y="9034550"/>
            <a:ext cx="435609" cy="909955"/>
          </a:xfrm>
          <a:custGeom>
            <a:avLst/>
            <a:gdLst/>
            <a:ahLst/>
            <a:cxnLst/>
            <a:rect l="l" t="t" r="r" b="b"/>
            <a:pathLst>
              <a:path w="435609" h="909954">
                <a:moveTo>
                  <a:pt x="0" y="909532"/>
                </a:moveTo>
                <a:lnTo>
                  <a:pt x="435502" y="909532"/>
                </a:lnTo>
                <a:lnTo>
                  <a:pt x="435502" y="0"/>
                </a:lnTo>
                <a:lnTo>
                  <a:pt x="0" y="0"/>
                </a:lnTo>
                <a:lnTo>
                  <a:pt x="0" y="909532"/>
                </a:lnTo>
                <a:close/>
              </a:path>
            </a:pathLst>
          </a:custGeom>
          <a:solidFill>
            <a:srgbClr val="541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0806" y="8817564"/>
            <a:ext cx="435609" cy="217170"/>
            <a:chOff x="80806" y="8817564"/>
            <a:chExt cx="435609" cy="217170"/>
          </a:xfrm>
        </p:grpSpPr>
        <p:sp>
          <p:nvSpPr>
            <p:cNvPr id="9" name="object 9"/>
            <p:cNvSpPr/>
            <p:nvPr/>
          </p:nvSpPr>
          <p:spPr>
            <a:xfrm>
              <a:off x="80806" y="8817564"/>
              <a:ext cx="435609" cy="137795"/>
            </a:xfrm>
            <a:custGeom>
              <a:avLst/>
              <a:gdLst/>
              <a:ahLst/>
              <a:cxnLst/>
              <a:rect l="l" t="t" r="r" b="b"/>
              <a:pathLst>
                <a:path w="435609" h="137795">
                  <a:moveTo>
                    <a:pt x="0" y="137771"/>
                  </a:moveTo>
                  <a:lnTo>
                    <a:pt x="435502" y="137771"/>
                  </a:lnTo>
                  <a:lnTo>
                    <a:pt x="435502" y="0"/>
                  </a:lnTo>
                  <a:lnTo>
                    <a:pt x="0" y="0"/>
                  </a:lnTo>
                  <a:lnTo>
                    <a:pt x="0" y="137771"/>
                  </a:lnTo>
                  <a:close/>
                </a:path>
              </a:pathLst>
            </a:custGeom>
            <a:solidFill>
              <a:srgbClr val="541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806" y="8955335"/>
              <a:ext cx="435609" cy="79375"/>
            </a:xfrm>
            <a:custGeom>
              <a:avLst/>
              <a:gdLst/>
              <a:ahLst/>
              <a:cxnLst/>
              <a:rect l="l" t="t" r="r" b="b"/>
              <a:pathLst>
                <a:path w="435609" h="79375">
                  <a:moveTo>
                    <a:pt x="435502" y="79214"/>
                  </a:moveTo>
                  <a:lnTo>
                    <a:pt x="0" y="79214"/>
                  </a:lnTo>
                  <a:lnTo>
                    <a:pt x="0" y="0"/>
                  </a:lnTo>
                  <a:lnTo>
                    <a:pt x="435502" y="0"/>
                  </a:lnTo>
                  <a:lnTo>
                    <a:pt x="435502" y="79214"/>
                  </a:lnTo>
                  <a:close/>
                </a:path>
              </a:pathLst>
            </a:custGeom>
            <a:solidFill>
              <a:srgbClr val="FDE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7263" y="9086711"/>
            <a:ext cx="283210" cy="63500"/>
          </a:xfrm>
          <a:custGeom>
            <a:avLst/>
            <a:gdLst/>
            <a:ahLst/>
            <a:cxnLst/>
            <a:rect l="l" t="t" r="r" b="b"/>
            <a:pathLst>
              <a:path w="283209" h="63500">
                <a:moveTo>
                  <a:pt x="282583" y="63242"/>
                </a:moveTo>
                <a:lnTo>
                  <a:pt x="0" y="63242"/>
                </a:lnTo>
                <a:lnTo>
                  <a:pt x="0" y="0"/>
                </a:lnTo>
                <a:lnTo>
                  <a:pt x="282583" y="0"/>
                </a:lnTo>
                <a:lnTo>
                  <a:pt x="282583" y="63242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06" y="9944082"/>
            <a:ext cx="435609" cy="79375"/>
          </a:xfrm>
          <a:custGeom>
            <a:avLst/>
            <a:gdLst/>
            <a:ahLst/>
            <a:cxnLst/>
            <a:rect l="l" t="t" r="r" b="b"/>
            <a:pathLst>
              <a:path w="435609" h="79375">
                <a:moveTo>
                  <a:pt x="435502" y="79214"/>
                </a:moveTo>
                <a:lnTo>
                  <a:pt x="0" y="79214"/>
                </a:lnTo>
                <a:lnTo>
                  <a:pt x="0" y="0"/>
                </a:lnTo>
                <a:lnTo>
                  <a:pt x="435502" y="0"/>
                </a:lnTo>
                <a:lnTo>
                  <a:pt x="435502" y="79214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263" y="9828679"/>
            <a:ext cx="283210" cy="63500"/>
          </a:xfrm>
          <a:custGeom>
            <a:avLst/>
            <a:gdLst/>
            <a:ahLst/>
            <a:cxnLst/>
            <a:rect l="l" t="t" r="r" b="b"/>
            <a:pathLst>
              <a:path w="283209" h="63500">
                <a:moveTo>
                  <a:pt x="282583" y="63198"/>
                </a:moveTo>
                <a:lnTo>
                  <a:pt x="0" y="63198"/>
                </a:lnTo>
                <a:lnTo>
                  <a:pt x="0" y="0"/>
                </a:lnTo>
                <a:lnTo>
                  <a:pt x="282583" y="0"/>
                </a:lnTo>
                <a:lnTo>
                  <a:pt x="282583" y="63198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863938" y="8129585"/>
            <a:ext cx="725805" cy="2029460"/>
            <a:chOff x="1863938" y="8129585"/>
            <a:chExt cx="725805" cy="2029460"/>
          </a:xfrm>
        </p:grpSpPr>
        <p:sp>
          <p:nvSpPr>
            <p:cNvPr id="15" name="object 15"/>
            <p:cNvSpPr/>
            <p:nvPr/>
          </p:nvSpPr>
          <p:spPr>
            <a:xfrm>
              <a:off x="1863938" y="8129585"/>
              <a:ext cx="725805" cy="2029460"/>
            </a:xfrm>
            <a:custGeom>
              <a:avLst/>
              <a:gdLst/>
              <a:ahLst/>
              <a:cxnLst/>
              <a:rect l="l" t="t" r="r" b="b"/>
              <a:pathLst>
                <a:path w="725805" h="2029459">
                  <a:moveTo>
                    <a:pt x="433867" y="2029406"/>
                  </a:moveTo>
                  <a:lnTo>
                    <a:pt x="0" y="64930"/>
                  </a:lnTo>
                  <a:lnTo>
                    <a:pt x="291933" y="0"/>
                  </a:lnTo>
                  <a:lnTo>
                    <a:pt x="725801" y="1964475"/>
                  </a:lnTo>
                  <a:lnTo>
                    <a:pt x="433867" y="2029406"/>
                  </a:lnTo>
                  <a:close/>
                </a:path>
              </a:pathLst>
            </a:custGeom>
            <a:solidFill>
              <a:srgbClr val="0DA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9193" y="8425497"/>
              <a:ext cx="595630" cy="1437640"/>
            </a:xfrm>
            <a:custGeom>
              <a:avLst/>
              <a:gdLst/>
              <a:ahLst/>
              <a:cxnLst/>
              <a:rect l="l" t="t" r="r" b="b"/>
              <a:pathLst>
                <a:path w="595630" h="1437640">
                  <a:moveTo>
                    <a:pt x="305955" y="61722"/>
                  </a:moveTo>
                  <a:lnTo>
                    <a:pt x="292354" y="0"/>
                  </a:lnTo>
                  <a:lnTo>
                    <a:pt x="0" y="65011"/>
                  </a:lnTo>
                  <a:lnTo>
                    <a:pt x="13652" y="126733"/>
                  </a:lnTo>
                  <a:lnTo>
                    <a:pt x="305955" y="61722"/>
                  </a:lnTo>
                  <a:close/>
                </a:path>
                <a:path w="595630" h="1437640">
                  <a:moveTo>
                    <a:pt x="336677" y="200787"/>
                  </a:moveTo>
                  <a:lnTo>
                    <a:pt x="323062" y="139077"/>
                  </a:lnTo>
                  <a:lnTo>
                    <a:pt x="30708" y="204089"/>
                  </a:lnTo>
                  <a:lnTo>
                    <a:pt x="44348" y="265811"/>
                  </a:lnTo>
                  <a:lnTo>
                    <a:pt x="336677" y="200787"/>
                  </a:lnTo>
                  <a:close/>
                </a:path>
                <a:path w="595630" h="1437640">
                  <a:moveTo>
                    <a:pt x="564565" y="1233500"/>
                  </a:moveTo>
                  <a:lnTo>
                    <a:pt x="550926" y="1171790"/>
                  </a:lnTo>
                  <a:lnTo>
                    <a:pt x="258559" y="1236802"/>
                  </a:lnTo>
                  <a:lnTo>
                    <a:pt x="272211" y="1298524"/>
                  </a:lnTo>
                  <a:lnTo>
                    <a:pt x="564565" y="1233500"/>
                  </a:lnTo>
                  <a:close/>
                </a:path>
                <a:path w="595630" h="1437640">
                  <a:moveTo>
                    <a:pt x="595287" y="1372590"/>
                  </a:moveTo>
                  <a:lnTo>
                    <a:pt x="581634" y="1310855"/>
                  </a:lnTo>
                  <a:lnTo>
                    <a:pt x="289280" y="1375879"/>
                  </a:lnTo>
                  <a:lnTo>
                    <a:pt x="302933" y="1437589"/>
                  </a:lnTo>
                  <a:lnTo>
                    <a:pt x="595287" y="1372590"/>
                  </a:lnTo>
                  <a:close/>
                </a:path>
              </a:pathLst>
            </a:custGeom>
            <a:solidFill>
              <a:srgbClr val="FDE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74576" y="10023297"/>
            <a:ext cx="319405" cy="118110"/>
          </a:xfrm>
          <a:custGeom>
            <a:avLst/>
            <a:gdLst/>
            <a:ahLst/>
            <a:cxnLst/>
            <a:rect l="l" t="t" r="r" b="b"/>
            <a:pathLst>
              <a:path w="319405" h="118109">
                <a:moveTo>
                  <a:pt x="0" y="117902"/>
                </a:moveTo>
                <a:lnTo>
                  <a:pt x="319024" y="117902"/>
                </a:lnTo>
                <a:lnTo>
                  <a:pt x="319024" y="0"/>
                </a:lnTo>
                <a:lnTo>
                  <a:pt x="0" y="0"/>
                </a:lnTo>
                <a:lnTo>
                  <a:pt x="0" y="117902"/>
                </a:lnTo>
                <a:close/>
              </a:path>
            </a:pathLst>
          </a:custGeom>
          <a:solidFill>
            <a:srgbClr val="D52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4576" y="9880840"/>
            <a:ext cx="319405" cy="79375"/>
          </a:xfrm>
          <a:custGeom>
            <a:avLst/>
            <a:gdLst/>
            <a:ahLst/>
            <a:cxnLst/>
            <a:rect l="l" t="t" r="r" b="b"/>
            <a:pathLst>
              <a:path w="319405" h="79375">
                <a:moveTo>
                  <a:pt x="0" y="79214"/>
                </a:moveTo>
                <a:lnTo>
                  <a:pt x="319024" y="79214"/>
                </a:lnTo>
                <a:lnTo>
                  <a:pt x="319024" y="0"/>
                </a:lnTo>
                <a:lnTo>
                  <a:pt x="0" y="0"/>
                </a:lnTo>
                <a:lnTo>
                  <a:pt x="0" y="79214"/>
                </a:lnTo>
                <a:close/>
              </a:path>
            </a:pathLst>
          </a:custGeom>
          <a:solidFill>
            <a:srgbClr val="D52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74576" y="8442310"/>
            <a:ext cx="319405" cy="1438910"/>
            <a:chOff x="574576" y="8442310"/>
            <a:chExt cx="319405" cy="1438910"/>
          </a:xfrm>
        </p:grpSpPr>
        <p:sp>
          <p:nvSpPr>
            <p:cNvPr id="20" name="object 20"/>
            <p:cNvSpPr/>
            <p:nvPr/>
          </p:nvSpPr>
          <p:spPr>
            <a:xfrm>
              <a:off x="574576" y="8442310"/>
              <a:ext cx="319405" cy="1375410"/>
            </a:xfrm>
            <a:custGeom>
              <a:avLst/>
              <a:gdLst/>
              <a:ahLst/>
              <a:cxnLst/>
              <a:rect l="l" t="t" r="r" b="b"/>
              <a:pathLst>
                <a:path w="319405" h="1375409">
                  <a:moveTo>
                    <a:pt x="0" y="1375287"/>
                  </a:moveTo>
                  <a:lnTo>
                    <a:pt x="319024" y="1375287"/>
                  </a:lnTo>
                  <a:lnTo>
                    <a:pt x="319024" y="0"/>
                  </a:lnTo>
                  <a:lnTo>
                    <a:pt x="0" y="0"/>
                  </a:lnTo>
                  <a:lnTo>
                    <a:pt x="0" y="1375287"/>
                  </a:lnTo>
                  <a:close/>
                </a:path>
              </a:pathLst>
            </a:custGeom>
            <a:solidFill>
              <a:srgbClr val="D52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5158" y="9817598"/>
              <a:ext cx="318135" cy="63500"/>
            </a:xfrm>
            <a:custGeom>
              <a:avLst/>
              <a:gdLst/>
              <a:ahLst/>
              <a:cxnLst/>
              <a:rect l="l" t="t" r="r" b="b"/>
              <a:pathLst>
                <a:path w="318134" h="63500">
                  <a:moveTo>
                    <a:pt x="318096" y="63242"/>
                  </a:moveTo>
                  <a:lnTo>
                    <a:pt x="0" y="63242"/>
                  </a:lnTo>
                  <a:lnTo>
                    <a:pt x="0" y="0"/>
                  </a:lnTo>
                  <a:lnTo>
                    <a:pt x="318096" y="0"/>
                  </a:lnTo>
                  <a:lnTo>
                    <a:pt x="318096" y="63242"/>
                  </a:lnTo>
                  <a:close/>
                </a:path>
              </a:pathLst>
            </a:custGeom>
            <a:solidFill>
              <a:srgbClr val="FDE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75158" y="9960055"/>
            <a:ext cx="318135" cy="63500"/>
          </a:xfrm>
          <a:custGeom>
            <a:avLst/>
            <a:gdLst/>
            <a:ahLst/>
            <a:cxnLst/>
            <a:rect l="l" t="t" r="r" b="b"/>
            <a:pathLst>
              <a:path w="318134" h="63500">
                <a:moveTo>
                  <a:pt x="318096" y="63242"/>
                </a:moveTo>
                <a:lnTo>
                  <a:pt x="0" y="63242"/>
                </a:lnTo>
                <a:lnTo>
                  <a:pt x="0" y="0"/>
                </a:lnTo>
                <a:lnTo>
                  <a:pt x="318096" y="0"/>
                </a:lnTo>
                <a:lnTo>
                  <a:pt x="318096" y="63242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8053" y="8602277"/>
            <a:ext cx="186055" cy="1062990"/>
          </a:xfrm>
          <a:custGeom>
            <a:avLst/>
            <a:gdLst/>
            <a:ahLst/>
            <a:cxnLst/>
            <a:rect l="l" t="t" r="r" b="b"/>
            <a:pathLst>
              <a:path w="186055" h="1062990">
                <a:moveTo>
                  <a:pt x="185696" y="1062378"/>
                </a:moveTo>
                <a:lnTo>
                  <a:pt x="0" y="1062378"/>
                </a:lnTo>
                <a:lnTo>
                  <a:pt x="0" y="0"/>
                </a:lnTo>
                <a:lnTo>
                  <a:pt x="185696" y="0"/>
                </a:lnTo>
                <a:lnTo>
                  <a:pt x="185696" y="1062378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947555" y="8682249"/>
            <a:ext cx="430530" cy="1459230"/>
            <a:chOff x="947555" y="8682249"/>
            <a:chExt cx="430530" cy="1459230"/>
          </a:xfrm>
        </p:grpSpPr>
        <p:sp>
          <p:nvSpPr>
            <p:cNvPr id="25" name="object 25"/>
            <p:cNvSpPr/>
            <p:nvPr/>
          </p:nvSpPr>
          <p:spPr>
            <a:xfrm>
              <a:off x="947555" y="8682249"/>
              <a:ext cx="430530" cy="1459230"/>
            </a:xfrm>
            <a:custGeom>
              <a:avLst/>
              <a:gdLst/>
              <a:ahLst/>
              <a:cxnLst/>
              <a:rect l="l" t="t" r="r" b="b"/>
              <a:pathLst>
                <a:path w="430530" h="1459229">
                  <a:moveTo>
                    <a:pt x="0" y="1458950"/>
                  </a:moveTo>
                  <a:lnTo>
                    <a:pt x="429995" y="1458950"/>
                  </a:lnTo>
                  <a:lnTo>
                    <a:pt x="429995" y="0"/>
                  </a:lnTo>
                  <a:lnTo>
                    <a:pt x="0" y="0"/>
                  </a:lnTo>
                  <a:lnTo>
                    <a:pt x="0" y="1458950"/>
                  </a:lnTo>
                  <a:close/>
                </a:path>
              </a:pathLst>
            </a:custGeom>
            <a:solidFill>
              <a:srgbClr val="3C0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1232" y="9385706"/>
              <a:ext cx="283210" cy="205740"/>
            </a:xfrm>
            <a:custGeom>
              <a:avLst/>
              <a:gdLst/>
              <a:ahLst/>
              <a:cxnLst/>
              <a:rect l="l" t="t" r="r" b="b"/>
              <a:pathLst>
                <a:path w="283209" h="205740">
                  <a:moveTo>
                    <a:pt x="282587" y="142455"/>
                  </a:moveTo>
                  <a:lnTo>
                    <a:pt x="0" y="142455"/>
                  </a:lnTo>
                  <a:lnTo>
                    <a:pt x="0" y="205701"/>
                  </a:lnTo>
                  <a:lnTo>
                    <a:pt x="282587" y="205701"/>
                  </a:lnTo>
                  <a:lnTo>
                    <a:pt x="282587" y="142455"/>
                  </a:lnTo>
                  <a:close/>
                </a:path>
                <a:path w="283209" h="205740">
                  <a:moveTo>
                    <a:pt x="282587" y="0"/>
                  </a:moveTo>
                  <a:lnTo>
                    <a:pt x="0" y="0"/>
                  </a:lnTo>
                  <a:lnTo>
                    <a:pt x="0" y="63246"/>
                  </a:lnTo>
                  <a:lnTo>
                    <a:pt x="282587" y="63246"/>
                  </a:lnTo>
                  <a:lnTo>
                    <a:pt x="282587" y="0"/>
                  </a:lnTo>
                  <a:close/>
                </a:path>
              </a:pathLst>
            </a:custGeom>
            <a:solidFill>
              <a:srgbClr val="FDE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4396" y="8841069"/>
              <a:ext cx="216313" cy="217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473844" y="9752971"/>
            <a:ext cx="414655" cy="388620"/>
          </a:xfrm>
          <a:custGeom>
            <a:avLst/>
            <a:gdLst/>
            <a:ahLst/>
            <a:cxnLst/>
            <a:rect l="l" t="t" r="r" b="b"/>
            <a:pathLst>
              <a:path w="414655" h="388620">
                <a:moveTo>
                  <a:pt x="0" y="388228"/>
                </a:moveTo>
                <a:lnTo>
                  <a:pt x="414617" y="388228"/>
                </a:lnTo>
                <a:lnTo>
                  <a:pt x="414617" y="0"/>
                </a:lnTo>
                <a:lnTo>
                  <a:pt x="0" y="0"/>
                </a:lnTo>
                <a:lnTo>
                  <a:pt x="0" y="388228"/>
                </a:lnTo>
                <a:close/>
              </a:path>
            </a:pathLst>
          </a:custGeom>
          <a:solidFill>
            <a:srgbClr val="F9A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3844" y="8828385"/>
            <a:ext cx="414655" cy="819150"/>
          </a:xfrm>
          <a:custGeom>
            <a:avLst/>
            <a:gdLst/>
            <a:ahLst/>
            <a:cxnLst/>
            <a:rect l="l" t="t" r="r" b="b"/>
            <a:pathLst>
              <a:path w="414655" h="819150">
                <a:moveTo>
                  <a:pt x="0" y="818900"/>
                </a:moveTo>
                <a:lnTo>
                  <a:pt x="414617" y="818900"/>
                </a:lnTo>
                <a:lnTo>
                  <a:pt x="414617" y="0"/>
                </a:lnTo>
                <a:lnTo>
                  <a:pt x="0" y="0"/>
                </a:lnTo>
                <a:lnTo>
                  <a:pt x="0" y="818900"/>
                </a:lnTo>
                <a:close/>
              </a:path>
            </a:pathLst>
          </a:custGeom>
          <a:solidFill>
            <a:srgbClr val="F9A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473844" y="8369567"/>
            <a:ext cx="414655" cy="459105"/>
            <a:chOff x="1473844" y="8369567"/>
            <a:chExt cx="414655" cy="459105"/>
          </a:xfrm>
        </p:grpSpPr>
        <p:sp>
          <p:nvSpPr>
            <p:cNvPr id="31" name="object 31"/>
            <p:cNvSpPr/>
            <p:nvPr/>
          </p:nvSpPr>
          <p:spPr>
            <a:xfrm>
              <a:off x="1473844" y="8369567"/>
              <a:ext cx="414655" cy="178435"/>
            </a:xfrm>
            <a:custGeom>
              <a:avLst/>
              <a:gdLst/>
              <a:ahLst/>
              <a:cxnLst/>
              <a:rect l="l" t="t" r="r" b="b"/>
              <a:pathLst>
                <a:path w="414655" h="178434">
                  <a:moveTo>
                    <a:pt x="0" y="177963"/>
                  </a:moveTo>
                  <a:lnTo>
                    <a:pt x="414617" y="177963"/>
                  </a:lnTo>
                  <a:lnTo>
                    <a:pt x="414617" y="0"/>
                  </a:lnTo>
                  <a:lnTo>
                    <a:pt x="0" y="0"/>
                  </a:lnTo>
                  <a:lnTo>
                    <a:pt x="0" y="177963"/>
                  </a:lnTo>
                  <a:close/>
                </a:path>
              </a:pathLst>
            </a:custGeom>
            <a:solidFill>
              <a:srgbClr val="F9A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73844" y="8547530"/>
              <a:ext cx="414655" cy="281305"/>
            </a:xfrm>
            <a:custGeom>
              <a:avLst/>
              <a:gdLst/>
              <a:ahLst/>
              <a:cxnLst/>
              <a:rect l="l" t="t" r="r" b="b"/>
              <a:pathLst>
                <a:path w="414655" h="281304">
                  <a:moveTo>
                    <a:pt x="414617" y="280855"/>
                  </a:moveTo>
                  <a:lnTo>
                    <a:pt x="0" y="280855"/>
                  </a:lnTo>
                  <a:lnTo>
                    <a:pt x="0" y="0"/>
                  </a:lnTo>
                  <a:lnTo>
                    <a:pt x="414617" y="0"/>
                  </a:lnTo>
                  <a:lnTo>
                    <a:pt x="414617" y="280855"/>
                  </a:lnTo>
                  <a:close/>
                </a:path>
              </a:pathLst>
            </a:custGeom>
            <a:solidFill>
              <a:srgbClr val="FDE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546089" y="9129489"/>
            <a:ext cx="270510" cy="281305"/>
          </a:xfrm>
          <a:custGeom>
            <a:avLst/>
            <a:gdLst/>
            <a:ahLst/>
            <a:cxnLst/>
            <a:rect l="l" t="t" r="r" b="b"/>
            <a:pathLst>
              <a:path w="270510" h="281304">
                <a:moveTo>
                  <a:pt x="270116" y="280855"/>
                </a:moveTo>
                <a:lnTo>
                  <a:pt x="0" y="280855"/>
                </a:lnTo>
                <a:lnTo>
                  <a:pt x="0" y="0"/>
                </a:lnTo>
                <a:lnTo>
                  <a:pt x="270116" y="0"/>
                </a:lnTo>
                <a:lnTo>
                  <a:pt x="270116" y="280855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73844" y="9647286"/>
            <a:ext cx="414655" cy="106045"/>
          </a:xfrm>
          <a:custGeom>
            <a:avLst/>
            <a:gdLst/>
            <a:ahLst/>
            <a:cxnLst/>
            <a:rect l="l" t="t" r="r" b="b"/>
            <a:pathLst>
              <a:path w="414655" h="106045">
                <a:moveTo>
                  <a:pt x="414617" y="105684"/>
                </a:moveTo>
                <a:lnTo>
                  <a:pt x="0" y="105684"/>
                </a:lnTo>
                <a:lnTo>
                  <a:pt x="0" y="0"/>
                </a:lnTo>
                <a:lnTo>
                  <a:pt x="414617" y="0"/>
                </a:lnTo>
                <a:lnTo>
                  <a:pt x="414617" y="105684"/>
                </a:lnTo>
                <a:close/>
              </a:path>
            </a:pathLst>
          </a:custGeom>
          <a:solidFill>
            <a:srgbClr val="FDE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" y="10141200"/>
            <a:ext cx="2713355" cy="146050"/>
          </a:xfrm>
          <a:custGeom>
            <a:avLst/>
            <a:gdLst/>
            <a:ahLst/>
            <a:cxnLst/>
            <a:rect l="l" t="t" r="r" b="b"/>
            <a:pathLst>
              <a:path w="2713355" h="146050">
                <a:moveTo>
                  <a:pt x="2713123" y="145799"/>
                </a:moveTo>
                <a:lnTo>
                  <a:pt x="0" y="145799"/>
                </a:lnTo>
                <a:lnTo>
                  <a:pt x="0" y="0"/>
                </a:lnTo>
                <a:lnTo>
                  <a:pt x="2713123" y="0"/>
                </a:lnTo>
                <a:lnTo>
                  <a:pt x="2713123" y="145799"/>
                </a:lnTo>
                <a:close/>
              </a:path>
            </a:pathLst>
          </a:custGeom>
          <a:solidFill>
            <a:srgbClr val="F470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810152" y="776462"/>
            <a:ext cx="52101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245" dirty="0">
                <a:solidFill>
                  <a:schemeClr val="accent4"/>
                </a:solidFill>
              </a:rPr>
              <a:t>MOTIVATION</a:t>
            </a:r>
            <a:endParaRPr sz="6100" dirty="0">
              <a:solidFill>
                <a:schemeClr val="accent4"/>
              </a:solidFill>
            </a:endParaRPr>
          </a:p>
        </p:txBody>
      </p:sp>
      <p:sp>
        <p:nvSpPr>
          <p:cNvPr id="47" name="Rectangle: Diagonal Corners Snipped 46">
            <a:extLst>
              <a:ext uri="{FF2B5EF4-FFF2-40B4-BE49-F238E27FC236}">
                <a16:creationId xmlns:a16="http://schemas.microsoft.com/office/drawing/2014/main" id="{72903A59-3127-A905-5DFE-CC48671F7B44}"/>
              </a:ext>
            </a:extLst>
          </p:cNvPr>
          <p:cNvSpPr/>
          <p:nvPr/>
        </p:nvSpPr>
        <p:spPr>
          <a:xfrm>
            <a:off x="1473845" y="2240085"/>
            <a:ext cx="14811826" cy="5653008"/>
          </a:xfrm>
          <a:prstGeom prst="snip2Diag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52044" marR="9144" indent="-342900" algn="l" rtl="0" eaLnBrk="1" latinLnBrk="0" hangingPunct="1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kern="1200" spc="1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Readers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ask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3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questions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2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frequently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2400" b="1" kern="1200" spc="-5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9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librarian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about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books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9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</a:t>
            </a:r>
            <a:r>
              <a:rPr lang="en-US" sz="2400" b="1" kern="1200" spc="-5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4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2400" b="1" kern="1200" spc="229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 manual</a:t>
            </a:r>
            <a:r>
              <a:rPr lang="en-US" sz="2400" b="1" kern="1200" spc="-7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process.</a:t>
            </a:r>
            <a:endParaRPr lang="en-US" sz="2400" b="1" dirty="0">
              <a:effectLst/>
            </a:endParaRPr>
          </a:p>
          <a:p>
            <a:pPr marL="352044" marR="2980944" indent="-342900" algn="l" rtl="0" eaLnBrk="1" latinLnBrk="0" hangingPunct="1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kern="1200" spc="19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It's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04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nearly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2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impossible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8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store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4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record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readers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9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choice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3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352044" marR="2980944" indent="-342900" algn="l" rtl="0" eaLnBrk="1" latinLnBrk="0" hangingPunct="1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kern="1200" spc="3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3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</a:t>
            </a:r>
            <a:r>
              <a:rPr lang="en-US" sz="2400" b="1" kern="1200" spc="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</a:t>
            </a:r>
            <a:r>
              <a:rPr lang="en-US" sz="2400" b="1" kern="1200" spc="254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automated </a:t>
            </a:r>
            <a:r>
              <a:rPr lang="en-US" sz="2400" b="1" kern="1200" spc="19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 </a:t>
            </a:r>
            <a:r>
              <a:rPr lang="en-US" sz="2400" b="1" kern="1200" spc="1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lang="en-US" sz="2400" b="1" kern="1200" spc="2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2400" b="1" kern="1200" spc="1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existing manual </a:t>
            </a:r>
            <a:r>
              <a:rPr lang="en-US" sz="2400" b="1" kern="1200" spc="1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system.</a:t>
            </a:r>
          </a:p>
          <a:p>
            <a:pPr marL="352044" marR="2980944" indent="-342900" algn="l" rtl="0" eaLnBrk="1" latinLnBrk="0" hangingPunct="1">
              <a:lnSpc>
                <a:spcPct val="23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kern="1200" spc="18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Applying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3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BI(Business Intelligence)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effectively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2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30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take</a:t>
            </a:r>
            <a:r>
              <a:rPr lang="en-US" sz="2400" b="1" kern="1200" spc="-6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1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correct</a:t>
            </a:r>
            <a:r>
              <a:rPr lang="en-US" sz="2400" b="1" kern="1200" spc="-6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1" kern="1200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decisions.</a:t>
            </a:r>
            <a:endParaRPr lang="en-US" sz="2400" b="1" dirty="0"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3B209395-BA65-1106-8DE4-EA8D67D1C4C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2858456" y="9665266"/>
            <a:ext cx="3618544" cy="369332"/>
          </a:xfrm>
        </p:spPr>
        <p:txBody>
          <a:bodyPr/>
          <a:lstStyle/>
          <a:p>
            <a:fld id="{918F41C5-EEC0-4E37-98BE-F235ADB93E04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8A8A22AB-9E5E-A5CB-ADCF-6DA91CA494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8BE61796-75EE-AD96-2862-37E017DAE2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724434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18E12EF1-6500-5304-43C7-3C6B36EA025E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03AE954-82FF-620D-9234-13666A1BE21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228600" y="9566910"/>
            <a:ext cx="4206240" cy="369332"/>
          </a:xfrm>
        </p:spPr>
        <p:txBody>
          <a:bodyPr/>
          <a:lstStyle/>
          <a:p>
            <a:fld id="{DB467D4D-3656-4980-BB53-6552EB9C05FC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777323-24CB-05E1-10F0-8C82186D90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53CA3-AF24-AB39-E4FB-2A6E33C4E2FA}"/>
              </a:ext>
            </a:extLst>
          </p:cNvPr>
          <p:cNvSpPr txBox="1"/>
          <p:nvPr/>
        </p:nvSpPr>
        <p:spPr>
          <a:xfrm>
            <a:off x="1676400" y="11049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spc="-385" dirty="0">
                <a:solidFill>
                  <a:srgbClr val="8064A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FEATURES</a:t>
            </a:r>
            <a:endParaRPr lang="en-US" sz="7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754C8A-FB53-B8A9-4AB3-E0806B8B2DAE}"/>
              </a:ext>
            </a:extLst>
          </p:cNvPr>
          <p:cNvSpPr/>
          <p:nvPr/>
        </p:nvSpPr>
        <p:spPr>
          <a:xfrm>
            <a:off x="457199" y="2614450"/>
            <a:ext cx="4800600" cy="291005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kern="1200" spc="9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Book</a:t>
            </a:r>
            <a:r>
              <a:rPr lang="en-US" sz="2800" b="1" kern="1200" spc="-30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lang="en-US" sz="2800" b="1" kern="1200" spc="1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Recommendation</a:t>
            </a:r>
            <a:endParaRPr lang="en-US" sz="2800" dirty="0">
              <a:effectLst/>
            </a:endParaRP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35E569-0F92-A4B2-1F4A-F4ADA512CD10}"/>
              </a:ext>
            </a:extLst>
          </p:cNvPr>
          <p:cNvCxnSpPr>
            <a:cxnSpLocks/>
          </p:cNvCxnSpPr>
          <p:nvPr/>
        </p:nvCxnSpPr>
        <p:spPr>
          <a:xfrm flipH="1">
            <a:off x="1141423" y="4290192"/>
            <a:ext cx="1523997" cy="77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80287D-B941-4C7C-CD2B-C958A037AD9E}"/>
              </a:ext>
            </a:extLst>
          </p:cNvPr>
          <p:cNvCxnSpPr/>
          <p:nvPr/>
        </p:nvCxnSpPr>
        <p:spPr>
          <a:xfrm>
            <a:off x="2667000" y="4284528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1F6424-8AA9-160E-FD06-8843E0E324AD}"/>
              </a:ext>
            </a:extLst>
          </p:cNvPr>
          <p:cNvCxnSpPr>
            <a:cxnSpLocks/>
          </p:cNvCxnSpPr>
          <p:nvPr/>
        </p:nvCxnSpPr>
        <p:spPr>
          <a:xfrm>
            <a:off x="2667000" y="4284528"/>
            <a:ext cx="1447800" cy="63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413BDE-AC4C-C2FB-C730-B707866FCF29}"/>
              </a:ext>
            </a:extLst>
          </p:cNvPr>
          <p:cNvSpPr txBox="1"/>
          <p:nvPr/>
        </p:nvSpPr>
        <p:spPr>
          <a:xfrm>
            <a:off x="3695700" y="4934608"/>
            <a:ext cx="1295394" cy="3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172FB-ACAD-DE30-7748-7965D3822BBF}"/>
              </a:ext>
            </a:extLst>
          </p:cNvPr>
          <p:cNvSpPr txBox="1"/>
          <p:nvPr/>
        </p:nvSpPr>
        <p:spPr>
          <a:xfrm>
            <a:off x="457199" y="4919499"/>
            <a:ext cx="152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Personalized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E3A13-7196-C4BC-AB3B-3F61AA48DF58}"/>
              </a:ext>
            </a:extLst>
          </p:cNvPr>
          <p:cNvSpPr txBox="1"/>
          <p:nvPr/>
        </p:nvSpPr>
        <p:spPr>
          <a:xfrm>
            <a:off x="1981199" y="4934607"/>
            <a:ext cx="177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Another Library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6DC174-048F-2C26-EBEE-EF94E6267846}"/>
              </a:ext>
            </a:extLst>
          </p:cNvPr>
          <p:cNvSpPr/>
          <p:nvPr/>
        </p:nvSpPr>
        <p:spPr>
          <a:xfrm>
            <a:off x="5867402" y="2651234"/>
            <a:ext cx="4800600" cy="312420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Graphical view of raw data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E09DC4-F13F-109D-C157-1AF9B4ED6BA3}"/>
              </a:ext>
            </a:extLst>
          </p:cNvPr>
          <p:cNvSpPr/>
          <p:nvPr/>
        </p:nvSpPr>
        <p:spPr>
          <a:xfrm>
            <a:off x="11887200" y="2642037"/>
            <a:ext cx="4800600" cy="312420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Assumption of Reader's Demand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567CB8-2DC4-50AB-2AA6-5EF577FDAD35}"/>
              </a:ext>
            </a:extLst>
          </p:cNvPr>
          <p:cNvSpPr/>
          <p:nvPr/>
        </p:nvSpPr>
        <p:spPr>
          <a:xfrm>
            <a:off x="5850060" y="6442710"/>
            <a:ext cx="4800600" cy="3124200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Adding/Removing Book Based on Recommendation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89B742E3-3360-CDED-D561-AB235BC139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31C6D081-91D5-76A8-9694-6D3C11BAE1B6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3971290" cy="717550"/>
          </a:xfrm>
          <a:custGeom>
            <a:avLst/>
            <a:gdLst/>
            <a:ahLst/>
            <a:cxnLst/>
            <a:rect l="l" t="t" r="r" b="b"/>
            <a:pathLst>
              <a:path w="3971290" h="717550">
                <a:moveTo>
                  <a:pt x="0" y="717452"/>
                </a:moveTo>
                <a:lnTo>
                  <a:pt x="3550289" y="717452"/>
                </a:lnTo>
                <a:lnTo>
                  <a:pt x="3598936" y="714587"/>
                </a:lnTo>
                <a:lnTo>
                  <a:pt x="3646036" y="706213"/>
                </a:lnTo>
                <a:lnTo>
                  <a:pt x="3691259" y="692660"/>
                </a:lnTo>
                <a:lnTo>
                  <a:pt x="3734278" y="674257"/>
                </a:lnTo>
                <a:lnTo>
                  <a:pt x="3774762" y="651334"/>
                </a:lnTo>
                <a:lnTo>
                  <a:pt x="3812382" y="624222"/>
                </a:lnTo>
                <a:lnTo>
                  <a:pt x="3846809" y="593251"/>
                </a:lnTo>
                <a:lnTo>
                  <a:pt x="3877715" y="558750"/>
                </a:lnTo>
                <a:lnTo>
                  <a:pt x="3904769" y="521048"/>
                </a:lnTo>
                <a:lnTo>
                  <a:pt x="3927642" y="480477"/>
                </a:lnTo>
                <a:lnTo>
                  <a:pt x="3946005" y="437367"/>
                </a:lnTo>
                <a:lnTo>
                  <a:pt x="3959530" y="392046"/>
                </a:lnTo>
                <a:lnTo>
                  <a:pt x="3967886" y="344845"/>
                </a:lnTo>
                <a:lnTo>
                  <a:pt x="3970744" y="296094"/>
                </a:lnTo>
                <a:lnTo>
                  <a:pt x="3967886" y="247343"/>
                </a:lnTo>
                <a:lnTo>
                  <a:pt x="3959530" y="200142"/>
                </a:lnTo>
                <a:lnTo>
                  <a:pt x="3946005" y="154821"/>
                </a:lnTo>
                <a:lnTo>
                  <a:pt x="3927642" y="111711"/>
                </a:lnTo>
                <a:lnTo>
                  <a:pt x="3904769" y="71140"/>
                </a:lnTo>
                <a:lnTo>
                  <a:pt x="3877715" y="33438"/>
                </a:lnTo>
                <a:lnTo>
                  <a:pt x="3847761" y="0"/>
                </a:lnTo>
                <a:lnTo>
                  <a:pt x="0" y="0"/>
                </a:lnTo>
                <a:lnTo>
                  <a:pt x="0" y="45557"/>
                </a:lnTo>
                <a:lnTo>
                  <a:pt x="652561" y="45557"/>
                </a:lnTo>
                <a:lnTo>
                  <a:pt x="686253" y="52497"/>
                </a:lnTo>
                <a:lnTo>
                  <a:pt x="713286" y="71180"/>
                </a:lnTo>
                <a:lnTo>
                  <a:pt x="731264" y="98405"/>
                </a:lnTo>
                <a:lnTo>
                  <a:pt x="737789" y="130967"/>
                </a:lnTo>
                <a:lnTo>
                  <a:pt x="732612" y="130967"/>
                </a:lnTo>
                <a:lnTo>
                  <a:pt x="728023" y="153343"/>
                </a:lnTo>
                <a:lnTo>
                  <a:pt x="709380" y="180434"/>
                </a:lnTo>
                <a:lnTo>
                  <a:pt x="682213" y="198450"/>
                </a:lnTo>
                <a:lnTo>
                  <a:pt x="649721" y="204990"/>
                </a:lnTo>
                <a:lnTo>
                  <a:pt x="0" y="204990"/>
                </a:lnTo>
                <a:lnTo>
                  <a:pt x="0" y="375810"/>
                </a:lnTo>
                <a:lnTo>
                  <a:pt x="649721" y="375810"/>
                </a:lnTo>
                <a:lnTo>
                  <a:pt x="683412" y="382750"/>
                </a:lnTo>
                <a:lnTo>
                  <a:pt x="710445" y="401433"/>
                </a:lnTo>
                <a:lnTo>
                  <a:pt x="728423" y="428658"/>
                </a:lnTo>
                <a:lnTo>
                  <a:pt x="734948" y="461221"/>
                </a:lnTo>
                <a:lnTo>
                  <a:pt x="728023" y="494984"/>
                </a:lnTo>
                <a:lnTo>
                  <a:pt x="709380" y="522076"/>
                </a:lnTo>
                <a:lnTo>
                  <a:pt x="682213" y="540092"/>
                </a:lnTo>
                <a:lnTo>
                  <a:pt x="649721" y="546631"/>
                </a:lnTo>
                <a:lnTo>
                  <a:pt x="0" y="546631"/>
                </a:lnTo>
                <a:lnTo>
                  <a:pt x="0" y="717452"/>
                </a:lnTo>
                <a:close/>
              </a:path>
              <a:path w="3971290" h="717550">
                <a:moveTo>
                  <a:pt x="732612" y="130967"/>
                </a:moveTo>
                <a:lnTo>
                  <a:pt x="737789" y="130967"/>
                </a:lnTo>
                <a:lnTo>
                  <a:pt x="734948" y="119579"/>
                </a:lnTo>
                <a:lnTo>
                  <a:pt x="732612" y="130967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0087"/>
            <a:ext cx="871855" cy="507365"/>
          </a:xfrm>
          <a:custGeom>
            <a:avLst/>
            <a:gdLst/>
            <a:ahLst/>
            <a:cxnLst/>
            <a:rect l="l" t="t" r="r" b="b"/>
            <a:pathLst>
              <a:path w="871855" h="507365">
                <a:moveTo>
                  <a:pt x="0" y="506768"/>
                </a:moveTo>
                <a:lnTo>
                  <a:pt x="618471" y="506768"/>
                </a:lnTo>
                <a:lnTo>
                  <a:pt x="663804" y="502671"/>
                </a:lnTo>
                <a:lnTo>
                  <a:pt x="706519" y="490865"/>
                </a:lnTo>
                <a:lnTo>
                  <a:pt x="745891" y="472076"/>
                </a:lnTo>
                <a:lnTo>
                  <a:pt x="781193" y="447031"/>
                </a:lnTo>
                <a:lnTo>
                  <a:pt x="811703" y="416456"/>
                </a:lnTo>
                <a:lnTo>
                  <a:pt x="836694" y="381077"/>
                </a:lnTo>
                <a:lnTo>
                  <a:pt x="855443" y="341621"/>
                </a:lnTo>
                <a:lnTo>
                  <a:pt x="867224" y="298815"/>
                </a:lnTo>
                <a:lnTo>
                  <a:pt x="871312" y="253384"/>
                </a:lnTo>
                <a:lnTo>
                  <a:pt x="867224" y="207952"/>
                </a:lnTo>
                <a:lnTo>
                  <a:pt x="855443" y="165146"/>
                </a:lnTo>
                <a:lnTo>
                  <a:pt x="836694" y="125690"/>
                </a:lnTo>
                <a:lnTo>
                  <a:pt x="811703" y="90311"/>
                </a:lnTo>
                <a:lnTo>
                  <a:pt x="781193" y="59736"/>
                </a:lnTo>
                <a:lnTo>
                  <a:pt x="745891" y="34691"/>
                </a:lnTo>
                <a:lnTo>
                  <a:pt x="706519" y="15902"/>
                </a:lnTo>
                <a:lnTo>
                  <a:pt x="663804" y="4096"/>
                </a:lnTo>
                <a:lnTo>
                  <a:pt x="618471" y="0"/>
                </a:lnTo>
                <a:lnTo>
                  <a:pt x="0" y="0"/>
                </a:lnTo>
                <a:lnTo>
                  <a:pt x="0" y="506768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6899" y="1551787"/>
            <a:ext cx="942974" cy="94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6516" y="1806848"/>
            <a:ext cx="28674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14" dirty="0" err="1">
                <a:solidFill>
                  <a:srgbClr val="00B050"/>
                </a:solidFill>
                <a:latin typeface="Arial"/>
                <a:cs typeface="Arial"/>
              </a:rPr>
              <a:t>BookMate</a:t>
            </a:r>
            <a:endParaRPr sz="36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0327" y="2510484"/>
            <a:ext cx="16552729" cy="4256375"/>
            <a:chOff x="280702" y="2511652"/>
            <a:chExt cx="16552729" cy="4256375"/>
          </a:xfrm>
        </p:grpSpPr>
        <p:sp>
          <p:nvSpPr>
            <p:cNvPr id="7" name="object 7"/>
            <p:cNvSpPr/>
            <p:nvPr/>
          </p:nvSpPr>
          <p:spPr>
            <a:xfrm>
              <a:off x="8285378" y="2511652"/>
              <a:ext cx="0" cy="595630"/>
            </a:xfrm>
            <a:custGeom>
              <a:avLst/>
              <a:gdLst/>
              <a:ahLst/>
              <a:cxnLst/>
              <a:rect l="l" t="t" r="r" b="b"/>
              <a:pathLst>
                <a:path h="595630">
                  <a:moveTo>
                    <a:pt x="0" y="0"/>
                  </a:moveTo>
                  <a:lnTo>
                    <a:pt x="0" y="595476"/>
                  </a:lnTo>
                </a:path>
              </a:pathLst>
            </a:custGeom>
            <a:ln w="47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3941" y="3012071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2874" y="0"/>
                  </a:moveTo>
                  <a:lnTo>
                    <a:pt x="71437" y="95067"/>
                  </a:lnTo>
                  <a:lnTo>
                    <a:pt x="0" y="0"/>
                  </a:lnTo>
                </a:path>
              </a:pathLst>
            </a:custGeom>
            <a:ln w="47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 flipV="1">
              <a:off x="1028700" y="3110118"/>
              <a:ext cx="15395579" cy="45719"/>
            </a:xfrm>
            <a:custGeom>
              <a:avLst/>
              <a:gdLst/>
              <a:ahLst/>
              <a:cxnLst/>
              <a:rect l="l" t="t" r="r" b="b"/>
              <a:pathLst>
                <a:path w="15554960">
                  <a:moveTo>
                    <a:pt x="0" y="0"/>
                  </a:moveTo>
                  <a:lnTo>
                    <a:pt x="15554422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639" y="3186470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909652"/>
                  </a:lnTo>
                </a:path>
              </a:pathLst>
            </a:custGeom>
            <a:ln w="478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7201" y="4000445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142875" y="0"/>
                  </a:moveTo>
                  <a:lnTo>
                    <a:pt x="71437" y="95677"/>
                  </a:lnTo>
                  <a:lnTo>
                    <a:pt x="0" y="0"/>
                  </a:lnTo>
                </a:path>
              </a:pathLst>
            </a:custGeom>
            <a:ln w="47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702" y="4125345"/>
              <a:ext cx="1447799" cy="144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20383" y="3126828"/>
              <a:ext cx="913048" cy="2597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995" y="6315272"/>
              <a:ext cx="0" cy="452755"/>
            </a:xfrm>
            <a:custGeom>
              <a:avLst/>
              <a:gdLst/>
              <a:ahLst/>
              <a:cxnLst/>
              <a:rect l="l" t="t" r="r" b="b"/>
              <a:pathLst>
                <a:path h="452754">
                  <a:moveTo>
                    <a:pt x="0" y="0"/>
                  </a:moveTo>
                  <a:lnTo>
                    <a:pt x="0" y="452437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558" y="6672460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2875" y="0"/>
                  </a:moveTo>
                  <a:lnTo>
                    <a:pt x="71437" y="95250"/>
                  </a:ln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7372" y="5807452"/>
            <a:ext cx="11836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00" dirty="0">
                <a:latin typeface="Arial"/>
                <a:cs typeface="Arial"/>
              </a:rPr>
              <a:t>Reader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18460" y="5873654"/>
            <a:ext cx="1527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20" dirty="0">
                <a:latin typeface="Arial"/>
                <a:cs typeface="Arial"/>
              </a:rPr>
              <a:t>Librarian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830" y="6827716"/>
            <a:ext cx="269494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6910" marR="5080" indent="-664845">
              <a:lnSpc>
                <a:spcPct val="115100"/>
              </a:lnSpc>
              <a:spcBef>
                <a:spcPts val="100"/>
              </a:spcBef>
            </a:pPr>
            <a:r>
              <a:rPr sz="1900" b="1" spc="80" dirty="0">
                <a:latin typeface="Arial"/>
                <a:cs typeface="Arial"/>
              </a:rPr>
              <a:t>Recommended</a:t>
            </a:r>
            <a:r>
              <a:rPr sz="1900" b="1" spc="-100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Books  </a:t>
            </a:r>
            <a:r>
              <a:rPr sz="1900" b="1" spc="15" dirty="0">
                <a:latin typeface="Arial"/>
                <a:cs typeface="Arial"/>
              </a:rPr>
              <a:t>For</a:t>
            </a:r>
            <a:r>
              <a:rPr sz="1900" b="1" spc="-45" dirty="0">
                <a:latin typeface="Arial"/>
                <a:cs typeface="Arial"/>
              </a:rPr>
              <a:t> </a:t>
            </a:r>
            <a:r>
              <a:rPr sz="1900" b="1" spc="75" dirty="0">
                <a:latin typeface="Arial"/>
                <a:cs typeface="Arial"/>
              </a:rPr>
              <a:t>Reader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8238" y="8859684"/>
            <a:ext cx="3086100" cy="1038225"/>
          </a:xfrm>
          <a:custGeom>
            <a:avLst/>
            <a:gdLst/>
            <a:ahLst/>
            <a:cxnLst/>
            <a:rect l="l" t="t" r="r" b="b"/>
            <a:pathLst>
              <a:path w="3086100" h="1038225">
                <a:moveTo>
                  <a:pt x="3086000" y="1038225"/>
                </a:moveTo>
                <a:lnTo>
                  <a:pt x="0" y="1038225"/>
                </a:lnTo>
                <a:lnTo>
                  <a:pt x="0" y="0"/>
                </a:lnTo>
                <a:lnTo>
                  <a:pt x="3086000" y="0"/>
                </a:lnTo>
                <a:lnTo>
                  <a:pt x="3086000" y="1038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9342607"/>
            <a:ext cx="2889885" cy="942975"/>
          </a:xfrm>
          <a:custGeom>
            <a:avLst/>
            <a:gdLst/>
            <a:ahLst/>
            <a:cxnLst/>
            <a:rect l="l" t="t" r="r" b="b"/>
            <a:pathLst>
              <a:path w="2889885" h="942975">
                <a:moveTo>
                  <a:pt x="2889804" y="942974"/>
                </a:moveTo>
                <a:lnTo>
                  <a:pt x="0" y="942974"/>
                </a:lnTo>
                <a:lnTo>
                  <a:pt x="0" y="0"/>
                </a:lnTo>
                <a:lnTo>
                  <a:pt x="2889804" y="0"/>
                </a:lnTo>
                <a:lnTo>
                  <a:pt x="2889804" y="942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90997" y="5819837"/>
            <a:ext cx="6257978" cy="1085850"/>
            <a:chOff x="743808" y="5820125"/>
            <a:chExt cx="6257978" cy="1085850"/>
          </a:xfrm>
        </p:grpSpPr>
        <p:sp>
          <p:nvSpPr>
            <p:cNvPr id="34" name="object 34"/>
            <p:cNvSpPr/>
            <p:nvPr/>
          </p:nvSpPr>
          <p:spPr>
            <a:xfrm>
              <a:off x="743808" y="6362882"/>
              <a:ext cx="2178059" cy="164722"/>
            </a:xfrm>
            <a:custGeom>
              <a:avLst/>
              <a:gdLst/>
              <a:ahLst/>
              <a:cxnLst/>
              <a:rect l="l" t="t" r="r" b="b"/>
              <a:pathLst>
                <a:path w="2119630">
                  <a:moveTo>
                    <a:pt x="0" y="0"/>
                  </a:moveTo>
                  <a:lnTo>
                    <a:pt x="2119364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7923" y="629144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250" y="71437"/>
                  </a:lnTo>
                  <a:lnTo>
                    <a:pt x="0" y="142875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86986" y="5820125"/>
              <a:ext cx="4114800" cy="1085850"/>
            </a:xfrm>
            <a:custGeom>
              <a:avLst/>
              <a:gdLst/>
              <a:ahLst/>
              <a:cxnLst/>
              <a:rect l="l" t="t" r="r" b="b"/>
              <a:pathLst>
                <a:path w="4114800" h="1085850">
                  <a:moveTo>
                    <a:pt x="4114806" y="1085842"/>
                  </a:moveTo>
                  <a:lnTo>
                    <a:pt x="0" y="1085842"/>
                  </a:lnTo>
                  <a:lnTo>
                    <a:pt x="0" y="0"/>
                  </a:lnTo>
                  <a:lnTo>
                    <a:pt x="4114806" y="0"/>
                  </a:lnTo>
                  <a:lnTo>
                    <a:pt x="4114806" y="10858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01236" y="6172613"/>
            <a:ext cx="38855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40" dirty="0">
                <a:latin typeface="Arial"/>
                <a:cs typeface="Arial"/>
              </a:rPr>
              <a:t>Default</a:t>
            </a:r>
            <a:r>
              <a:rPr sz="2300" b="1" spc="-50" dirty="0">
                <a:latin typeface="Arial"/>
                <a:cs typeface="Arial"/>
              </a:rPr>
              <a:t> </a:t>
            </a:r>
            <a:r>
              <a:rPr sz="2300" b="1" spc="110" dirty="0">
                <a:latin typeface="Arial"/>
                <a:cs typeface="Arial"/>
              </a:rPr>
              <a:t>Recommendation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004549" y="4828608"/>
            <a:ext cx="16263263" cy="5447503"/>
            <a:chOff x="2020845" y="4841747"/>
            <a:chExt cx="16263263" cy="5447503"/>
          </a:xfrm>
        </p:grpSpPr>
        <p:sp>
          <p:nvSpPr>
            <p:cNvPr id="39" name="object 39"/>
            <p:cNvSpPr/>
            <p:nvPr/>
          </p:nvSpPr>
          <p:spPr>
            <a:xfrm>
              <a:off x="7000730" y="5689975"/>
              <a:ext cx="47625" cy="4597400"/>
            </a:xfrm>
            <a:custGeom>
              <a:avLst/>
              <a:gdLst/>
              <a:ahLst/>
              <a:cxnLst/>
              <a:rect l="l" t="t" r="r" b="b"/>
              <a:pathLst>
                <a:path w="47625" h="4597400">
                  <a:moveTo>
                    <a:pt x="47625" y="0"/>
                  </a:moveTo>
                  <a:lnTo>
                    <a:pt x="47625" y="4597023"/>
                  </a:lnTo>
                  <a:lnTo>
                    <a:pt x="0" y="4597023"/>
                  </a:lnTo>
                  <a:lnTo>
                    <a:pt x="0" y="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20845" y="4841747"/>
              <a:ext cx="5034915" cy="848360"/>
            </a:xfrm>
            <a:custGeom>
              <a:avLst/>
              <a:gdLst/>
              <a:ahLst/>
              <a:cxnLst/>
              <a:rect l="l" t="t" r="r" b="b"/>
              <a:pathLst>
                <a:path w="5034915" h="848360">
                  <a:moveTo>
                    <a:pt x="0" y="0"/>
                  </a:moveTo>
                  <a:lnTo>
                    <a:pt x="5034539" y="84832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70509" y="5621365"/>
              <a:ext cx="0" cy="4667885"/>
            </a:xfrm>
            <a:custGeom>
              <a:avLst/>
              <a:gdLst/>
              <a:ahLst/>
              <a:cxnLst/>
              <a:rect l="l" t="t" r="r" b="b"/>
              <a:pathLst>
                <a:path h="4667884">
                  <a:moveTo>
                    <a:pt x="0" y="0"/>
                  </a:moveTo>
                  <a:lnTo>
                    <a:pt x="0" y="4667296"/>
                  </a:lnTo>
                </a:path>
              </a:pathLst>
            </a:custGeom>
            <a:ln w="47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00768" y="7223973"/>
              <a:ext cx="557530" cy="0"/>
            </a:xfrm>
            <a:custGeom>
              <a:avLst/>
              <a:gdLst/>
              <a:ahLst/>
              <a:cxnLst/>
              <a:rect l="l" t="t" r="r" b="b"/>
              <a:pathLst>
                <a:path w="557529">
                  <a:moveTo>
                    <a:pt x="0" y="0"/>
                  </a:moveTo>
                  <a:lnTo>
                    <a:pt x="557043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1855" y="7152535"/>
              <a:ext cx="96520" cy="142875"/>
            </a:xfrm>
            <a:custGeom>
              <a:avLst/>
              <a:gdLst/>
              <a:ahLst/>
              <a:cxnLst/>
              <a:rect l="l" t="t" r="r" b="b"/>
              <a:pathLst>
                <a:path w="96520" h="142875">
                  <a:moveTo>
                    <a:pt x="0" y="0"/>
                  </a:moveTo>
                  <a:lnTo>
                    <a:pt x="95962" y="71437"/>
                  </a:lnTo>
                  <a:lnTo>
                    <a:pt x="0" y="142875"/>
                  </a:lnTo>
                </a:path>
              </a:pathLst>
            </a:custGeom>
            <a:ln w="47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30159" y="5853048"/>
              <a:ext cx="1038224" cy="9320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19918" y="7218547"/>
              <a:ext cx="1543049" cy="15430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97537" y="8649446"/>
              <a:ext cx="1314449" cy="12287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5289" y="8629588"/>
              <a:ext cx="1257299" cy="12572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46736" y="7377592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844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998645" y="7282262"/>
              <a:ext cx="143496" cy="1906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37849" y="7047280"/>
              <a:ext cx="704849" cy="7048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482029" y="6447982"/>
              <a:ext cx="47625" cy="440690"/>
            </a:xfrm>
            <a:custGeom>
              <a:avLst/>
              <a:gdLst/>
              <a:ahLst/>
              <a:cxnLst/>
              <a:rect l="l" t="t" r="r" b="b"/>
              <a:pathLst>
                <a:path w="47625" h="440690">
                  <a:moveTo>
                    <a:pt x="0" y="0"/>
                  </a:moveTo>
                  <a:lnTo>
                    <a:pt x="47418" y="440242"/>
                  </a:lnTo>
                </a:path>
              </a:pathLst>
            </a:custGeom>
            <a:ln w="48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448133" y="6785084"/>
              <a:ext cx="142240" cy="103505"/>
            </a:xfrm>
            <a:custGeom>
              <a:avLst/>
              <a:gdLst/>
              <a:ahLst/>
              <a:cxnLst/>
              <a:rect l="l" t="t" r="r" b="b"/>
              <a:pathLst>
                <a:path w="142240" h="103504">
                  <a:moveTo>
                    <a:pt x="142052" y="0"/>
                  </a:moveTo>
                  <a:lnTo>
                    <a:pt x="81312" y="103144"/>
                  </a:lnTo>
                  <a:lnTo>
                    <a:pt x="0" y="15300"/>
                  </a:lnTo>
                </a:path>
              </a:pathLst>
            </a:custGeom>
            <a:ln w="47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179484" y="6856049"/>
              <a:ext cx="723899" cy="7238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528049" y="7581076"/>
              <a:ext cx="12065" cy="344170"/>
            </a:xfrm>
            <a:custGeom>
              <a:avLst/>
              <a:gdLst/>
              <a:ahLst/>
              <a:cxnLst/>
              <a:rect l="l" t="t" r="r" b="b"/>
              <a:pathLst>
                <a:path w="12065" h="344170">
                  <a:moveTo>
                    <a:pt x="11921" y="0"/>
                  </a:moveTo>
                  <a:lnTo>
                    <a:pt x="0" y="344031"/>
                  </a:lnTo>
                </a:path>
              </a:pathLst>
            </a:custGeom>
            <a:ln w="4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432292" y="7910683"/>
              <a:ext cx="190694" cy="1463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339998" y="8077687"/>
              <a:ext cx="4944110" cy="0"/>
            </a:xfrm>
            <a:custGeom>
              <a:avLst/>
              <a:gdLst/>
              <a:ahLst/>
              <a:cxnLst/>
              <a:rect l="l" t="t" r="r" b="b"/>
              <a:pathLst>
                <a:path w="4944109">
                  <a:moveTo>
                    <a:pt x="0" y="0"/>
                  </a:moveTo>
                  <a:lnTo>
                    <a:pt x="4943534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499378" y="8101096"/>
              <a:ext cx="9525" cy="210820"/>
            </a:xfrm>
            <a:custGeom>
              <a:avLst/>
              <a:gdLst/>
              <a:ahLst/>
              <a:cxnLst/>
              <a:rect l="l" t="t" r="r" b="b"/>
              <a:pathLst>
                <a:path w="9525" h="210820">
                  <a:moveTo>
                    <a:pt x="0" y="0"/>
                  </a:moveTo>
                  <a:lnTo>
                    <a:pt x="9056" y="210446"/>
                  </a:lnTo>
                </a:path>
              </a:pathLst>
            </a:custGeom>
            <a:ln w="48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13600" y="8296520"/>
              <a:ext cx="166969" cy="51330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770077" y="8036783"/>
              <a:ext cx="14604" cy="335915"/>
            </a:xfrm>
            <a:custGeom>
              <a:avLst/>
              <a:gdLst/>
              <a:ahLst/>
              <a:cxnLst/>
              <a:rect l="l" t="t" r="r" b="b"/>
              <a:pathLst>
                <a:path w="14605" h="335915">
                  <a:moveTo>
                    <a:pt x="0" y="0"/>
                  </a:moveTo>
                  <a:lnTo>
                    <a:pt x="14451" y="335883"/>
                  </a:lnTo>
                </a:path>
              </a:pathLst>
            </a:custGeom>
            <a:ln w="47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689893" y="8357679"/>
              <a:ext cx="190274" cy="1454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764749" y="8005998"/>
              <a:ext cx="34290" cy="400685"/>
            </a:xfrm>
            <a:custGeom>
              <a:avLst/>
              <a:gdLst/>
              <a:ahLst/>
              <a:cxnLst/>
              <a:rect l="l" t="t" r="r" b="b"/>
              <a:pathLst>
                <a:path w="34290" h="400684">
                  <a:moveTo>
                    <a:pt x="0" y="0"/>
                  </a:moveTo>
                  <a:lnTo>
                    <a:pt x="34242" y="400517"/>
                  </a:lnTo>
                </a:path>
              </a:pathLst>
            </a:custGeom>
            <a:ln w="4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704951" y="8388444"/>
              <a:ext cx="190119" cy="1491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219206" y="8267638"/>
              <a:ext cx="838199" cy="7238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15644" y="8101577"/>
              <a:ext cx="1038224" cy="10286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7468573" y="8377312"/>
              <a:ext cx="761999" cy="7619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412393" y="5689975"/>
              <a:ext cx="47625" cy="4597400"/>
            </a:xfrm>
            <a:custGeom>
              <a:avLst/>
              <a:gdLst/>
              <a:ahLst/>
              <a:cxnLst/>
              <a:rect l="l" t="t" r="r" b="b"/>
              <a:pathLst>
                <a:path w="47625" h="4597400">
                  <a:moveTo>
                    <a:pt x="47625" y="0"/>
                  </a:moveTo>
                  <a:lnTo>
                    <a:pt x="47625" y="4597023"/>
                  </a:lnTo>
                  <a:lnTo>
                    <a:pt x="0" y="4597023"/>
                  </a:lnTo>
                  <a:lnTo>
                    <a:pt x="0" y="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492197" y="6071593"/>
              <a:ext cx="519430" cy="11430"/>
            </a:xfrm>
            <a:custGeom>
              <a:avLst/>
              <a:gdLst/>
              <a:ahLst/>
              <a:cxnLst/>
              <a:rect l="l" t="t" r="r" b="b"/>
              <a:pathLst>
                <a:path w="519430" h="11429">
                  <a:moveTo>
                    <a:pt x="0" y="11391"/>
                  </a:moveTo>
                  <a:lnTo>
                    <a:pt x="519121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915001" y="6002276"/>
              <a:ext cx="96520" cy="142875"/>
            </a:xfrm>
            <a:custGeom>
              <a:avLst/>
              <a:gdLst/>
              <a:ahLst/>
              <a:cxnLst/>
              <a:rect l="l" t="t" r="r" b="b"/>
              <a:pathLst>
                <a:path w="96519" h="142875">
                  <a:moveTo>
                    <a:pt x="0" y="0"/>
                  </a:moveTo>
                  <a:lnTo>
                    <a:pt x="96300" y="69341"/>
                  </a:lnTo>
                  <a:lnTo>
                    <a:pt x="3134" y="142840"/>
                  </a:lnTo>
                </a:path>
              </a:pathLst>
            </a:custGeom>
            <a:ln w="47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307812" y="7135611"/>
              <a:ext cx="3086100" cy="866775"/>
            </a:xfrm>
            <a:custGeom>
              <a:avLst/>
              <a:gdLst/>
              <a:ahLst/>
              <a:cxnLst/>
              <a:rect l="l" t="t" r="r" b="b"/>
              <a:pathLst>
                <a:path w="3086100" h="866775">
                  <a:moveTo>
                    <a:pt x="3086038" y="866774"/>
                  </a:moveTo>
                  <a:lnTo>
                    <a:pt x="0" y="866774"/>
                  </a:lnTo>
                  <a:lnTo>
                    <a:pt x="0" y="0"/>
                  </a:lnTo>
                  <a:lnTo>
                    <a:pt x="3086038" y="0"/>
                  </a:lnTo>
                  <a:lnTo>
                    <a:pt x="3086038" y="866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0393117" y="7892337"/>
            <a:ext cx="190182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6900">
              <a:lnSpc>
                <a:spcPct val="116500"/>
              </a:lnSpc>
              <a:spcBef>
                <a:spcPts val="100"/>
              </a:spcBef>
            </a:pPr>
            <a:r>
              <a:rPr sz="2200" b="1" spc="145" dirty="0">
                <a:latin typeface="Arial"/>
                <a:cs typeface="Arial"/>
              </a:rPr>
              <a:t>Data  </a:t>
            </a:r>
            <a:r>
              <a:rPr sz="2200" b="1" spc="50" dirty="0">
                <a:latin typeface="Arial"/>
                <a:cs typeface="Arial"/>
              </a:rPr>
              <a:t>V</a:t>
            </a:r>
            <a:r>
              <a:rPr sz="2200" b="1" spc="100" dirty="0">
                <a:latin typeface="Arial"/>
                <a:cs typeface="Arial"/>
              </a:rPr>
              <a:t>i</a:t>
            </a:r>
            <a:r>
              <a:rPr sz="2200" b="1" spc="-60" dirty="0">
                <a:latin typeface="Arial"/>
                <a:cs typeface="Arial"/>
              </a:rPr>
              <a:t>s</a:t>
            </a:r>
            <a:r>
              <a:rPr sz="2200" b="1" spc="125" dirty="0">
                <a:latin typeface="Arial"/>
                <a:cs typeface="Arial"/>
              </a:rPr>
              <a:t>u</a:t>
            </a:r>
            <a:r>
              <a:rPr sz="2200" b="1" spc="140" dirty="0">
                <a:latin typeface="Arial"/>
                <a:cs typeface="Arial"/>
              </a:rPr>
              <a:t>a</a:t>
            </a:r>
            <a:r>
              <a:rPr sz="2200" b="1" spc="95" dirty="0">
                <a:latin typeface="Arial"/>
                <a:cs typeface="Arial"/>
              </a:rPr>
              <a:t>l</a:t>
            </a:r>
            <a:r>
              <a:rPr sz="2200" b="1" spc="100" dirty="0">
                <a:latin typeface="Arial"/>
                <a:cs typeface="Arial"/>
              </a:rPr>
              <a:t>i</a:t>
            </a:r>
            <a:r>
              <a:rPr sz="2200" b="1" spc="10" dirty="0">
                <a:latin typeface="Arial"/>
                <a:cs typeface="Arial"/>
              </a:rPr>
              <a:t>z</a:t>
            </a:r>
            <a:r>
              <a:rPr sz="2200" b="1" spc="140" dirty="0">
                <a:latin typeface="Arial"/>
                <a:cs typeface="Arial"/>
              </a:rPr>
              <a:t>a</a:t>
            </a:r>
            <a:r>
              <a:rPr sz="2200" b="1" spc="270" dirty="0">
                <a:latin typeface="Arial"/>
                <a:cs typeface="Arial"/>
              </a:rPr>
              <a:t>t</a:t>
            </a:r>
            <a:r>
              <a:rPr sz="2200" b="1" spc="100" dirty="0">
                <a:latin typeface="Arial"/>
                <a:cs typeface="Arial"/>
              </a:rPr>
              <a:t>i</a:t>
            </a:r>
            <a:r>
              <a:rPr sz="2200" b="1" spc="50" dirty="0">
                <a:latin typeface="Arial"/>
                <a:cs typeface="Arial"/>
              </a:rPr>
              <a:t>o</a:t>
            </a:r>
            <a:r>
              <a:rPr sz="2200" b="1" spc="13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820593" y="7221399"/>
            <a:ext cx="206294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Arial"/>
                <a:cs typeface="Arial"/>
              </a:rPr>
              <a:t>Organize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Books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377875" y="4989345"/>
            <a:ext cx="26517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95" dirty="0">
                <a:latin typeface="Arial"/>
                <a:cs typeface="Arial"/>
              </a:rPr>
              <a:t>Statistical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b="1" spc="55" dirty="0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504888" y="9529806"/>
            <a:ext cx="220091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5080" indent="-131445">
              <a:lnSpc>
                <a:spcPct val="114599"/>
              </a:lnSpc>
              <a:spcBef>
                <a:spcPts val="95"/>
              </a:spcBef>
            </a:pPr>
            <a:r>
              <a:rPr sz="1800" b="1" spc="85" dirty="0">
                <a:latin typeface="Arial"/>
                <a:cs typeface="Arial"/>
              </a:rPr>
              <a:t>Recommended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114" dirty="0">
                <a:latin typeface="Arial"/>
                <a:cs typeface="Arial"/>
              </a:rPr>
              <a:t>for  </a:t>
            </a:r>
            <a:r>
              <a:rPr sz="1800" b="1" spc="100" dirty="0">
                <a:latin typeface="Arial"/>
                <a:cs typeface="Arial"/>
              </a:rPr>
              <a:t>removing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60" dirty="0">
                <a:latin typeface="Arial"/>
                <a:cs typeface="Arial"/>
              </a:rPr>
              <a:t>books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6900580" y="9220168"/>
            <a:ext cx="1387475" cy="1067435"/>
          </a:xfrm>
          <a:custGeom>
            <a:avLst/>
            <a:gdLst/>
            <a:ahLst/>
            <a:cxnLst/>
            <a:rect l="l" t="t" r="r" b="b"/>
            <a:pathLst>
              <a:path w="1387475" h="1067434">
                <a:moveTo>
                  <a:pt x="0" y="0"/>
                </a:moveTo>
                <a:lnTo>
                  <a:pt x="1387410" y="0"/>
                </a:lnTo>
                <a:lnTo>
                  <a:pt x="1387410" y="1066818"/>
                </a:lnTo>
                <a:lnTo>
                  <a:pt x="0" y="10668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6930682" y="9291384"/>
            <a:ext cx="1390650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b="1" spc="60" dirty="0">
                <a:latin typeface="Arial"/>
                <a:cs typeface="Arial"/>
              </a:rPr>
              <a:t>Showing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95" dirty="0"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974884" y="9567876"/>
            <a:ext cx="130683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9400">
              <a:lnSpc>
                <a:spcPct val="114599"/>
              </a:lnSpc>
              <a:spcBef>
                <a:spcPts val="95"/>
              </a:spcBef>
            </a:pPr>
            <a:r>
              <a:rPr sz="1800" b="1" spc="60" dirty="0">
                <a:latin typeface="Arial"/>
                <a:cs typeface="Arial"/>
              </a:rPr>
              <a:t>books  </a:t>
            </a:r>
            <a:r>
              <a:rPr sz="1800" b="1" spc="80" dirty="0">
                <a:latin typeface="Arial"/>
                <a:cs typeface="Arial"/>
              </a:rPr>
              <a:t>i</a:t>
            </a:r>
            <a:r>
              <a:rPr sz="1800" b="1" spc="110" dirty="0">
                <a:latin typeface="Arial"/>
                <a:cs typeface="Arial"/>
              </a:rPr>
              <a:t>n</a:t>
            </a:r>
            <a:r>
              <a:rPr sz="1800" b="1" spc="145" dirty="0">
                <a:latin typeface="Arial"/>
                <a:cs typeface="Arial"/>
              </a:rPr>
              <a:t>f</a:t>
            </a:r>
            <a:r>
              <a:rPr sz="1800" b="1" spc="50" dirty="0">
                <a:latin typeface="Arial"/>
                <a:cs typeface="Arial"/>
              </a:rPr>
              <a:t>o</a:t>
            </a:r>
            <a:r>
              <a:rPr sz="1800" b="1" spc="145" dirty="0">
                <a:latin typeface="Arial"/>
                <a:cs typeface="Arial"/>
              </a:rPr>
              <a:t>r</a:t>
            </a:r>
            <a:r>
              <a:rPr sz="1800" b="1" spc="204" dirty="0">
                <a:latin typeface="Arial"/>
                <a:cs typeface="Arial"/>
              </a:rPr>
              <a:t>m</a:t>
            </a:r>
            <a:r>
              <a:rPr sz="1800" b="1" spc="120" dirty="0">
                <a:latin typeface="Arial"/>
                <a:cs typeface="Arial"/>
              </a:rPr>
              <a:t>a</a:t>
            </a:r>
            <a:r>
              <a:rPr sz="1800" b="1" spc="229" dirty="0">
                <a:latin typeface="Arial"/>
                <a:cs typeface="Arial"/>
              </a:rPr>
              <a:t>t</a:t>
            </a:r>
            <a:r>
              <a:rPr sz="1800" b="1" spc="8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1236" y="722422"/>
            <a:ext cx="2066924" cy="11525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3152978" y="715333"/>
            <a:ext cx="6745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chemeClr val="accent4"/>
                </a:solidFill>
              </a:rPr>
              <a:t>GRAPHICAL</a:t>
            </a:r>
            <a:r>
              <a:rPr sz="4800" spc="-155" dirty="0">
                <a:solidFill>
                  <a:schemeClr val="accent4"/>
                </a:solidFill>
              </a:rPr>
              <a:t> </a:t>
            </a:r>
            <a:r>
              <a:rPr sz="4800" spc="95" dirty="0">
                <a:solidFill>
                  <a:schemeClr val="accent4"/>
                </a:solidFill>
              </a:rPr>
              <a:t>DIAGRAM</a:t>
            </a:r>
            <a:endParaRPr sz="4800" dirty="0">
              <a:solidFill>
                <a:schemeClr val="accent4"/>
              </a:solidFill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551411" y="9537768"/>
            <a:ext cx="1910714" cy="63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16700"/>
              </a:lnSpc>
              <a:spcBef>
                <a:spcPts val="95"/>
              </a:spcBef>
            </a:pPr>
            <a:r>
              <a:rPr sz="1700" b="1" spc="85" dirty="0">
                <a:latin typeface="Arial"/>
                <a:cs typeface="Arial"/>
              </a:rPr>
              <a:t>Recommended  </a:t>
            </a:r>
            <a:r>
              <a:rPr sz="1700" b="1" spc="110" dirty="0">
                <a:latin typeface="Arial"/>
                <a:cs typeface="Arial"/>
              </a:rPr>
              <a:t>for </a:t>
            </a:r>
            <a:r>
              <a:rPr sz="1700" b="1" spc="70" dirty="0">
                <a:latin typeface="Arial"/>
                <a:cs typeface="Arial"/>
              </a:rPr>
              <a:t>adding</a:t>
            </a:r>
            <a:r>
              <a:rPr sz="1700" b="1" spc="-235" dirty="0">
                <a:latin typeface="Arial"/>
                <a:cs typeface="Arial"/>
              </a:rPr>
              <a:t> </a:t>
            </a:r>
            <a:r>
              <a:rPr sz="1700" b="1" spc="65" dirty="0">
                <a:latin typeface="Arial"/>
                <a:cs typeface="Arial"/>
              </a:rPr>
              <a:t>books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C2767F9D-6A0B-3455-E5AC-3B033FEDBF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0668" y="9865016"/>
            <a:ext cx="5029972" cy="248596"/>
          </a:xfrm>
        </p:spPr>
        <p:txBody>
          <a:bodyPr/>
          <a:lstStyle/>
          <a:p>
            <a:fld id="{8081FE11-1485-4723-BEDC-1051F8BCCE9C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C1033397-9D91-9461-16D2-C33E881A3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594BB0-7C3F-684F-C29E-F089DCEA9F3A}"/>
              </a:ext>
            </a:extLst>
          </p:cNvPr>
          <p:cNvCxnSpPr>
            <a:cxnSpLocks/>
          </p:cNvCxnSpPr>
          <p:nvPr/>
        </p:nvCxnSpPr>
        <p:spPr>
          <a:xfrm>
            <a:off x="7041836" y="5673676"/>
            <a:ext cx="32221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EE5B7F-7E58-B35E-1D2B-AD9F322A86D3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997834" y="7493526"/>
            <a:ext cx="832131" cy="970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B77B7F7-0B4A-DF9D-B820-743B53454275}"/>
              </a:ext>
            </a:extLst>
          </p:cNvPr>
          <p:cNvSpPr txBox="1"/>
          <p:nvPr/>
        </p:nvSpPr>
        <p:spPr>
          <a:xfrm>
            <a:off x="90668" y="8464332"/>
            <a:ext cx="181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Writer Wise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A9752C-3F8F-8E24-E697-ED649160417B}"/>
              </a:ext>
            </a:extLst>
          </p:cNvPr>
          <p:cNvCxnSpPr>
            <a:cxnSpLocks/>
          </p:cNvCxnSpPr>
          <p:nvPr/>
        </p:nvCxnSpPr>
        <p:spPr>
          <a:xfrm>
            <a:off x="1823962" y="7457492"/>
            <a:ext cx="1629982" cy="1088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C655B84-0233-8E59-AC2A-E6919242641D}"/>
              </a:ext>
            </a:extLst>
          </p:cNvPr>
          <p:cNvSpPr txBox="1"/>
          <p:nvPr/>
        </p:nvSpPr>
        <p:spPr>
          <a:xfrm>
            <a:off x="2815112" y="8520897"/>
            <a:ext cx="17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TypeWise</a:t>
            </a:r>
            <a:endParaRPr lang="en-US" sz="2400" b="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DDF6A94-E92E-89AE-3138-C42AE8A2EB91}"/>
              </a:ext>
            </a:extLst>
          </p:cNvPr>
          <p:cNvCxnSpPr/>
          <p:nvPr/>
        </p:nvCxnSpPr>
        <p:spPr>
          <a:xfrm>
            <a:off x="12420600" y="60768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4C8DAFB-F8B0-CCFE-A26A-1D86F9960E6D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16482048" y="6280054"/>
            <a:ext cx="43090" cy="562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ooter Placeholder 106">
            <a:extLst>
              <a:ext uri="{FF2B5EF4-FFF2-40B4-BE49-F238E27FC236}">
                <a16:creationId xmlns:a16="http://schemas.microsoft.com/office/drawing/2014/main" id="{0AEDFE69-D4BB-AAC3-620B-04BBD5F392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865016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109" name="Rectangle: Top Corners Rounded 108">
            <a:extLst>
              <a:ext uri="{FF2B5EF4-FFF2-40B4-BE49-F238E27FC236}">
                <a16:creationId xmlns:a16="http://schemas.microsoft.com/office/drawing/2014/main" id="{1A2E5466-B437-98B1-16C5-157335BD0A06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2071467" y="395898"/>
            <a:ext cx="5931535" cy="742950"/>
          </a:xfrm>
          <a:custGeom>
            <a:avLst/>
            <a:gdLst/>
            <a:ahLst/>
            <a:cxnLst/>
            <a:rect l="l" t="t" r="r" b="b"/>
            <a:pathLst>
              <a:path w="5931534" h="742950">
                <a:moveTo>
                  <a:pt x="5193511" y="737425"/>
                </a:moveTo>
                <a:lnTo>
                  <a:pt x="367770" y="737425"/>
                </a:lnTo>
                <a:lnTo>
                  <a:pt x="321998" y="734522"/>
                </a:lnTo>
                <a:lnTo>
                  <a:pt x="277821" y="726053"/>
                </a:lnTo>
                <a:lnTo>
                  <a:pt x="235599" y="712380"/>
                </a:lnTo>
                <a:lnTo>
                  <a:pt x="195691" y="693863"/>
                </a:lnTo>
                <a:lnTo>
                  <a:pt x="158456" y="670861"/>
                </a:lnTo>
                <a:lnTo>
                  <a:pt x="124255" y="643737"/>
                </a:lnTo>
                <a:lnTo>
                  <a:pt x="93447" y="612850"/>
                </a:lnTo>
                <a:lnTo>
                  <a:pt x="66393" y="578562"/>
                </a:lnTo>
                <a:lnTo>
                  <a:pt x="43450" y="541232"/>
                </a:lnTo>
                <a:lnTo>
                  <a:pt x="24980" y="501222"/>
                </a:lnTo>
                <a:lnTo>
                  <a:pt x="11342" y="458891"/>
                </a:lnTo>
                <a:lnTo>
                  <a:pt x="2895" y="414601"/>
                </a:lnTo>
                <a:lnTo>
                  <a:pt x="0" y="368712"/>
                </a:lnTo>
                <a:lnTo>
                  <a:pt x="2895" y="322823"/>
                </a:lnTo>
                <a:lnTo>
                  <a:pt x="11342" y="278533"/>
                </a:lnTo>
                <a:lnTo>
                  <a:pt x="24980" y="236203"/>
                </a:lnTo>
                <a:lnTo>
                  <a:pt x="43450" y="196192"/>
                </a:lnTo>
                <a:lnTo>
                  <a:pt x="66393" y="158862"/>
                </a:lnTo>
                <a:lnTo>
                  <a:pt x="93447" y="124574"/>
                </a:lnTo>
                <a:lnTo>
                  <a:pt x="124255" y="93687"/>
                </a:lnTo>
                <a:lnTo>
                  <a:pt x="158456" y="66563"/>
                </a:lnTo>
                <a:lnTo>
                  <a:pt x="195691" y="43562"/>
                </a:lnTo>
                <a:lnTo>
                  <a:pt x="235599" y="25044"/>
                </a:lnTo>
                <a:lnTo>
                  <a:pt x="277821" y="11371"/>
                </a:lnTo>
                <a:lnTo>
                  <a:pt x="321998" y="2902"/>
                </a:lnTo>
                <a:lnTo>
                  <a:pt x="367770" y="0"/>
                </a:lnTo>
                <a:lnTo>
                  <a:pt x="4830711" y="0"/>
                </a:lnTo>
                <a:lnTo>
                  <a:pt x="4883826" y="22421"/>
                </a:lnTo>
                <a:lnTo>
                  <a:pt x="4905259" y="74739"/>
                </a:lnTo>
                <a:lnTo>
                  <a:pt x="4882895" y="127990"/>
                </a:lnTo>
                <a:lnTo>
                  <a:pt x="4830711" y="149478"/>
                </a:lnTo>
                <a:lnTo>
                  <a:pt x="2902402" y="149478"/>
                </a:lnTo>
                <a:lnTo>
                  <a:pt x="2872932" y="155550"/>
                </a:lnTo>
                <a:lnTo>
                  <a:pt x="2849287" y="171899"/>
                </a:lnTo>
                <a:lnTo>
                  <a:pt x="2833562" y="195722"/>
                </a:lnTo>
                <a:lnTo>
                  <a:pt x="2827854" y="224217"/>
                </a:lnTo>
                <a:lnTo>
                  <a:pt x="2832382" y="224217"/>
                </a:lnTo>
                <a:lnTo>
                  <a:pt x="2836396" y="243797"/>
                </a:lnTo>
                <a:lnTo>
                  <a:pt x="2852704" y="267503"/>
                </a:lnTo>
                <a:lnTo>
                  <a:pt x="2876466" y="283268"/>
                </a:lnTo>
                <a:lnTo>
                  <a:pt x="2904887" y="288990"/>
                </a:lnTo>
                <a:lnTo>
                  <a:pt x="5489218" y="288990"/>
                </a:lnTo>
                <a:lnTo>
                  <a:pt x="5518688" y="295063"/>
                </a:lnTo>
                <a:lnTo>
                  <a:pt x="5542334" y="311412"/>
                </a:lnTo>
                <a:lnTo>
                  <a:pt x="5558059" y="335235"/>
                </a:lnTo>
                <a:lnTo>
                  <a:pt x="5563766" y="363729"/>
                </a:lnTo>
                <a:lnTo>
                  <a:pt x="5557709" y="393275"/>
                </a:lnTo>
                <a:lnTo>
                  <a:pt x="5541402" y="416981"/>
                </a:lnTo>
                <a:lnTo>
                  <a:pt x="5517640" y="432746"/>
                </a:lnTo>
                <a:lnTo>
                  <a:pt x="5489218" y="438468"/>
                </a:lnTo>
                <a:lnTo>
                  <a:pt x="2904887" y="438468"/>
                </a:lnTo>
                <a:lnTo>
                  <a:pt x="2875417" y="444541"/>
                </a:lnTo>
                <a:lnTo>
                  <a:pt x="2851772" y="460890"/>
                </a:lnTo>
                <a:lnTo>
                  <a:pt x="2836047" y="484713"/>
                </a:lnTo>
                <a:lnTo>
                  <a:pt x="2830339" y="513208"/>
                </a:lnTo>
                <a:lnTo>
                  <a:pt x="2836396" y="542753"/>
                </a:lnTo>
                <a:lnTo>
                  <a:pt x="2852704" y="566459"/>
                </a:lnTo>
                <a:lnTo>
                  <a:pt x="2876466" y="582224"/>
                </a:lnTo>
                <a:lnTo>
                  <a:pt x="2904887" y="587947"/>
                </a:lnTo>
                <a:lnTo>
                  <a:pt x="5193511" y="587947"/>
                </a:lnTo>
                <a:lnTo>
                  <a:pt x="5222981" y="594019"/>
                </a:lnTo>
                <a:lnTo>
                  <a:pt x="5246627" y="610368"/>
                </a:lnTo>
                <a:lnTo>
                  <a:pt x="5262352" y="634191"/>
                </a:lnTo>
                <a:lnTo>
                  <a:pt x="5268059" y="662686"/>
                </a:lnTo>
                <a:lnTo>
                  <a:pt x="5262002" y="692231"/>
                </a:lnTo>
                <a:lnTo>
                  <a:pt x="5245695" y="715937"/>
                </a:lnTo>
                <a:lnTo>
                  <a:pt x="5221933" y="731702"/>
                </a:lnTo>
                <a:lnTo>
                  <a:pt x="5193511" y="737425"/>
                </a:lnTo>
                <a:close/>
              </a:path>
              <a:path w="5931534" h="742950">
                <a:moveTo>
                  <a:pt x="5695468" y="151969"/>
                </a:moveTo>
                <a:lnTo>
                  <a:pt x="5101569" y="151969"/>
                </a:lnTo>
                <a:lnTo>
                  <a:pt x="5072099" y="145896"/>
                </a:lnTo>
                <a:lnTo>
                  <a:pt x="5048453" y="129547"/>
                </a:lnTo>
                <a:lnTo>
                  <a:pt x="5032728" y="105724"/>
                </a:lnTo>
                <a:lnTo>
                  <a:pt x="5027021" y="77230"/>
                </a:lnTo>
                <a:lnTo>
                  <a:pt x="5033078" y="47685"/>
                </a:lnTo>
                <a:lnTo>
                  <a:pt x="5049385" y="23978"/>
                </a:lnTo>
                <a:lnTo>
                  <a:pt x="5073147" y="8213"/>
                </a:lnTo>
                <a:lnTo>
                  <a:pt x="5101569" y="2491"/>
                </a:lnTo>
                <a:lnTo>
                  <a:pt x="5695468" y="2491"/>
                </a:lnTo>
                <a:lnTo>
                  <a:pt x="5724938" y="8563"/>
                </a:lnTo>
                <a:lnTo>
                  <a:pt x="5748583" y="24913"/>
                </a:lnTo>
                <a:lnTo>
                  <a:pt x="5764308" y="48736"/>
                </a:lnTo>
                <a:lnTo>
                  <a:pt x="5770016" y="77230"/>
                </a:lnTo>
                <a:lnTo>
                  <a:pt x="5763959" y="106775"/>
                </a:lnTo>
                <a:lnTo>
                  <a:pt x="5747651" y="130481"/>
                </a:lnTo>
                <a:lnTo>
                  <a:pt x="5723889" y="146247"/>
                </a:lnTo>
                <a:lnTo>
                  <a:pt x="5695468" y="151969"/>
                </a:lnTo>
                <a:close/>
              </a:path>
              <a:path w="5931534" h="742950">
                <a:moveTo>
                  <a:pt x="2832382" y="224217"/>
                </a:moveTo>
                <a:lnTo>
                  <a:pt x="2827854" y="224217"/>
                </a:lnTo>
                <a:lnTo>
                  <a:pt x="2830339" y="214251"/>
                </a:lnTo>
                <a:lnTo>
                  <a:pt x="2832382" y="224217"/>
                </a:lnTo>
                <a:close/>
              </a:path>
              <a:path w="5931534" h="742950">
                <a:moveTo>
                  <a:pt x="5849534" y="445942"/>
                </a:moveTo>
                <a:lnTo>
                  <a:pt x="5720317" y="445942"/>
                </a:lnTo>
                <a:lnTo>
                  <a:pt x="5690847" y="439870"/>
                </a:lnTo>
                <a:lnTo>
                  <a:pt x="5667202" y="423521"/>
                </a:lnTo>
                <a:lnTo>
                  <a:pt x="5651477" y="399698"/>
                </a:lnTo>
                <a:lnTo>
                  <a:pt x="5645769" y="371203"/>
                </a:lnTo>
                <a:lnTo>
                  <a:pt x="5651826" y="341658"/>
                </a:lnTo>
                <a:lnTo>
                  <a:pt x="5668134" y="317952"/>
                </a:lnTo>
                <a:lnTo>
                  <a:pt x="5691896" y="302187"/>
                </a:lnTo>
                <a:lnTo>
                  <a:pt x="5720317" y="296464"/>
                </a:lnTo>
                <a:lnTo>
                  <a:pt x="5849534" y="296464"/>
                </a:lnTo>
                <a:lnTo>
                  <a:pt x="5879004" y="302537"/>
                </a:lnTo>
                <a:lnTo>
                  <a:pt x="5902649" y="318886"/>
                </a:lnTo>
                <a:lnTo>
                  <a:pt x="5918374" y="342709"/>
                </a:lnTo>
                <a:lnTo>
                  <a:pt x="5924082" y="371203"/>
                </a:lnTo>
                <a:lnTo>
                  <a:pt x="5918025" y="400749"/>
                </a:lnTo>
                <a:lnTo>
                  <a:pt x="5901717" y="424455"/>
                </a:lnTo>
                <a:lnTo>
                  <a:pt x="5877955" y="440220"/>
                </a:lnTo>
                <a:lnTo>
                  <a:pt x="5849534" y="445942"/>
                </a:lnTo>
                <a:close/>
              </a:path>
              <a:path w="5931534" h="742950">
                <a:moveTo>
                  <a:pt x="5856989" y="742407"/>
                </a:moveTo>
                <a:lnTo>
                  <a:pt x="5449459" y="742407"/>
                </a:lnTo>
                <a:lnTo>
                  <a:pt x="5419990" y="736335"/>
                </a:lnTo>
                <a:lnTo>
                  <a:pt x="5396344" y="719986"/>
                </a:lnTo>
                <a:lnTo>
                  <a:pt x="5380619" y="696162"/>
                </a:lnTo>
                <a:lnTo>
                  <a:pt x="5374911" y="667668"/>
                </a:lnTo>
                <a:lnTo>
                  <a:pt x="5380968" y="638123"/>
                </a:lnTo>
                <a:lnTo>
                  <a:pt x="5397276" y="614417"/>
                </a:lnTo>
                <a:lnTo>
                  <a:pt x="5421038" y="598651"/>
                </a:lnTo>
                <a:lnTo>
                  <a:pt x="5449459" y="592929"/>
                </a:lnTo>
                <a:lnTo>
                  <a:pt x="5856989" y="592929"/>
                </a:lnTo>
                <a:lnTo>
                  <a:pt x="5886458" y="599002"/>
                </a:lnTo>
                <a:lnTo>
                  <a:pt x="5910104" y="615351"/>
                </a:lnTo>
                <a:lnTo>
                  <a:pt x="5925829" y="639174"/>
                </a:lnTo>
                <a:lnTo>
                  <a:pt x="5931537" y="667668"/>
                </a:lnTo>
                <a:lnTo>
                  <a:pt x="5925480" y="697213"/>
                </a:lnTo>
                <a:lnTo>
                  <a:pt x="5909172" y="720920"/>
                </a:lnTo>
                <a:lnTo>
                  <a:pt x="5885410" y="736685"/>
                </a:lnTo>
                <a:lnTo>
                  <a:pt x="5856989" y="742407"/>
                </a:lnTo>
                <a:close/>
              </a:path>
            </a:pathLst>
          </a:custGeom>
          <a:solidFill>
            <a:srgbClr val="340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82530" y="1188132"/>
            <a:ext cx="3505835" cy="443865"/>
          </a:xfrm>
          <a:custGeom>
            <a:avLst/>
            <a:gdLst/>
            <a:ahLst/>
            <a:cxnLst/>
            <a:rect l="l" t="t" r="r" b="b"/>
            <a:pathLst>
              <a:path w="3505834" h="443864">
                <a:moveTo>
                  <a:pt x="2320928" y="443451"/>
                </a:moveTo>
                <a:lnTo>
                  <a:pt x="221159" y="443451"/>
                </a:lnTo>
                <a:lnTo>
                  <a:pt x="176697" y="438931"/>
                </a:lnTo>
                <a:lnTo>
                  <a:pt x="135234" y="425973"/>
                </a:lnTo>
                <a:lnTo>
                  <a:pt x="97674" y="405483"/>
                </a:lnTo>
                <a:lnTo>
                  <a:pt x="64918" y="378366"/>
                </a:lnTo>
                <a:lnTo>
                  <a:pt x="37870" y="345526"/>
                </a:lnTo>
                <a:lnTo>
                  <a:pt x="17433" y="307870"/>
                </a:lnTo>
                <a:lnTo>
                  <a:pt x="4508" y="266301"/>
                </a:lnTo>
                <a:lnTo>
                  <a:pt x="0" y="221725"/>
                </a:lnTo>
                <a:lnTo>
                  <a:pt x="4508" y="177149"/>
                </a:lnTo>
                <a:lnTo>
                  <a:pt x="17433" y="135581"/>
                </a:lnTo>
                <a:lnTo>
                  <a:pt x="37870" y="97924"/>
                </a:lnTo>
                <a:lnTo>
                  <a:pt x="64918" y="65085"/>
                </a:lnTo>
                <a:lnTo>
                  <a:pt x="97674" y="37968"/>
                </a:lnTo>
                <a:lnTo>
                  <a:pt x="135234" y="17478"/>
                </a:lnTo>
                <a:lnTo>
                  <a:pt x="176697" y="4520"/>
                </a:lnTo>
                <a:lnTo>
                  <a:pt x="221159" y="0"/>
                </a:lnTo>
                <a:lnTo>
                  <a:pt x="1930793" y="0"/>
                </a:lnTo>
                <a:lnTo>
                  <a:pt x="1972027" y="27326"/>
                </a:lnTo>
                <a:lnTo>
                  <a:pt x="1962476" y="76607"/>
                </a:lnTo>
                <a:lnTo>
                  <a:pt x="1741938" y="89686"/>
                </a:lnTo>
                <a:lnTo>
                  <a:pt x="1724466" y="93190"/>
                </a:lnTo>
                <a:lnTo>
                  <a:pt x="1710255" y="102766"/>
                </a:lnTo>
                <a:lnTo>
                  <a:pt x="1700704" y="117013"/>
                </a:lnTo>
                <a:lnTo>
                  <a:pt x="1698203" y="129547"/>
                </a:lnTo>
                <a:lnTo>
                  <a:pt x="1697209" y="129547"/>
                </a:lnTo>
                <a:lnTo>
                  <a:pt x="1697209" y="134530"/>
                </a:lnTo>
                <a:lnTo>
                  <a:pt x="1698203" y="134530"/>
                </a:lnTo>
                <a:lnTo>
                  <a:pt x="1700704" y="147064"/>
                </a:lnTo>
                <a:lnTo>
                  <a:pt x="1710255" y="161311"/>
                </a:lnTo>
                <a:lnTo>
                  <a:pt x="1724466" y="170887"/>
                </a:lnTo>
                <a:lnTo>
                  <a:pt x="1741938" y="174391"/>
                </a:lnTo>
                <a:lnTo>
                  <a:pt x="2778156" y="174391"/>
                </a:lnTo>
                <a:lnTo>
                  <a:pt x="2795628" y="177894"/>
                </a:lnTo>
                <a:lnTo>
                  <a:pt x="2809838" y="187470"/>
                </a:lnTo>
                <a:lnTo>
                  <a:pt x="2819390" y="201717"/>
                </a:lnTo>
                <a:lnTo>
                  <a:pt x="2822884" y="219234"/>
                </a:lnTo>
                <a:lnTo>
                  <a:pt x="2819390" y="236751"/>
                </a:lnTo>
                <a:lnTo>
                  <a:pt x="2809838" y="250998"/>
                </a:lnTo>
                <a:lnTo>
                  <a:pt x="2795628" y="260574"/>
                </a:lnTo>
                <a:lnTo>
                  <a:pt x="2778156" y="264077"/>
                </a:lnTo>
                <a:lnTo>
                  <a:pt x="1741938" y="264077"/>
                </a:lnTo>
                <a:lnTo>
                  <a:pt x="1724466" y="267581"/>
                </a:lnTo>
                <a:lnTo>
                  <a:pt x="1710255" y="277157"/>
                </a:lnTo>
                <a:lnTo>
                  <a:pt x="1700704" y="291404"/>
                </a:lnTo>
                <a:lnTo>
                  <a:pt x="1697209" y="308921"/>
                </a:lnTo>
                <a:lnTo>
                  <a:pt x="1700704" y="326438"/>
                </a:lnTo>
                <a:lnTo>
                  <a:pt x="1710255" y="340685"/>
                </a:lnTo>
                <a:lnTo>
                  <a:pt x="1724466" y="350261"/>
                </a:lnTo>
                <a:lnTo>
                  <a:pt x="1741938" y="353764"/>
                </a:lnTo>
                <a:lnTo>
                  <a:pt x="2320928" y="353764"/>
                </a:lnTo>
                <a:lnTo>
                  <a:pt x="2338400" y="357268"/>
                </a:lnTo>
                <a:lnTo>
                  <a:pt x="2352611" y="366844"/>
                </a:lnTo>
                <a:lnTo>
                  <a:pt x="2362162" y="381091"/>
                </a:lnTo>
                <a:lnTo>
                  <a:pt x="2365657" y="398608"/>
                </a:lnTo>
                <a:lnTo>
                  <a:pt x="2362162" y="416125"/>
                </a:lnTo>
                <a:lnTo>
                  <a:pt x="2352611" y="430372"/>
                </a:lnTo>
                <a:lnTo>
                  <a:pt x="2338400" y="439948"/>
                </a:lnTo>
                <a:lnTo>
                  <a:pt x="2320928" y="443451"/>
                </a:lnTo>
                <a:close/>
              </a:path>
              <a:path w="3505834" h="443864">
                <a:moveTo>
                  <a:pt x="2171832" y="89686"/>
                </a:moveTo>
                <a:lnTo>
                  <a:pt x="2094799" y="89686"/>
                </a:lnTo>
                <a:lnTo>
                  <a:pt x="2077327" y="86183"/>
                </a:lnTo>
                <a:lnTo>
                  <a:pt x="2063116" y="76607"/>
                </a:lnTo>
                <a:lnTo>
                  <a:pt x="2053564" y="62360"/>
                </a:lnTo>
                <a:lnTo>
                  <a:pt x="2050070" y="44843"/>
                </a:lnTo>
                <a:lnTo>
                  <a:pt x="2053564" y="27326"/>
                </a:lnTo>
                <a:lnTo>
                  <a:pt x="2063116" y="13079"/>
                </a:lnTo>
                <a:lnTo>
                  <a:pt x="2077327" y="3503"/>
                </a:lnTo>
                <a:lnTo>
                  <a:pt x="2094799" y="0"/>
                </a:lnTo>
                <a:lnTo>
                  <a:pt x="2171832" y="0"/>
                </a:lnTo>
                <a:lnTo>
                  <a:pt x="2189304" y="3503"/>
                </a:lnTo>
                <a:lnTo>
                  <a:pt x="2203515" y="13079"/>
                </a:lnTo>
                <a:lnTo>
                  <a:pt x="2213066" y="27326"/>
                </a:lnTo>
                <a:lnTo>
                  <a:pt x="2216560" y="44843"/>
                </a:lnTo>
                <a:lnTo>
                  <a:pt x="2213066" y="62360"/>
                </a:lnTo>
                <a:lnTo>
                  <a:pt x="2203515" y="76607"/>
                </a:lnTo>
                <a:lnTo>
                  <a:pt x="2189304" y="86183"/>
                </a:lnTo>
                <a:lnTo>
                  <a:pt x="2171832" y="89686"/>
                </a:lnTo>
                <a:close/>
              </a:path>
              <a:path w="3505834" h="443864">
                <a:moveTo>
                  <a:pt x="1697706" y="132038"/>
                </a:moveTo>
                <a:lnTo>
                  <a:pt x="1697209" y="129547"/>
                </a:lnTo>
                <a:lnTo>
                  <a:pt x="1698203" y="129547"/>
                </a:lnTo>
                <a:lnTo>
                  <a:pt x="1697706" y="132038"/>
                </a:lnTo>
                <a:close/>
              </a:path>
              <a:path w="3505834" h="443864">
                <a:moveTo>
                  <a:pt x="1698203" y="134530"/>
                </a:moveTo>
                <a:lnTo>
                  <a:pt x="1697209" y="134530"/>
                </a:lnTo>
                <a:lnTo>
                  <a:pt x="1697706" y="132038"/>
                </a:lnTo>
                <a:lnTo>
                  <a:pt x="1698203" y="134530"/>
                </a:lnTo>
                <a:close/>
              </a:path>
              <a:path w="3505834" h="443864">
                <a:moveTo>
                  <a:pt x="3505470" y="266569"/>
                </a:moveTo>
                <a:lnTo>
                  <a:pt x="2909857" y="266569"/>
                </a:lnTo>
                <a:lnTo>
                  <a:pt x="2892385" y="263065"/>
                </a:lnTo>
                <a:lnTo>
                  <a:pt x="2878174" y="253489"/>
                </a:lnTo>
                <a:lnTo>
                  <a:pt x="2868623" y="239242"/>
                </a:lnTo>
                <a:lnTo>
                  <a:pt x="2865128" y="221725"/>
                </a:lnTo>
                <a:lnTo>
                  <a:pt x="2868623" y="204208"/>
                </a:lnTo>
                <a:lnTo>
                  <a:pt x="2878174" y="189961"/>
                </a:lnTo>
                <a:lnTo>
                  <a:pt x="2892385" y="180385"/>
                </a:lnTo>
                <a:lnTo>
                  <a:pt x="2909857" y="176882"/>
                </a:lnTo>
                <a:lnTo>
                  <a:pt x="3505470" y="176882"/>
                </a:lnTo>
                <a:lnTo>
                  <a:pt x="3505470" y="266569"/>
                </a:lnTo>
                <a:close/>
              </a:path>
              <a:path w="3505834" h="443864">
                <a:moveTo>
                  <a:pt x="2957071" y="443451"/>
                </a:moveTo>
                <a:lnTo>
                  <a:pt x="2477479" y="443451"/>
                </a:lnTo>
                <a:lnTo>
                  <a:pt x="2460006" y="439948"/>
                </a:lnTo>
                <a:lnTo>
                  <a:pt x="2445796" y="430372"/>
                </a:lnTo>
                <a:lnTo>
                  <a:pt x="2436244" y="416125"/>
                </a:lnTo>
                <a:lnTo>
                  <a:pt x="2432750" y="398608"/>
                </a:lnTo>
                <a:lnTo>
                  <a:pt x="2436244" y="381091"/>
                </a:lnTo>
                <a:lnTo>
                  <a:pt x="2445796" y="366844"/>
                </a:lnTo>
                <a:lnTo>
                  <a:pt x="2460006" y="357268"/>
                </a:lnTo>
                <a:lnTo>
                  <a:pt x="2477479" y="353764"/>
                </a:lnTo>
                <a:lnTo>
                  <a:pt x="2957071" y="353764"/>
                </a:lnTo>
                <a:lnTo>
                  <a:pt x="2974543" y="357268"/>
                </a:lnTo>
                <a:lnTo>
                  <a:pt x="2988754" y="366844"/>
                </a:lnTo>
                <a:lnTo>
                  <a:pt x="2998305" y="381091"/>
                </a:lnTo>
                <a:lnTo>
                  <a:pt x="3001800" y="398608"/>
                </a:lnTo>
                <a:lnTo>
                  <a:pt x="2998305" y="416125"/>
                </a:lnTo>
                <a:lnTo>
                  <a:pt x="2988754" y="430372"/>
                </a:lnTo>
                <a:lnTo>
                  <a:pt x="2974543" y="439948"/>
                </a:lnTo>
                <a:lnTo>
                  <a:pt x="2957071" y="443451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89992" y="0"/>
            <a:ext cx="2823210" cy="344170"/>
          </a:xfrm>
          <a:custGeom>
            <a:avLst/>
            <a:gdLst/>
            <a:ahLst/>
            <a:cxnLst/>
            <a:rect l="l" t="t" r="r" b="b"/>
            <a:pathLst>
              <a:path w="2823209" h="344170">
                <a:moveTo>
                  <a:pt x="1843820" y="343581"/>
                </a:moveTo>
                <a:lnTo>
                  <a:pt x="221159" y="343581"/>
                </a:lnTo>
                <a:lnTo>
                  <a:pt x="176697" y="339061"/>
                </a:lnTo>
                <a:lnTo>
                  <a:pt x="135234" y="326103"/>
                </a:lnTo>
                <a:lnTo>
                  <a:pt x="97674" y="305613"/>
                </a:lnTo>
                <a:lnTo>
                  <a:pt x="64918" y="278496"/>
                </a:lnTo>
                <a:lnTo>
                  <a:pt x="37870" y="245656"/>
                </a:lnTo>
                <a:lnTo>
                  <a:pt x="17433" y="208000"/>
                </a:lnTo>
                <a:lnTo>
                  <a:pt x="4508" y="166431"/>
                </a:lnTo>
                <a:lnTo>
                  <a:pt x="0" y="121855"/>
                </a:lnTo>
                <a:lnTo>
                  <a:pt x="4508" y="77279"/>
                </a:lnTo>
                <a:lnTo>
                  <a:pt x="17433" y="35711"/>
                </a:lnTo>
                <a:lnTo>
                  <a:pt x="36815" y="0"/>
                </a:lnTo>
                <a:lnTo>
                  <a:pt x="1714553" y="0"/>
                </a:lnTo>
                <a:lnTo>
                  <a:pt x="1710255" y="2896"/>
                </a:lnTo>
                <a:lnTo>
                  <a:pt x="1700704" y="17143"/>
                </a:lnTo>
                <a:lnTo>
                  <a:pt x="1698203" y="29677"/>
                </a:lnTo>
                <a:lnTo>
                  <a:pt x="1697209" y="29677"/>
                </a:lnTo>
                <a:lnTo>
                  <a:pt x="1697209" y="34660"/>
                </a:lnTo>
                <a:lnTo>
                  <a:pt x="1698203" y="34660"/>
                </a:lnTo>
                <a:lnTo>
                  <a:pt x="1700704" y="47194"/>
                </a:lnTo>
                <a:lnTo>
                  <a:pt x="1710255" y="61441"/>
                </a:lnTo>
                <a:lnTo>
                  <a:pt x="1724466" y="71017"/>
                </a:lnTo>
                <a:lnTo>
                  <a:pt x="1741938" y="74520"/>
                </a:lnTo>
                <a:lnTo>
                  <a:pt x="2561966" y="74520"/>
                </a:lnTo>
                <a:lnTo>
                  <a:pt x="2579438" y="78024"/>
                </a:lnTo>
                <a:lnTo>
                  <a:pt x="2593649" y="87600"/>
                </a:lnTo>
                <a:lnTo>
                  <a:pt x="2603201" y="101847"/>
                </a:lnTo>
                <a:lnTo>
                  <a:pt x="2606695" y="119364"/>
                </a:lnTo>
                <a:lnTo>
                  <a:pt x="2603201" y="136881"/>
                </a:lnTo>
                <a:lnTo>
                  <a:pt x="2593649" y="151128"/>
                </a:lnTo>
                <a:lnTo>
                  <a:pt x="2579438" y="160704"/>
                </a:lnTo>
                <a:lnTo>
                  <a:pt x="2561966" y="164207"/>
                </a:lnTo>
                <a:lnTo>
                  <a:pt x="1741938" y="164207"/>
                </a:lnTo>
                <a:lnTo>
                  <a:pt x="1724466" y="167711"/>
                </a:lnTo>
                <a:lnTo>
                  <a:pt x="1710255" y="177287"/>
                </a:lnTo>
                <a:lnTo>
                  <a:pt x="1700704" y="191534"/>
                </a:lnTo>
                <a:lnTo>
                  <a:pt x="1697209" y="209051"/>
                </a:lnTo>
                <a:lnTo>
                  <a:pt x="1700704" y="226568"/>
                </a:lnTo>
                <a:lnTo>
                  <a:pt x="1710255" y="240815"/>
                </a:lnTo>
                <a:lnTo>
                  <a:pt x="1724466" y="250391"/>
                </a:lnTo>
                <a:lnTo>
                  <a:pt x="1741938" y="253894"/>
                </a:lnTo>
                <a:lnTo>
                  <a:pt x="1843820" y="253894"/>
                </a:lnTo>
                <a:lnTo>
                  <a:pt x="1861293" y="257398"/>
                </a:lnTo>
                <a:lnTo>
                  <a:pt x="1875503" y="266973"/>
                </a:lnTo>
                <a:lnTo>
                  <a:pt x="1885055" y="281221"/>
                </a:lnTo>
                <a:lnTo>
                  <a:pt x="1888549" y="298738"/>
                </a:lnTo>
                <a:lnTo>
                  <a:pt x="1885055" y="316255"/>
                </a:lnTo>
                <a:lnTo>
                  <a:pt x="1875503" y="330502"/>
                </a:lnTo>
                <a:lnTo>
                  <a:pt x="1861293" y="340078"/>
                </a:lnTo>
                <a:lnTo>
                  <a:pt x="1843820" y="343581"/>
                </a:lnTo>
                <a:close/>
              </a:path>
              <a:path w="2823209" h="344170">
                <a:moveTo>
                  <a:pt x="1697706" y="32168"/>
                </a:moveTo>
                <a:lnTo>
                  <a:pt x="1697209" y="29677"/>
                </a:lnTo>
                <a:lnTo>
                  <a:pt x="1698203" y="29677"/>
                </a:lnTo>
                <a:lnTo>
                  <a:pt x="1697706" y="32168"/>
                </a:lnTo>
                <a:close/>
              </a:path>
              <a:path w="2823209" h="344170">
                <a:moveTo>
                  <a:pt x="1698203" y="34660"/>
                </a:moveTo>
                <a:lnTo>
                  <a:pt x="1697209" y="34660"/>
                </a:lnTo>
                <a:lnTo>
                  <a:pt x="1697706" y="32168"/>
                </a:lnTo>
                <a:lnTo>
                  <a:pt x="1698203" y="34660"/>
                </a:lnTo>
                <a:close/>
              </a:path>
              <a:path w="2823209" h="344170">
                <a:moveTo>
                  <a:pt x="2241410" y="343581"/>
                </a:moveTo>
                <a:lnTo>
                  <a:pt x="1997886" y="343581"/>
                </a:lnTo>
                <a:lnTo>
                  <a:pt x="1980414" y="340078"/>
                </a:lnTo>
                <a:lnTo>
                  <a:pt x="1966203" y="330502"/>
                </a:lnTo>
                <a:lnTo>
                  <a:pt x="1956652" y="316255"/>
                </a:lnTo>
                <a:lnTo>
                  <a:pt x="1953158" y="298738"/>
                </a:lnTo>
                <a:lnTo>
                  <a:pt x="1956652" y="281221"/>
                </a:lnTo>
                <a:lnTo>
                  <a:pt x="1966203" y="266973"/>
                </a:lnTo>
                <a:lnTo>
                  <a:pt x="1980414" y="257398"/>
                </a:lnTo>
                <a:lnTo>
                  <a:pt x="1997886" y="253894"/>
                </a:lnTo>
                <a:lnTo>
                  <a:pt x="2241410" y="253894"/>
                </a:lnTo>
                <a:lnTo>
                  <a:pt x="2258882" y="257398"/>
                </a:lnTo>
                <a:lnTo>
                  <a:pt x="2273093" y="266973"/>
                </a:lnTo>
                <a:lnTo>
                  <a:pt x="2282644" y="281221"/>
                </a:lnTo>
                <a:lnTo>
                  <a:pt x="2286139" y="298738"/>
                </a:lnTo>
                <a:lnTo>
                  <a:pt x="2282644" y="316255"/>
                </a:lnTo>
                <a:lnTo>
                  <a:pt x="2273093" y="330502"/>
                </a:lnTo>
                <a:lnTo>
                  <a:pt x="2258882" y="340078"/>
                </a:lnTo>
                <a:lnTo>
                  <a:pt x="2241410" y="343581"/>
                </a:lnTo>
                <a:close/>
              </a:path>
              <a:path w="2823209" h="344170">
                <a:moveTo>
                  <a:pt x="2778156" y="166699"/>
                </a:moveTo>
                <a:lnTo>
                  <a:pt x="2701123" y="166699"/>
                </a:lnTo>
                <a:lnTo>
                  <a:pt x="2683650" y="163195"/>
                </a:lnTo>
                <a:lnTo>
                  <a:pt x="2669440" y="153619"/>
                </a:lnTo>
                <a:lnTo>
                  <a:pt x="2659888" y="139372"/>
                </a:lnTo>
                <a:lnTo>
                  <a:pt x="2656394" y="121855"/>
                </a:lnTo>
                <a:lnTo>
                  <a:pt x="2659888" y="104338"/>
                </a:lnTo>
                <a:lnTo>
                  <a:pt x="2669440" y="90091"/>
                </a:lnTo>
                <a:lnTo>
                  <a:pt x="2683650" y="80515"/>
                </a:lnTo>
                <a:lnTo>
                  <a:pt x="2701123" y="77012"/>
                </a:lnTo>
                <a:lnTo>
                  <a:pt x="2778156" y="77012"/>
                </a:lnTo>
                <a:lnTo>
                  <a:pt x="2795628" y="80515"/>
                </a:lnTo>
                <a:lnTo>
                  <a:pt x="2809838" y="90091"/>
                </a:lnTo>
                <a:lnTo>
                  <a:pt x="2819390" y="104338"/>
                </a:lnTo>
                <a:lnTo>
                  <a:pt x="2822884" y="121855"/>
                </a:lnTo>
                <a:lnTo>
                  <a:pt x="2819390" y="139372"/>
                </a:lnTo>
                <a:lnTo>
                  <a:pt x="2809838" y="153619"/>
                </a:lnTo>
                <a:lnTo>
                  <a:pt x="2795628" y="163195"/>
                </a:lnTo>
                <a:lnTo>
                  <a:pt x="2778156" y="166699"/>
                </a:lnTo>
                <a:close/>
              </a:path>
            </a:pathLst>
          </a:custGeom>
          <a:solidFill>
            <a:srgbClr val="FD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E20F768-DE94-2487-2B96-A94B85FCA2E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fld id="{574A70BF-C295-4874-B019-E0D1CACDB8C0}" type="datetime1">
              <a:rPr lang="en-US" sz="2400" b="1" smtClean="0">
                <a:solidFill>
                  <a:schemeClr val="tx1"/>
                </a:solidFill>
              </a:rPr>
              <a:t>6/9/2022</a:t>
            </a:fld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B057001-105D-F39E-8519-F37638BB07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A9E8F-6AD6-7A84-3CD6-076605E6F808}"/>
              </a:ext>
            </a:extLst>
          </p:cNvPr>
          <p:cNvSpPr txBox="1"/>
          <p:nvPr/>
        </p:nvSpPr>
        <p:spPr>
          <a:xfrm>
            <a:off x="1606027" y="1104900"/>
            <a:ext cx="822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Models ,Tools &amp; Languages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B9D57F-6C92-3A64-5065-24ADA91A13D6}"/>
              </a:ext>
            </a:extLst>
          </p:cNvPr>
          <p:cNvSpPr/>
          <p:nvPr/>
        </p:nvSpPr>
        <p:spPr>
          <a:xfrm>
            <a:off x="152400" y="2095500"/>
            <a:ext cx="18135600" cy="63246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644109-E592-F461-7786-47DD56481576}"/>
              </a:ext>
            </a:extLst>
          </p:cNvPr>
          <p:cNvSpPr/>
          <p:nvPr/>
        </p:nvSpPr>
        <p:spPr>
          <a:xfrm>
            <a:off x="457200" y="2247900"/>
            <a:ext cx="42062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97EA1-3481-48B4-7C1A-D2E7B7E95880}"/>
              </a:ext>
            </a:extLst>
          </p:cNvPr>
          <p:cNvSpPr/>
          <p:nvPr/>
        </p:nvSpPr>
        <p:spPr>
          <a:xfrm>
            <a:off x="6232300" y="2247900"/>
            <a:ext cx="480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Languages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B9FC1-C2EE-246F-1519-E440D9CA73EE}"/>
              </a:ext>
            </a:extLst>
          </p:cNvPr>
          <p:cNvSpPr/>
          <p:nvPr/>
        </p:nvSpPr>
        <p:spPr>
          <a:xfrm>
            <a:off x="12071467" y="2247900"/>
            <a:ext cx="553073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Tools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D128ED-97BC-01FE-FEA7-07D427207FAE}"/>
              </a:ext>
            </a:extLst>
          </p:cNvPr>
          <p:cNvCxnSpPr>
            <a:cxnSpLocks/>
          </p:cNvCxnSpPr>
          <p:nvPr/>
        </p:nvCxnSpPr>
        <p:spPr>
          <a:xfrm>
            <a:off x="5257800" y="2095500"/>
            <a:ext cx="0" cy="6324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88BCCA-CA76-590B-C837-80304934C50A}"/>
              </a:ext>
            </a:extLst>
          </p:cNvPr>
          <p:cNvCxnSpPr>
            <a:cxnSpLocks/>
          </p:cNvCxnSpPr>
          <p:nvPr/>
        </p:nvCxnSpPr>
        <p:spPr>
          <a:xfrm>
            <a:off x="11658600" y="2095500"/>
            <a:ext cx="0" cy="6324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8046FE5-9AD5-6232-D511-001838E5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32" y="4000500"/>
            <a:ext cx="1081839" cy="1981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BC59C78-B98A-36FE-7195-20665F4BB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37" y="4452937"/>
            <a:ext cx="3314700" cy="1381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DFB6F2F-0CFE-EC18-9E5C-E6259097C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67" y="3931080"/>
            <a:ext cx="1838324" cy="18383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D1BBEE7-C780-A011-1CDF-47ADCF54B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903" y="4562473"/>
            <a:ext cx="3649931" cy="84772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50863BD-1D97-90B9-D490-AF025F4FEB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02" y="3054689"/>
            <a:ext cx="2828913" cy="18854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D2715F-6DC7-BBD7-E85E-863DB037D4E0}"/>
              </a:ext>
            </a:extLst>
          </p:cNvPr>
          <p:cNvSpPr txBox="1"/>
          <p:nvPr/>
        </p:nvSpPr>
        <p:spPr>
          <a:xfrm>
            <a:off x="6019800" y="6258731"/>
            <a:ext cx="175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718405-D242-4C04-518B-B2E323EB66D0}"/>
              </a:ext>
            </a:extLst>
          </p:cNvPr>
          <p:cNvSpPr txBox="1"/>
          <p:nvPr/>
        </p:nvSpPr>
        <p:spPr>
          <a:xfrm>
            <a:off x="8534399" y="6168911"/>
            <a:ext cx="295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JavaFx</a:t>
            </a:r>
            <a:r>
              <a:rPr lang="en-US" sz="2800" b="1" dirty="0"/>
              <a:t> Framework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672E61-92E6-D714-B3D3-D52EE93F2824}"/>
              </a:ext>
            </a:extLst>
          </p:cNvPr>
          <p:cNvSpPr txBox="1"/>
          <p:nvPr/>
        </p:nvSpPr>
        <p:spPr>
          <a:xfrm>
            <a:off x="11811000" y="6258731"/>
            <a:ext cx="2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IntelliJ(IDE)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6530C0-682E-A50F-7B7D-5999290306EA}"/>
              </a:ext>
            </a:extLst>
          </p:cNvPr>
          <p:cNvSpPr txBox="1"/>
          <p:nvPr/>
        </p:nvSpPr>
        <p:spPr>
          <a:xfrm>
            <a:off x="15163800" y="6258731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Eclipse(IDE)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34F8C6-336E-ADBD-BD70-93298B69EC41}"/>
              </a:ext>
            </a:extLst>
          </p:cNvPr>
          <p:cNvSpPr txBox="1"/>
          <p:nvPr/>
        </p:nvSpPr>
        <p:spPr>
          <a:xfrm>
            <a:off x="457200" y="5524500"/>
            <a:ext cx="4263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800" b="1" dirty="0">
                <a:sym typeface="Wingdings" panose="05000000000000000000" pitchFamily="2" charset="2"/>
              </a:rPr>
              <a:t>Requirements are fixed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 are very well understood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so easy to manage</a:t>
            </a:r>
          </a:p>
          <a:p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3BA274A6-3EED-3A69-6B69-F6486E228B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1E9A1792-B097-61E2-94D3-8A8DF6FD78F1}"/>
              </a:ext>
            </a:extLst>
          </p:cNvPr>
          <p:cNvSpPr/>
          <p:nvPr/>
        </p:nvSpPr>
        <p:spPr>
          <a:xfrm>
            <a:off x="17145000" y="0"/>
            <a:ext cx="11430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F01C-799F-9C65-F5F7-D8A372B42B6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6/9/2022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243B2-4D99-9FBB-013F-1F75990CC8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411C8B-0DAB-F0DA-592F-671AEF8069CC}"/>
              </a:ext>
            </a:extLst>
          </p:cNvPr>
          <p:cNvCxnSpPr>
            <a:cxnSpLocks/>
          </p:cNvCxnSpPr>
          <p:nvPr/>
        </p:nvCxnSpPr>
        <p:spPr>
          <a:xfrm>
            <a:off x="3017520" y="1790700"/>
            <a:ext cx="0" cy="6172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6985-8969-52B8-FA80-BDAC80BADE4F}"/>
              </a:ext>
            </a:extLst>
          </p:cNvPr>
          <p:cNvCxnSpPr>
            <a:cxnSpLocks/>
          </p:cNvCxnSpPr>
          <p:nvPr/>
        </p:nvCxnSpPr>
        <p:spPr>
          <a:xfrm>
            <a:off x="3017520" y="7961586"/>
            <a:ext cx="12679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2B1654-D87F-9D81-2ACB-ADE787D7E7CF}"/>
              </a:ext>
            </a:extLst>
          </p:cNvPr>
          <p:cNvSpPr txBox="1"/>
          <p:nvPr/>
        </p:nvSpPr>
        <p:spPr>
          <a:xfrm>
            <a:off x="5486400" y="1143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Proposed Timeline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46E60-0A8A-D112-CF9F-DFC450DAD20A}"/>
              </a:ext>
            </a:extLst>
          </p:cNvPr>
          <p:cNvSpPr txBox="1"/>
          <p:nvPr/>
        </p:nvSpPr>
        <p:spPr>
          <a:xfrm>
            <a:off x="304800" y="72771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Project Proposal 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2F737-9C02-FDBC-7EFD-9E02F97C87F9}"/>
              </a:ext>
            </a:extLst>
          </p:cNvPr>
          <p:cNvSpPr txBox="1"/>
          <p:nvPr/>
        </p:nvSpPr>
        <p:spPr>
          <a:xfrm>
            <a:off x="304800" y="6210300"/>
            <a:ext cx="251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Requirements Gathering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706A6-EE8B-612F-692C-AB546E6E5D91}"/>
              </a:ext>
            </a:extLst>
          </p:cNvPr>
          <p:cNvSpPr txBox="1"/>
          <p:nvPr/>
        </p:nvSpPr>
        <p:spPr>
          <a:xfrm>
            <a:off x="304798" y="5143500"/>
            <a:ext cx="251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C631C-7848-29A4-F875-AAF7C87CB5DA}"/>
              </a:ext>
            </a:extLst>
          </p:cNvPr>
          <p:cNvSpPr txBox="1"/>
          <p:nvPr/>
        </p:nvSpPr>
        <p:spPr>
          <a:xfrm>
            <a:off x="304788" y="4076700"/>
            <a:ext cx="251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Implementation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7A9B0E-6E1E-1F06-970F-EFB2A7FFDD52}"/>
              </a:ext>
            </a:extLst>
          </p:cNvPr>
          <p:cNvSpPr txBox="1"/>
          <p:nvPr/>
        </p:nvSpPr>
        <p:spPr>
          <a:xfrm>
            <a:off x="304774" y="3009900"/>
            <a:ext cx="2514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Integration &amp; Testing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CAC03-CA4E-651D-5D6D-891C06DB93A9}"/>
              </a:ext>
            </a:extLst>
          </p:cNvPr>
          <p:cNvSpPr txBox="1"/>
          <p:nvPr/>
        </p:nvSpPr>
        <p:spPr>
          <a:xfrm>
            <a:off x="3215642" y="8183642"/>
            <a:ext cx="227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09-Jun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A093F-29AC-51DC-C279-5D2D40E6BC14}"/>
              </a:ext>
            </a:extLst>
          </p:cNvPr>
          <p:cNvSpPr txBox="1"/>
          <p:nvPr/>
        </p:nvSpPr>
        <p:spPr>
          <a:xfrm>
            <a:off x="4800600" y="8191501"/>
            <a:ext cx="259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16-Jun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E6C63-3E40-3A7C-82D9-BB51CDB90430}"/>
              </a:ext>
            </a:extLst>
          </p:cNvPr>
          <p:cNvSpPr txBox="1"/>
          <p:nvPr/>
        </p:nvSpPr>
        <p:spPr>
          <a:xfrm>
            <a:off x="6705600" y="818363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22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-Jun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E85F4-F92D-4EE2-E78C-3CF9162A3FE2}"/>
              </a:ext>
            </a:extLst>
          </p:cNvPr>
          <p:cNvSpPr txBox="1"/>
          <p:nvPr/>
        </p:nvSpPr>
        <p:spPr>
          <a:xfrm>
            <a:off x="8610598" y="8183640"/>
            <a:ext cx="36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7-July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DCD8C-2770-3607-8584-18D67DA2C744}"/>
              </a:ext>
            </a:extLst>
          </p:cNvPr>
          <p:cNvSpPr txBox="1"/>
          <p:nvPr/>
        </p:nvSpPr>
        <p:spPr>
          <a:xfrm>
            <a:off x="9982200" y="8191501"/>
            <a:ext cx="144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15-Jun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8C297-10FA-8439-E994-9C7332B3BACE}"/>
              </a:ext>
            </a:extLst>
          </p:cNvPr>
          <p:cNvSpPr txBox="1"/>
          <p:nvPr/>
        </p:nvSpPr>
        <p:spPr>
          <a:xfrm>
            <a:off x="11887200" y="8191500"/>
            <a:ext cx="175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28-August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09224A-730C-6B23-B500-F2982787271F}"/>
              </a:ext>
            </a:extLst>
          </p:cNvPr>
          <p:cNvSpPr/>
          <p:nvPr/>
        </p:nvSpPr>
        <p:spPr>
          <a:xfrm>
            <a:off x="3017520" y="7277100"/>
            <a:ext cx="868678" cy="46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8169A-F35D-3D80-5A95-68C2E5D49C5F}"/>
              </a:ext>
            </a:extLst>
          </p:cNvPr>
          <p:cNvSpPr/>
          <p:nvPr/>
        </p:nvSpPr>
        <p:spPr>
          <a:xfrm>
            <a:off x="3886197" y="6263164"/>
            <a:ext cx="1600200" cy="46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C0E04F-0910-EA51-DD5B-91107D6BFA9D}"/>
              </a:ext>
            </a:extLst>
          </p:cNvPr>
          <p:cNvSpPr/>
          <p:nvPr/>
        </p:nvSpPr>
        <p:spPr>
          <a:xfrm>
            <a:off x="5491652" y="5229521"/>
            <a:ext cx="1904998" cy="46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D9B79D-1D1B-BEEF-F91E-28C22518B4A7}"/>
              </a:ext>
            </a:extLst>
          </p:cNvPr>
          <p:cNvSpPr/>
          <p:nvPr/>
        </p:nvSpPr>
        <p:spPr>
          <a:xfrm>
            <a:off x="7400056" y="4032766"/>
            <a:ext cx="1904997" cy="57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14D428-A45D-1E31-4434-1DD5235B1847}"/>
              </a:ext>
            </a:extLst>
          </p:cNvPr>
          <p:cNvSpPr txBox="1"/>
          <p:nvPr/>
        </p:nvSpPr>
        <p:spPr>
          <a:xfrm>
            <a:off x="304774" y="2247900"/>
            <a:ext cx="198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Submission</a:t>
            </a:r>
            <a:endParaRPr lang="en-US" sz="2400" dirty="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C908E56-B36C-2A98-4BEF-306FFDDCC02B}"/>
              </a:ext>
            </a:extLst>
          </p:cNvPr>
          <p:cNvSpPr/>
          <p:nvPr/>
        </p:nvSpPr>
        <p:spPr>
          <a:xfrm>
            <a:off x="9296390" y="3061342"/>
            <a:ext cx="1752607" cy="57872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771FF9-9663-3671-7CE6-C0E602630D2D}"/>
              </a:ext>
            </a:extLst>
          </p:cNvPr>
          <p:cNvSpPr/>
          <p:nvPr/>
        </p:nvSpPr>
        <p:spPr>
          <a:xfrm>
            <a:off x="11048996" y="2119784"/>
            <a:ext cx="1981194" cy="58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04B374CE-AA65-E1B7-0D17-4AD815C169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Software Project Lab- 1</a:t>
            </a: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35193B9F-02EE-B2DE-8682-93C33CF86D13}"/>
              </a:ext>
            </a:extLst>
          </p:cNvPr>
          <p:cNvSpPr/>
          <p:nvPr/>
        </p:nvSpPr>
        <p:spPr>
          <a:xfrm>
            <a:off x="16764000" y="0"/>
            <a:ext cx="914400" cy="161924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453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440</Words>
  <Application>Microsoft Office PowerPoint</Application>
  <PresentationFormat>Custom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Segoe UI Historic</vt:lpstr>
      <vt:lpstr>TeXGyreTermes</vt:lpstr>
      <vt:lpstr>Wingdings</vt:lpstr>
      <vt:lpstr>Office Theme</vt:lpstr>
      <vt:lpstr>SOFTWARE PROJECT LAB-I</vt:lpstr>
      <vt:lpstr>Supervised By:  </vt:lpstr>
      <vt:lpstr>INTRODUCTION</vt:lpstr>
      <vt:lpstr>PROJECT GOAL</vt:lpstr>
      <vt:lpstr>MOTIVATION</vt:lpstr>
      <vt:lpstr>PowerPoint Presentation</vt:lpstr>
      <vt:lpstr>GRAPHICAL DIAGRAM</vt:lpstr>
      <vt:lpstr>PowerPoint Presentation</vt:lpstr>
      <vt:lpstr>PowerPoint Presentation</vt:lpstr>
      <vt:lpstr>CHALLENGES</vt:lpstr>
      <vt:lpstr>Question &amp; Answering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LAB-I</dc:title>
  <dc:creator>Mr. Anonymous</dc:creator>
  <cp:lastModifiedBy>Mr. Anonymous</cp:lastModifiedBy>
  <cp:revision>20</cp:revision>
  <dcterms:created xsi:type="dcterms:W3CDTF">2022-06-08T06:54:29Z</dcterms:created>
  <dcterms:modified xsi:type="dcterms:W3CDTF">2022-06-09T02:48:11Z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2022-06-08T00:00:00Z</vt:filetime>
  </property>
</Properties>
</file>