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B362-93D3-D846-9229-49C077D89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D83B7-6E2E-934A-9687-096482937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2A668-8C11-AA46-92D5-2DE0747D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0427-8662-AA48-99F2-9315166D513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9D849-676C-804D-8BA6-1069B907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B178-480C-2D48-8EB0-76D5A33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042F-D82D-9548-B930-4DFDB29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DBCD-1AED-3F4E-9972-F6CA3338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7A4BC-1BFC-7344-A820-AFCBF3BCA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B8C0-B1EF-984C-9F22-AEBABA9D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0427-8662-AA48-99F2-9315166D513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6FF6-E339-9647-B1BF-DF179B9F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92D5A-5421-A543-A28E-FB96A1F9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042F-D82D-9548-B930-4DFDB29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64CB7-51E9-8244-890C-9BF049107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8C46A-88FC-AF45-8EED-D01862C44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DA09B-0533-274D-BF28-0B379B31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0427-8662-AA48-99F2-9315166D513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75DEE-914D-F740-B7E8-2A297822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46C9-D7B4-2B4F-A55A-4897C3A6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042F-D82D-9548-B930-4DFDB29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2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D2D2-911E-2F44-A7C4-C895FF16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406A-E75B-B24F-AEE0-8CE9F9F8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5F1A8-A69B-4148-9565-BFE89868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0427-8662-AA48-99F2-9315166D513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F23F-5F2F-5542-A7E9-271F3573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1B84C-7C2B-C747-B26B-E1509F8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042F-D82D-9548-B930-4DFDB29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3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FF86-368B-4542-87D4-A599577C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B4C57-F7A1-964E-A588-DF8A9322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3B12A-EBAC-8843-AB0C-26F9A22E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0427-8662-AA48-99F2-9315166D513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D05E-F4C7-2841-9045-81F1C77E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D5E5-E733-9649-8E0F-D8D2EAEA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042F-D82D-9548-B930-4DFDB29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1BF2-BF44-0440-AA2F-5D4AC032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CEDD-A66A-6248-A775-C9FD44E43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79951-D87C-0D49-8C68-1F3B39336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F112-81C5-2149-8B8D-CCBB887D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0427-8662-AA48-99F2-9315166D513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71F1-C991-F044-A69B-8430CBA2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05538-AE39-9E4F-91ED-888C8BBB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042F-D82D-9548-B930-4DFDB29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3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6DAC-567B-884F-B845-A3C2D7DD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4784E-85A9-654F-B0F9-8BF9EB60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C088E-61E2-6E4F-9531-94FE32E61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DD571-87DA-D949-9FA6-FABCD5D26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3CDB0-7DC2-2E41-B218-923750353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4BF50-5A2C-5043-B11C-B6AC31DB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0427-8662-AA48-99F2-9315166D513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80AE8-3F16-4E46-A7E1-4DE202F7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EEB1B-0F7F-8E4F-9EAD-A7C8B00E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042F-D82D-9548-B930-4DFDB29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7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5D95-36E3-164A-9573-263496F7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89F12-0D81-864F-B238-C8EED194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0427-8662-AA48-99F2-9315166D513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B111D-E477-7343-B3CC-10839D24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806E5-D6ED-944C-91F9-4C00EF2B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042F-D82D-9548-B930-4DFDB29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1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E4218-BE8D-2D41-ABCE-AC143C96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0427-8662-AA48-99F2-9315166D513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695E8-019B-434D-B856-0EA3F338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C6EA2-07FA-FA44-B36F-9BDE1292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042F-D82D-9548-B930-4DFDB29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8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FF00-8745-7549-8764-31CF8C3D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D3761-0212-0040-B91A-D84FF0762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D2F0F-90A9-F849-860D-948341EF8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65D68-29C8-A346-964E-EEB1D71E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0427-8662-AA48-99F2-9315166D513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DB242-D2E2-A94E-98AE-EF6C9D8A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9AC28-822F-BC4C-83BF-F3156B20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042F-D82D-9548-B930-4DFDB29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67EA-9A57-EE4D-8B4C-07349DD3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EAAF8-6C2E-D045-8B6F-198C409FA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ABFEB-6F61-CF43-9426-F89641FEA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979FC-9040-3247-A144-C6905F82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0427-8662-AA48-99F2-9315166D513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2DB9-F978-794C-80CF-878CAD80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CD607-9EC9-284A-B804-EB5FBA9B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042F-D82D-9548-B930-4DFDB29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C08CF-3BD8-7342-A042-8C215514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EF217-D052-B74C-911F-F56CD529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08554-5722-D440-800B-F3B08A744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0427-8662-AA48-99F2-9315166D513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C9EB-6324-DB4B-9859-1B60A2F75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21E0A-CE51-8342-A45D-F0733CD03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042F-D82D-9548-B930-4DFDB29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EC2274A1-FD07-7B44-81EC-C939B596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3" y="2486184"/>
            <a:ext cx="1943100" cy="1366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B0D20C-C5FE-C244-8E35-7FAAB2EBC6AF}"/>
                  </a:ext>
                </a:extLst>
              </p:cNvPr>
              <p:cNvSpPr txBox="1"/>
              <p:nvPr/>
            </p:nvSpPr>
            <p:spPr>
              <a:xfrm>
                <a:off x="2824395" y="2153360"/>
                <a:ext cx="1934440" cy="2337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utDNA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TF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99</m:t>
                        </m:r>
                      </m:e>
                    </m:rad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Age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Sex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Race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Smoking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Urothelial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NAC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MIBC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B0D20C-C5FE-C244-8E35-7FAAB2EB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395" y="2153360"/>
                <a:ext cx="1934440" cy="2337178"/>
              </a:xfrm>
              <a:prstGeom prst="rect">
                <a:avLst/>
              </a:prstGeom>
              <a:blipFill>
                <a:blip r:embed="rId3"/>
                <a:stretch>
                  <a:fillRect l="-2614" b="-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37C83CC-4831-2949-8A8B-704D03095966}"/>
              </a:ext>
            </a:extLst>
          </p:cNvPr>
          <p:cNvSpPr/>
          <p:nvPr/>
        </p:nvSpPr>
        <p:spPr>
          <a:xfrm>
            <a:off x="5624313" y="2141286"/>
            <a:ext cx="2238703" cy="2186152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forest with LOOCV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E3572-A28D-BB4C-8A56-F634D845C1EE}"/>
              </a:ext>
            </a:extLst>
          </p:cNvPr>
          <p:cNvSpPr txBox="1"/>
          <p:nvPr/>
        </p:nvSpPr>
        <p:spPr>
          <a:xfrm>
            <a:off x="9579898" y="1562213"/>
            <a:ext cx="15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pCR</a:t>
            </a:r>
            <a:r>
              <a:rPr lang="en-US" dirty="0"/>
              <a:t> vs no </a:t>
            </a:r>
            <a:r>
              <a:rPr lang="en-US" dirty="0" err="1"/>
              <a:t>pCR</a:t>
            </a:r>
            <a:endParaRPr lang="en-US" dirty="0"/>
          </a:p>
        </p:txBody>
      </p:sp>
      <p:pic>
        <p:nvPicPr>
          <p:cNvPr id="12" name="Picture 11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8CAA02F-EAAF-ED4E-BAB6-E9EE320C0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253" y="2038582"/>
            <a:ext cx="2832100" cy="2603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DB2373-3A71-EB4D-A6EF-FDBB77F4FB14}"/>
              </a:ext>
            </a:extLst>
          </p:cNvPr>
          <p:cNvSpPr txBox="1"/>
          <p:nvPr/>
        </p:nvSpPr>
        <p:spPr>
          <a:xfrm>
            <a:off x="3406097" y="1771954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8C2E7-B957-C248-A9FC-C56B9C71C11F}"/>
              </a:ext>
            </a:extLst>
          </p:cNvPr>
          <p:cNvSpPr txBox="1"/>
          <p:nvPr/>
        </p:nvSpPr>
        <p:spPr>
          <a:xfrm>
            <a:off x="926341" y="1777485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F0FD3E-A1FB-054D-90BB-1421E46757BF}"/>
              </a:ext>
            </a:extLst>
          </p:cNvPr>
          <p:cNvCxnSpPr>
            <a:cxnSpLocks/>
          </p:cNvCxnSpPr>
          <p:nvPr/>
        </p:nvCxnSpPr>
        <p:spPr>
          <a:xfrm>
            <a:off x="2162431" y="3321949"/>
            <a:ext cx="587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7E9421-9552-E34F-862B-8912A8FBBF82}"/>
              </a:ext>
            </a:extLst>
          </p:cNvPr>
          <p:cNvCxnSpPr/>
          <p:nvPr/>
        </p:nvCxnSpPr>
        <p:spPr>
          <a:xfrm>
            <a:off x="4977308" y="3299336"/>
            <a:ext cx="587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02928B-76A1-4A48-80F7-E575582ED3FB}"/>
              </a:ext>
            </a:extLst>
          </p:cNvPr>
          <p:cNvCxnSpPr/>
          <p:nvPr/>
        </p:nvCxnSpPr>
        <p:spPr>
          <a:xfrm>
            <a:off x="7884555" y="3287990"/>
            <a:ext cx="587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634C5DB-859B-4548-A809-BFA8AFE61EA1}"/>
              </a:ext>
            </a:extLst>
          </p:cNvPr>
          <p:cNvSpPr/>
          <p:nvPr/>
        </p:nvSpPr>
        <p:spPr>
          <a:xfrm>
            <a:off x="2824551" y="2153360"/>
            <a:ext cx="2170159" cy="2342212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23</cp:revision>
  <dcterms:created xsi:type="dcterms:W3CDTF">2022-03-19T13:33:28Z</dcterms:created>
  <dcterms:modified xsi:type="dcterms:W3CDTF">2022-03-19T14:09:43Z</dcterms:modified>
</cp:coreProperties>
</file>