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C37C-5E33-A241-9694-550FC9F02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0E31C-B251-0948-B34E-535D33BC6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18CCA-BDDC-3E41-87A0-30B307B9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D9A6-DDEA-CA4F-B60C-891A4C48A86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0271D-D93E-EC41-82D8-821CCB18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D49AB-A7E4-0B4B-9832-35C6FF5E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139E-634A-E344-939A-EB3FD0BA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759E-4335-BD4C-ACC6-3780BAB3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06C2-2750-BB45-956A-CCDC434D4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985BB-75CF-9947-98D3-C63AB0ED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D9A6-DDEA-CA4F-B60C-891A4C48A86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A4C3D-9AED-ED49-800C-2E0AF2BD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6B9A6-BAB7-5541-A9B7-3239F1C4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139E-634A-E344-939A-EB3FD0BA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7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71806-EC80-7246-84A8-22E426191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C1237-BC59-FA4A-A9D9-06E73DAB0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B7F88-F4B8-3741-866C-E06321A5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D9A6-DDEA-CA4F-B60C-891A4C48A86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95188-D223-E64B-8C47-341F7F38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3F56A-83B6-5A4C-B081-4F0F9BAF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139E-634A-E344-939A-EB3FD0BA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4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B3BB-045C-A34E-9EBE-5592870D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B9F51-937E-A54C-B179-3B31BBB14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BAD5C-DABD-9443-AFBD-790E91F5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D9A6-DDEA-CA4F-B60C-891A4C48A86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BF2DE-FBF8-FE49-8987-0503A7E4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E774-38A2-824C-A2E5-F018A0A4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139E-634A-E344-939A-EB3FD0BA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0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1AA2-FF25-B44E-9894-E1FAF72D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D4195-84D0-5649-8255-B890E65A2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A074E-5B60-2E4C-A83F-C1888B50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D9A6-DDEA-CA4F-B60C-891A4C48A86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5E9B3-BAC9-E544-9AF3-C004038B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DBB87-BB41-334C-9CA6-BE904CEF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139E-634A-E344-939A-EB3FD0BA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3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D863-82C0-4B4B-B12D-523F22B2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C968E-C573-9B49-AA62-A2B77A6A6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8BD44-F865-8840-88E2-7EE6C7C4A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474FB-4EF8-EE43-925D-D86F419D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D9A6-DDEA-CA4F-B60C-891A4C48A86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0001C-76F0-D24B-8527-A3DD17DA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63907-35B1-5442-B728-37706C06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139E-634A-E344-939A-EB3FD0BA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4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01C3-D00B-6043-8D3B-CC98CC5D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F88E9-F280-C44E-998F-CB04BDF7D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F1073-AB2F-3E42-AFD7-C531EBA89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17BA8-2F40-4341-9655-18E044443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13C36-B256-2C44-921A-58B20DD88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D0FBAD-20BE-8D4D-924A-9C5FD80E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D9A6-DDEA-CA4F-B60C-891A4C48A86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CA1A8-AB1E-1440-B428-54226762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53BFB-E158-B84B-937A-4B254410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139E-634A-E344-939A-EB3FD0BA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2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CF33-7EF7-6648-935D-728C42DC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AE85E-FC9A-B949-94C2-4345B4DE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D9A6-DDEA-CA4F-B60C-891A4C48A86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55716-8301-6444-8D1B-71F68BA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2943B-0C32-1E47-8FDA-A6CB14E8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139E-634A-E344-939A-EB3FD0BA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9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94E21-1FDE-1448-AC9D-1BE137BE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D9A6-DDEA-CA4F-B60C-891A4C48A86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FFEEE-F6E2-C74E-8EB3-FF4EA7A6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EB415-7503-634C-9AC4-437E9E54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139E-634A-E344-939A-EB3FD0BA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5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98A5-163D-B541-BE46-DDC6EFD8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7A71-14F2-E44C-8CDE-62F054EC5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A1D5A-EA27-A142-A337-311DDCFC8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AD09E-9A8E-0843-8829-37BAF781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D9A6-DDEA-CA4F-B60C-891A4C48A86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F5ABA-675A-5343-B9F7-441BD945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C826D-CD95-E143-980C-A26F4E18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139E-634A-E344-939A-EB3FD0BA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8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4DBD-A401-F64C-9032-2D140CF8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44A8D-885F-FB4A-B2D2-4C3549939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A5EB3-5DAD-6345-880D-79C227B35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EDC63-6F12-6B42-B143-70F752E5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D9A6-DDEA-CA4F-B60C-891A4C48A86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D7B21-5B0E-8E4D-885C-5148AC5A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6BAD3-AF44-8840-91B5-DE5461D1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139E-634A-E344-939A-EB3FD0BA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6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328EED-70AE-204B-8C78-1C274CA5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30E35-AF25-BF40-91A8-A1B831B82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E09F2-43A9-4F49-95E8-D2E94BBF2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D9A6-DDEA-CA4F-B60C-891A4C48A86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BC7F4-CF61-C04C-AD01-1E61F6A3E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61631-4D87-4442-B9F1-3BA15DC12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3139E-634A-E344-939A-EB3FD0BA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1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41FB-5A63-5442-95A4-54652A8AB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Promoter in 450k data</a:t>
            </a:r>
          </a:p>
        </p:txBody>
      </p:sp>
    </p:spTree>
    <p:extLst>
      <p:ext uri="{BB962C8B-B14F-4D97-AF65-F5344CB8AC3E}">
        <p14:creationId xmlns:p14="http://schemas.microsoft.com/office/powerpoint/2010/main" val="65831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E3687E-33A4-C84E-8FCC-D92CBC2F1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52366" y="-811086"/>
            <a:ext cx="8480172" cy="848017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58ED8F-1F0A-6849-A8F6-681E6526D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385" y="-888657"/>
            <a:ext cx="8635314" cy="86353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769AC3-C84A-D846-A37A-C7513CFB6379}"/>
              </a:ext>
            </a:extLst>
          </p:cNvPr>
          <p:cNvSpPr txBox="1"/>
          <p:nvPr/>
        </p:nvSpPr>
        <p:spPr>
          <a:xfrm>
            <a:off x="2680138" y="830317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WGBS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1C587F-E332-1641-94E6-C6D0E9D9B833}"/>
              </a:ext>
            </a:extLst>
          </p:cNvPr>
          <p:cNvSpPr txBox="1"/>
          <p:nvPr/>
        </p:nvSpPr>
        <p:spPr>
          <a:xfrm>
            <a:off x="8145170" y="830317"/>
            <a:ext cx="150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450k (</a:t>
            </a:r>
            <a:r>
              <a:rPr lang="en-US"/>
              <a:t>Reinius)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4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0EF7A9-5213-6B47-9EF8-77D80A94C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28" y="-1629269"/>
            <a:ext cx="9177832" cy="9177832"/>
          </a:xfr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D38E8B-EEEC-2B49-B45E-F5EC284A1886}"/>
              </a:ext>
            </a:extLst>
          </p:cNvPr>
          <p:cNvCxnSpPr/>
          <p:nvPr/>
        </p:nvCxnSpPr>
        <p:spPr>
          <a:xfrm>
            <a:off x="4013105" y="599090"/>
            <a:ext cx="0" cy="5181600"/>
          </a:xfrm>
          <a:prstGeom prst="line">
            <a:avLst/>
          </a:prstGeom>
          <a:ln w="603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A3E085-7500-0244-A713-C5D0AA19231C}"/>
              </a:ext>
            </a:extLst>
          </p:cNvPr>
          <p:cNvCxnSpPr/>
          <p:nvPr/>
        </p:nvCxnSpPr>
        <p:spPr>
          <a:xfrm>
            <a:off x="5178763" y="640277"/>
            <a:ext cx="0" cy="5181600"/>
          </a:xfrm>
          <a:prstGeom prst="line">
            <a:avLst/>
          </a:prstGeom>
          <a:ln w="603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775C84-0B9F-2C44-BCE5-FDF7228C0B89}"/>
              </a:ext>
            </a:extLst>
          </p:cNvPr>
          <p:cNvCxnSpPr/>
          <p:nvPr/>
        </p:nvCxnSpPr>
        <p:spPr>
          <a:xfrm>
            <a:off x="6319710" y="632036"/>
            <a:ext cx="0" cy="5181600"/>
          </a:xfrm>
          <a:prstGeom prst="line">
            <a:avLst/>
          </a:prstGeom>
          <a:ln w="603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FA41ED-92DA-D945-A316-8359B7E1E1D4}"/>
              </a:ext>
            </a:extLst>
          </p:cNvPr>
          <p:cNvCxnSpPr/>
          <p:nvPr/>
        </p:nvCxnSpPr>
        <p:spPr>
          <a:xfrm>
            <a:off x="7448307" y="660866"/>
            <a:ext cx="0" cy="5181600"/>
          </a:xfrm>
          <a:prstGeom prst="line">
            <a:avLst/>
          </a:prstGeom>
          <a:ln w="603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37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Promoter in 450k data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Alahi, Irfan</dc:creator>
  <cp:lastModifiedBy>Alahi, Irfan</cp:lastModifiedBy>
  <cp:revision>23</cp:revision>
  <dcterms:created xsi:type="dcterms:W3CDTF">2020-07-13T17:01:38Z</dcterms:created>
  <dcterms:modified xsi:type="dcterms:W3CDTF">2020-07-17T00:21:48Z</dcterms:modified>
</cp:coreProperties>
</file>