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4B58-C086-014A-9EDE-D8A28A0A2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CBFD5-B251-0D46-A1CE-772004037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CFEF-F60B-C146-B09E-FFDA2014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9227-A419-4C4A-B317-C9306CFA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F450-870A-194B-BE13-1BA308BF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9327-0025-5649-A1F3-4FEADEC5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1349-55AC-E34B-8B55-D3B89296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1BAC-2A55-F041-B6CA-0C2F7FEF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EBF71-FF22-0748-8480-129D2907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00CA3-6D91-1744-B730-7DEB8D8D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C69D8-3B39-424A-AF0A-1CF4A2D7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EB740-50A6-584E-90FB-6D9DD2AF9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60F9-01F8-7E4A-8CFA-95D40302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8454E-FCC6-BF44-826F-A925589C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08FF-7B90-FC4F-9E0D-760DA6B8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8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91C3-7538-474D-A19F-91D53F99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513F-F8C7-F644-A5A8-9B2433BF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F00D-3054-B74C-A67B-986825D1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B40FF-A468-1C43-9CED-6DA41A35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3A01-D024-5B40-AC79-A50DD45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2F47-8EC7-9145-A4FA-7BDF3026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86A4-9B34-F44B-93AB-793C5DB21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EF11-EE25-1C43-B35C-500CED3B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6440-8763-9D43-BC0F-DF608278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9C50-1AC6-B641-9663-F33DCA43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AA62-91F0-BF4A-AEBF-6B253E4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FD3A-845A-8044-9AE8-721FE629F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A91FF-D261-8249-B503-972CAA86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6959-CF2E-AD42-9D63-FD4FD761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574E-826D-214A-AC75-B712FA7B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75970-CBF5-7F41-BEC8-F1089D4D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9F26-3419-BE4F-BFBC-DEC337E6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2771-886A-6C4B-B3C5-ACE8E4394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7173A-9B8A-484F-B25B-55DCB15B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B8B89-3E4E-1640-843E-92E409225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AE5C6-0683-CF4A-969E-212403E72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9F235-7B69-7F45-AB1C-620E8C22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CE55D-83DB-5045-A379-F7933B62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FA209-B9A8-434A-B3AC-D42B010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A21B-487C-2442-8883-2DF3113A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79A09-E5DA-714C-8C7B-017FCC93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05F62-F70E-7A4B-B714-2FF35F97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DC43C-502E-BE49-BE27-A1837116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79D69-D50E-6349-A259-E842A192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6F747-8E33-404B-ACDB-F7DD87E5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B796-5C00-8545-A3CB-1498FCEE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C58B-3B2E-CD41-AA54-5599CB46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D839-FEC3-1942-A72B-9FF06469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AEEE8-2D0D-E440-8671-C9E085955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8AA37-A464-E543-9589-EA395C2B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30BD4-F0B9-EA4C-AA45-42AB7CD0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CE9A-58B0-364E-BE6C-6B92AB9D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77A-AD59-7E4C-9865-B3D5C468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B9089-D107-B24E-BEC8-0DB794A7D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0C93-A620-7E47-B06E-AB94F1039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ACDB4-E8C1-9B46-88EB-7BDF0D96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70C42-C60E-7F4F-915B-B664B2CA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0B20F-8B91-5F42-A2DF-BD1A2B9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F101-E3DE-5349-994D-9911F1B0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2562-1AD3-CF42-8F2A-7590318B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AB179-5B2F-6848-A6FC-5CD4B750F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2197-C50E-CF4D-ADCB-BB26ACCBB57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24AF-2B1B-764B-A992-2125D621D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0BA9-D504-1749-A80B-D6AA05908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3E7A-3DF9-A74C-9667-E8FFF4940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5583-8634-1246-8D5B-1C524A67A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TIL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12C8-6513-3345-ADCF-7EE30F863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E9E9-B26E-4545-B35F-C81B9564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Facility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108D-DDC6-8540-942C-44368CD1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MGI: 1313,1382 and 1389 </a:t>
            </a:r>
          </a:p>
          <a:p>
            <a:r>
              <a:rPr lang="en-US" dirty="0" err="1"/>
              <a:t>Medgenome</a:t>
            </a:r>
            <a:r>
              <a:rPr lang="en-US" dirty="0"/>
              <a:t> : All others</a:t>
            </a:r>
          </a:p>
        </p:txBody>
      </p:sp>
    </p:spTree>
    <p:extLst>
      <p:ext uri="{BB962C8B-B14F-4D97-AF65-F5344CB8AC3E}">
        <p14:creationId xmlns:p14="http://schemas.microsoft.com/office/powerpoint/2010/main" val="365416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AFF0D-C476-0F40-A842-74B094FA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5460" y="683929"/>
            <a:ext cx="5005420" cy="6284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55654-87A3-624F-8965-2FFEB6C4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71" y="683929"/>
            <a:ext cx="5226910" cy="6373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580D5-3616-D04A-9C91-63221724A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16" y="2353105"/>
            <a:ext cx="3784600" cy="326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40003-C7F8-A540-8243-C12FD8740590}"/>
              </a:ext>
            </a:extLst>
          </p:cNvPr>
          <p:cNvSpPr txBox="1"/>
          <p:nvPr/>
        </p:nvSpPr>
        <p:spPr>
          <a:xfrm>
            <a:off x="4151870" y="314597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2F559-66C0-6841-AD1E-8C251513A228}"/>
              </a:ext>
            </a:extLst>
          </p:cNvPr>
          <p:cNvSpPr txBox="1"/>
          <p:nvPr/>
        </p:nvSpPr>
        <p:spPr>
          <a:xfrm>
            <a:off x="894537" y="174230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Candace 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A9AD6-67F8-5549-9740-8256B02CC02F}"/>
              </a:ext>
            </a:extLst>
          </p:cNvPr>
          <p:cNvSpPr txBox="1"/>
          <p:nvPr/>
        </p:nvSpPr>
        <p:spPr>
          <a:xfrm>
            <a:off x="4684429" y="17423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43523-3210-194F-9285-CFAAB20AF970}"/>
              </a:ext>
            </a:extLst>
          </p:cNvPr>
          <p:cNvSpPr txBox="1"/>
          <p:nvPr/>
        </p:nvSpPr>
        <p:spPr>
          <a:xfrm>
            <a:off x="7963217" y="1742302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result</a:t>
            </a:r>
          </a:p>
        </p:txBody>
      </p:sp>
    </p:spTree>
    <p:extLst>
      <p:ext uri="{BB962C8B-B14F-4D97-AF65-F5344CB8AC3E}">
        <p14:creationId xmlns:p14="http://schemas.microsoft.com/office/powerpoint/2010/main" val="274277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AFF0D-C476-0F40-A842-74B094FA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5460" y="683929"/>
            <a:ext cx="5005420" cy="6284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55654-87A3-624F-8965-2FFEB6C4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36570" y="683929"/>
            <a:ext cx="5359645" cy="6174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580D5-3616-D04A-9C91-63221724AA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35216" y="2401345"/>
            <a:ext cx="3784600" cy="31674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40003-C7F8-A540-8243-C12FD8740590}"/>
              </a:ext>
            </a:extLst>
          </p:cNvPr>
          <p:cNvSpPr txBox="1"/>
          <p:nvPr/>
        </p:nvSpPr>
        <p:spPr>
          <a:xfrm>
            <a:off x="4151870" y="31459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723C1-7EAB-6644-9816-D2A96FA497D5}"/>
              </a:ext>
            </a:extLst>
          </p:cNvPr>
          <p:cNvSpPr txBox="1"/>
          <p:nvPr/>
        </p:nvSpPr>
        <p:spPr>
          <a:xfrm>
            <a:off x="894537" y="174230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Candace 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54FEA-DCF2-774E-B1EC-B5284562BE2A}"/>
              </a:ext>
            </a:extLst>
          </p:cNvPr>
          <p:cNvSpPr txBox="1"/>
          <p:nvPr/>
        </p:nvSpPr>
        <p:spPr>
          <a:xfrm>
            <a:off x="4684429" y="17423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4E056-5DF7-3D4B-B45C-2AB94A79907E}"/>
              </a:ext>
            </a:extLst>
          </p:cNvPr>
          <p:cNvSpPr txBox="1"/>
          <p:nvPr/>
        </p:nvSpPr>
        <p:spPr>
          <a:xfrm>
            <a:off x="7963217" y="1742302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result</a:t>
            </a:r>
          </a:p>
        </p:txBody>
      </p:sp>
    </p:spTree>
    <p:extLst>
      <p:ext uri="{BB962C8B-B14F-4D97-AF65-F5344CB8AC3E}">
        <p14:creationId xmlns:p14="http://schemas.microsoft.com/office/powerpoint/2010/main" val="373310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AFF0D-C476-0F40-A842-74B094FA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5460" y="683929"/>
            <a:ext cx="5005420" cy="6284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55654-87A3-624F-8965-2FFEB6C4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36570" y="683929"/>
            <a:ext cx="5359645" cy="6284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580D5-3616-D04A-9C91-63221724AA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32773" y="2397398"/>
            <a:ext cx="3589485" cy="3175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40003-C7F8-A540-8243-C12FD8740590}"/>
              </a:ext>
            </a:extLst>
          </p:cNvPr>
          <p:cNvSpPr txBox="1"/>
          <p:nvPr/>
        </p:nvSpPr>
        <p:spPr>
          <a:xfrm>
            <a:off x="4151870" y="314597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723C1-7EAB-6644-9816-D2A96FA497D5}"/>
              </a:ext>
            </a:extLst>
          </p:cNvPr>
          <p:cNvSpPr txBox="1"/>
          <p:nvPr/>
        </p:nvSpPr>
        <p:spPr>
          <a:xfrm>
            <a:off x="894537" y="174230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Candace 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54FEA-DCF2-774E-B1EC-B5284562BE2A}"/>
              </a:ext>
            </a:extLst>
          </p:cNvPr>
          <p:cNvSpPr txBox="1"/>
          <p:nvPr/>
        </p:nvSpPr>
        <p:spPr>
          <a:xfrm>
            <a:off x="4684429" y="17423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4E056-5DF7-3D4B-B45C-2AB94A79907E}"/>
              </a:ext>
            </a:extLst>
          </p:cNvPr>
          <p:cNvSpPr txBox="1"/>
          <p:nvPr/>
        </p:nvSpPr>
        <p:spPr>
          <a:xfrm>
            <a:off x="7963217" y="1742302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result</a:t>
            </a:r>
          </a:p>
        </p:txBody>
      </p:sp>
    </p:spTree>
    <p:extLst>
      <p:ext uri="{BB962C8B-B14F-4D97-AF65-F5344CB8AC3E}">
        <p14:creationId xmlns:p14="http://schemas.microsoft.com/office/powerpoint/2010/main" val="323238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AFF0D-C476-0F40-A842-74B094FA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5460" y="683929"/>
            <a:ext cx="5005420" cy="6284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55654-87A3-624F-8965-2FFEB6C4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36570" y="683929"/>
            <a:ext cx="5359645" cy="6284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580D5-3616-D04A-9C91-63221724AA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32773" y="2451467"/>
            <a:ext cx="3589485" cy="306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40003-C7F8-A540-8243-C12FD8740590}"/>
              </a:ext>
            </a:extLst>
          </p:cNvPr>
          <p:cNvSpPr txBox="1"/>
          <p:nvPr/>
        </p:nvSpPr>
        <p:spPr>
          <a:xfrm>
            <a:off x="4151870" y="314597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CD19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723C1-7EAB-6644-9816-D2A96FA497D5}"/>
              </a:ext>
            </a:extLst>
          </p:cNvPr>
          <p:cNvSpPr txBox="1"/>
          <p:nvPr/>
        </p:nvSpPr>
        <p:spPr>
          <a:xfrm>
            <a:off x="894537" y="174230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Candace 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54FEA-DCF2-774E-B1EC-B5284562BE2A}"/>
              </a:ext>
            </a:extLst>
          </p:cNvPr>
          <p:cNvSpPr txBox="1"/>
          <p:nvPr/>
        </p:nvSpPr>
        <p:spPr>
          <a:xfrm>
            <a:off x="4684429" y="17423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4E056-5DF7-3D4B-B45C-2AB94A79907E}"/>
              </a:ext>
            </a:extLst>
          </p:cNvPr>
          <p:cNvSpPr txBox="1"/>
          <p:nvPr/>
        </p:nvSpPr>
        <p:spPr>
          <a:xfrm>
            <a:off x="7963217" y="1742302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result</a:t>
            </a:r>
          </a:p>
        </p:txBody>
      </p:sp>
    </p:spTree>
    <p:extLst>
      <p:ext uri="{BB962C8B-B14F-4D97-AF65-F5344CB8AC3E}">
        <p14:creationId xmlns:p14="http://schemas.microsoft.com/office/powerpoint/2010/main" val="243510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6AFF0D-C476-0F40-A842-74B094FA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5460" y="683929"/>
            <a:ext cx="5005420" cy="6284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C55654-87A3-624F-8965-2FFEB6C4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36570" y="683929"/>
            <a:ext cx="5359645" cy="6284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580D5-3616-D04A-9C91-63221724AA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60605" y="2451467"/>
            <a:ext cx="2933820" cy="306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40003-C7F8-A540-8243-C12FD8740590}"/>
              </a:ext>
            </a:extLst>
          </p:cNvPr>
          <p:cNvSpPr txBox="1"/>
          <p:nvPr/>
        </p:nvSpPr>
        <p:spPr>
          <a:xfrm>
            <a:off x="4151870" y="314597"/>
            <a:ext cx="966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CD56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723C1-7EAB-6644-9816-D2A96FA497D5}"/>
              </a:ext>
            </a:extLst>
          </p:cNvPr>
          <p:cNvSpPr txBox="1"/>
          <p:nvPr/>
        </p:nvSpPr>
        <p:spPr>
          <a:xfrm>
            <a:off x="894537" y="174230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Candace 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54FEA-DCF2-774E-B1EC-B5284562BE2A}"/>
              </a:ext>
            </a:extLst>
          </p:cNvPr>
          <p:cNvSpPr txBox="1"/>
          <p:nvPr/>
        </p:nvSpPr>
        <p:spPr>
          <a:xfrm>
            <a:off x="4684429" y="17423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4E056-5DF7-3D4B-B45C-2AB94A79907E}"/>
              </a:ext>
            </a:extLst>
          </p:cNvPr>
          <p:cNvSpPr txBox="1"/>
          <p:nvPr/>
        </p:nvSpPr>
        <p:spPr>
          <a:xfrm>
            <a:off x="7963217" y="1742302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result</a:t>
            </a:r>
          </a:p>
        </p:txBody>
      </p:sp>
    </p:spTree>
    <p:extLst>
      <p:ext uri="{BB962C8B-B14F-4D97-AF65-F5344CB8AC3E}">
        <p14:creationId xmlns:p14="http://schemas.microsoft.com/office/powerpoint/2010/main" val="255343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ALL TIL</vt:lpstr>
      <vt:lpstr>Sequencing Facility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TIL</dc:title>
  <dc:creator>Alahi, Irfan</dc:creator>
  <cp:lastModifiedBy>Alahi, Irfan</cp:lastModifiedBy>
  <cp:revision>19</cp:revision>
  <dcterms:created xsi:type="dcterms:W3CDTF">2020-05-10T14:02:46Z</dcterms:created>
  <dcterms:modified xsi:type="dcterms:W3CDTF">2020-05-11T07:36:54Z</dcterms:modified>
</cp:coreProperties>
</file>