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5" r:id="rId8"/>
    <p:sldId id="266" r:id="rId9"/>
    <p:sldId id="278" r:id="rId10"/>
    <p:sldId id="267" r:id="rId11"/>
    <p:sldId id="273" r:id="rId12"/>
    <p:sldId id="275" r:id="rId13"/>
    <p:sldId id="271" r:id="rId14"/>
    <p:sldId id="269" r:id="rId15"/>
    <p:sldId id="277" r:id="rId16"/>
    <p:sldId id="268" r:id="rId17"/>
    <p:sldId id="274" r:id="rId18"/>
    <p:sldId id="276" r:id="rId19"/>
    <p:sldId id="272" r:id="rId20"/>
    <p:sldId id="270" r:id="rId21"/>
    <p:sldId id="262" r:id="rId22"/>
    <p:sldId id="263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BC16-5B7D-D94A-B88D-0EF69376F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E9E2B-2EA3-3B44-8911-D4E013630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BBAA7-3420-B641-A911-60823887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85-145B-544B-8F4F-76E7DABA8656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CDBCD-320A-B34D-AC02-0381C5BE9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D9710-87FB-FA49-B05A-3D48C76A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C7CE-EAD4-924F-AFF1-5FD86166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5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BF2B-58C2-4449-9DD4-4BD11C1B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D4C2F-35BA-D74D-A59A-92AF567B8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315C9-3830-6947-812F-6BA38761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85-145B-544B-8F4F-76E7DABA8656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C0737-4AA6-4C48-A680-A990ADF0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4E8C6-22F6-2743-B947-DBB354BB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C7CE-EAD4-924F-AFF1-5FD86166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9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12CDC-68E9-6D4D-B1C3-B18A8A78D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AD891-E8A6-CE45-98B2-949B453EE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ED16A-9597-A248-B189-38BE1D2C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85-145B-544B-8F4F-76E7DABA8656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997B7-D961-D44D-8273-6BB47575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DFD7A-1BD5-664C-BCFC-0AF5461C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C7CE-EAD4-924F-AFF1-5FD86166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1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D8D4-AB81-ED41-8EDD-2E5ABB78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CDE12-0CC7-DF43-8063-8A2AED4F5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BFF44-D039-EB4C-AA87-5CFE1461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85-145B-544B-8F4F-76E7DABA8656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138E1-69E9-ED4C-A576-5454E449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252F-9AB5-5540-8AA3-718A8AE2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C7CE-EAD4-924F-AFF1-5FD86166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5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CB00-64B2-D147-AC99-77272BC9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B8E23-7CBC-794B-98F9-743E169BF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FEE2F-A4B4-7B44-A5E4-5393A00B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85-145B-544B-8F4F-76E7DABA8656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3941A-4FBD-6C4C-9CBE-FFFEA683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583CD-2783-F54E-8914-5FE790C1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C7CE-EAD4-924F-AFF1-5FD86166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1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13BE-A7A7-CA4A-AAE0-5A8EC587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95D4-473A-A041-B909-2627633C2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775AC-1036-6F45-8614-5620D4FA9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96636-4ED5-B844-89CB-D74FC220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85-145B-544B-8F4F-76E7DABA8656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9571E-37F5-2742-A076-FDE6CD8A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16BF2-9C45-E847-9875-1FEA4228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C7CE-EAD4-924F-AFF1-5FD86166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5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CD87-4837-3846-95F5-6496616F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E0F01-23BE-674D-A99A-0F414EE32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6996A-ED30-9E48-BE22-6B5BA0F1D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7AE2B-D551-9140-A32B-26D47C201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28555-923F-B64B-93C6-30D56DA74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566AD-4F36-6E4E-A563-FDE838A6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85-145B-544B-8F4F-76E7DABA8656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9EA3D-3EB4-AB44-AD9C-1742BCE3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2501D-38B8-D84D-8459-1852ECD8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C7CE-EAD4-924F-AFF1-5FD86166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BA0F-57F0-8247-BECB-346042C1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90B67-F9C1-0F4D-96EC-2684DC61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85-145B-544B-8F4F-76E7DABA8656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B0999-F6A2-1244-AAD9-8F7D3FA1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A44A1-90B9-BB4E-BDF7-AEB67297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C7CE-EAD4-924F-AFF1-5FD86166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6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BE760-0B76-B249-B233-74A95CFA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85-145B-544B-8F4F-76E7DABA8656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B7285-379A-A743-976D-4288D22C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09B61-F7D5-F944-A577-32A9655E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C7CE-EAD4-924F-AFF1-5FD86166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3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848C-2571-294C-96AD-81094B78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1E022-513F-5A4C-88DE-04A9EC0F5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93A44-051D-2146-B8CF-E1D5B2ADA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58C6C-E365-CE46-A13F-CC8B9293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85-145B-544B-8F4F-76E7DABA8656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7AE39-22F0-8147-B137-89D4E3B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A9C2A-DA50-544B-9ACA-8C3B89EE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C7CE-EAD4-924F-AFF1-5FD86166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F76E-8BD1-994A-B4FF-3332992D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D57C5-02F7-A44D-A896-A775B9945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C7B9C-D422-3F4F-8CE0-2069A8ACF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68CE6-1BEB-2541-ADDB-3F803731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0B85-145B-544B-8F4F-76E7DABA8656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CD177-FA66-624D-86EF-FA2F50D9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FFD4B-4661-7F4D-934F-8ED37781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C7CE-EAD4-924F-AFF1-5FD86166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9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C2381-5AC2-4C45-99C7-7CD7D46E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7E592-AC4B-894B-8371-A334B036F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CAED-57F2-2644-849F-78EF76108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B0B85-145B-544B-8F4F-76E7DABA8656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B3680-B093-134F-ADCC-653AA1B5A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97032-42CC-1148-AEA2-BCEAA8E8F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0C7CE-EAD4-924F-AFF1-5FD86166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4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1541-C94C-2A4B-8FA7-FAA874B0B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Analysis of </a:t>
            </a:r>
            <a:r>
              <a:rPr lang="en-US" dirty="0"/>
              <a:t>the original 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C29E5-2C9C-4345-BF97-B629922C9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*Ignoring the stripe</a:t>
            </a:r>
          </a:p>
        </p:txBody>
      </p:sp>
    </p:spTree>
    <p:extLst>
      <p:ext uri="{BB962C8B-B14F-4D97-AF65-F5344CB8AC3E}">
        <p14:creationId xmlns:p14="http://schemas.microsoft.com/office/powerpoint/2010/main" val="391039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35B6-8318-FA40-A4E4-2335CA43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Tumor Ratio (all SM positions)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5F0E1-EFDE-3344-8693-3ADB2C7C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255" y="1823325"/>
            <a:ext cx="7010181" cy="414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7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AC7EB4-245A-774A-A0B6-2042EEFC985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Based on Tumor Ratio (PBL positions)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5FCF7-D520-B744-BE96-5CF6EEA11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89" y="1655159"/>
            <a:ext cx="7702189" cy="455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36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23C227-078C-344D-9E41-496CAB8D1D0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Based on Tumor Ratio (EPCAM positions)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5CFA9-1608-6D4C-9271-775F64A8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048" y="1843088"/>
            <a:ext cx="7535698" cy="445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7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C2F5E8-4907-FA4A-9DC6-F3ED89CB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Based on Tumor Ratio (TIL positions)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B91552-8F5D-6349-B6C1-0213C4A5D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856" y="1690688"/>
            <a:ext cx="7968690" cy="471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8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C107A1-DF1D-6F4E-ABC3-35B30A64180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Based on Tumor Ratio (TIL+EPCAM positions)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B4088-1A76-C94F-8CC6-E3F94DC2F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06" y="1560568"/>
            <a:ext cx="8554987" cy="50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55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8866-6726-7B40-BF80-EC8AE1DD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07CEB-A19A-8E4D-ACFB-0DA380DBA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9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EF0836F-4A51-844B-B12D-9D3DEE01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Based on Tumor Ratio (all SM positions)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AA6D47-2BF1-4148-B61A-C502BE761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940" y="1917918"/>
            <a:ext cx="8124888" cy="413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2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AC7EB4-245A-774A-A0B6-2042EEFC985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Based on Tumor Ratio (PBL positions)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8BBB8-A69E-AE4C-898C-5BA1C8303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999" y="1707712"/>
            <a:ext cx="9590802" cy="488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25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23C227-078C-344D-9E41-496CAB8D1D0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Based on Tumor Ratio (EPCAM positions)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C7BF72-C4EB-5447-9C41-E8A0FD3BE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334" y="1854184"/>
            <a:ext cx="8812928" cy="448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3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C2F5E8-4907-FA4A-9DC6-F3ED89CB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Based on Tumor Ratio (TIL positions)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2794CD-2C93-4446-B4D6-7651BB0D1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712" y="1613118"/>
            <a:ext cx="9136576" cy="465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3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4C35-FF6E-F541-B8A0-C34F2828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E5A8B-0FCB-4348-AD72-742CC58E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CRC patients</a:t>
            </a:r>
          </a:p>
          <a:p>
            <a:r>
              <a:rPr lang="en-US" dirty="0"/>
              <a:t>All Healthy</a:t>
            </a:r>
          </a:p>
          <a:p>
            <a:r>
              <a:rPr lang="en-US" dirty="0"/>
              <a:t>Original SM excluding the stripe</a:t>
            </a:r>
          </a:p>
        </p:txBody>
      </p:sp>
    </p:spTree>
    <p:extLst>
      <p:ext uri="{BB962C8B-B14F-4D97-AF65-F5344CB8AC3E}">
        <p14:creationId xmlns:p14="http://schemas.microsoft.com/office/powerpoint/2010/main" val="3755324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C107A1-DF1D-6F4E-ABC3-35B30A64180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Based on Tumor Ratio (TIL+EPCAM positions)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CA40EB-8266-BC40-83C4-940C1D179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976" y="1769515"/>
            <a:ext cx="9262927" cy="47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50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8F83-3714-D74E-ACBC-97DD0504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Detected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98FA1-5404-CB4D-9381-EC98C7CF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50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D638-0322-0047-B968-0DF3F0D9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76" y="0"/>
            <a:ext cx="10323786" cy="1240221"/>
          </a:xfrm>
        </p:spPr>
        <p:txBody>
          <a:bodyPr>
            <a:normAutofit/>
          </a:bodyPr>
          <a:lstStyle/>
          <a:p>
            <a:r>
              <a:rPr lang="en-US" sz="2800" dirty="0"/>
              <a:t>Considering only EPCAM specific positions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E178B-2876-AE4D-87B0-35BBE01EB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2448910"/>
            <a:ext cx="6032500" cy="3568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03050F-5227-AE40-9385-9E8A3D29B492}"/>
              </a:ext>
            </a:extLst>
          </p:cNvPr>
          <p:cNvSpPr txBox="1"/>
          <p:nvPr/>
        </p:nvSpPr>
        <p:spPr>
          <a:xfrm>
            <a:off x="4211901" y="1055555"/>
            <a:ext cx="454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CRC samples where EPCAM has been detected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6D464D-B200-EB4E-95CE-2C2553753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0" y="2369860"/>
            <a:ext cx="61468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5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D638-0322-0047-B968-0DF3F0D9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76" y="0"/>
            <a:ext cx="10323786" cy="1240221"/>
          </a:xfrm>
        </p:spPr>
        <p:txBody>
          <a:bodyPr>
            <a:normAutofit/>
          </a:bodyPr>
          <a:lstStyle/>
          <a:p>
            <a:r>
              <a:rPr lang="en-US" sz="2800" dirty="0"/>
              <a:t>Considering only TIL specific positions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E178B-2876-AE4D-87B0-35BBE01EBB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1666" y="2175642"/>
            <a:ext cx="5864334" cy="3568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03050F-5227-AE40-9385-9E8A3D29B492}"/>
              </a:ext>
            </a:extLst>
          </p:cNvPr>
          <p:cNvSpPr txBox="1"/>
          <p:nvPr/>
        </p:nvSpPr>
        <p:spPr>
          <a:xfrm>
            <a:off x="3129336" y="744326"/>
            <a:ext cx="413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CRC samples where TIL has been detected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8CB9CB-24D6-F64A-8AC6-95E7A4F6D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0" y="2049079"/>
            <a:ext cx="61595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8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975E-E389-9548-81C8-794BADE3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Mann–Whitney </a:t>
            </a:r>
            <a:r>
              <a:rPr lang="en-US" b="1" i="1" dirty="0"/>
              <a:t>U</a:t>
            </a:r>
            <a:r>
              <a:rPr lang="en-US" b="1" dirty="0"/>
              <a:t> test</a:t>
            </a:r>
            <a:r>
              <a:rPr lang="en-US" dirty="0"/>
              <a:t>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568382-C003-7E4E-9AD5-1DEAA38ED8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9500" y="2272552"/>
            <a:ext cx="3685076" cy="33504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F43461-BBC3-DB48-9F93-AC26EE126F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72608" y="2289812"/>
            <a:ext cx="3435112" cy="33332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198E30-B813-A34C-94FA-2F71DA908F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683063" y="2272552"/>
            <a:ext cx="3804042" cy="335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1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D638-0322-0047-B968-0DF3F0D9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all positions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B1FC76-1DFD-2A4F-A434-6F2AD6C75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070520"/>
            <a:ext cx="5759668" cy="380476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8BC8C5-3BC7-2545-B85A-89FBDEB1D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771" y="1945020"/>
            <a:ext cx="6414227" cy="393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D638-0322-0047-B968-0DF3F0D9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76" y="0"/>
            <a:ext cx="10323786" cy="1240221"/>
          </a:xfrm>
        </p:spPr>
        <p:txBody>
          <a:bodyPr>
            <a:normAutofit/>
          </a:bodyPr>
          <a:lstStyle/>
          <a:p>
            <a:r>
              <a:rPr lang="en-US" sz="2800" dirty="0"/>
              <a:t>Considering only EPCAM specific positions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B1FC76-1DFD-2A4F-A434-6F2AD6C75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4549" y="2133600"/>
            <a:ext cx="5939921" cy="35139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49F29E-BDFA-2946-B7B9-4E12CED1E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30" y="2070540"/>
            <a:ext cx="61468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4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D638-0322-0047-B968-0DF3F0D9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76" y="0"/>
            <a:ext cx="10323786" cy="1240221"/>
          </a:xfrm>
        </p:spPr>
        <p:txBody>
          <a:bodyPr>
            <a:normAutofit/>
          </a:bodyPr>
          <a:lstStyle/>
          <a:p>
            <a:r>
              <a:rPr lang="en-US" sz="2800" dirty="0"/>
              <a:t>Considering only TIL specific positions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B1FC76-1DFD-2A4F-A434-6F2AD6C75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56079" y="2133600"/>
            <a:ext cx="5939920" cy="35139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E53F38-F56C-8E41-B11E-B0D3D03E5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0" y="2002001"/>
            <a:ext cx="61468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3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8C72-46A8-E849-9901-059CC478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only PBL specific positions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9A693-71B4-F242-9AFD-BCC4B0178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455" y="1577307"/>
            <a:ext cx="7649312" cy="452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3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7832-10AF-4940-98A9-5139A99E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TIL+EPCAM specific positions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7803E-4D8D-ED40-9D7A-EEB6C44AC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47" y="1807703"/>
            <a:ext cx="7745905" cy="458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3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2D0F-FD36-A34C-8595-D68B9F60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87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Based on Tumor Ratio</a:t>
            </a:r>
            <a:r>
              <a:rPr lang="en-US" sz="2400" dirty="0"/>
              <a:t>(SLD surgery / SLD pre-chemo)</a:t>
            </a:r>
          </a:p>
        </p:txBody>
      </p:sp>
    </p:spTree>
    <p:extLst>
      <p:ext uri="{BB962C8B-B14F-4D97-AF65-F5344CB8AC3E}">
        <p14:creationId xmlns:p14="http://schemas.microsoft.com/office/powerpoint/2010/main" val="25766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173</Words>
  <Application>Microsoft Macintosh PowerPoint</Application>
  <PresentationFormat>Widescreen</PresentationFormat>
  <Paragraphs>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Analysis of the original SM</vt:lpstr>
      <vt:lpstr>Data</vt:lpstr>
      <vt:lpstr>Mann–Whitney U test </vt:lpstr>
      <vt:lpstr>Considering all positions</vt:lpstr>
      <vt:lpstr>Considering only EPCAM specific positions</vt:lpstr>
      <vt:lpstr>Considering only TIL specific positions</vt:lpstr>
      <vt:lpstr>Considering only PBL specific positions</vt:lpstr>
      <vt:lpstr>Considering TIL+EPCAM specific positions </vt:lpstr>
      <vt:lpstr>Based on Tumor Ratio(SLD surgery / SLD pre-chemo)</vt:lpstr>
      <vt:lpstr>Based on Tumor Ratio (all SM positions)</vt:lpstr>
      <vt:lpstr>PowerPoint Presentation</vt:lpstr>
      <vt:lpstr>PowerPoint Presentation</vt:lpstr>
      <vt:lpstr>Based on Tumor Ratio (TIL positions)</vt:lpstr>
      <vt:lpstr>PowerPoint Presentation</vt:lpstr>
      <vt:lpstr>Supp</vt:lpstr>
      <vt:lpstr>Based on Tumor Ratio (all SM positions)</vt:lpstr>
      <vt:lpstr>PowerPoint Presentation</vt:lpstr>
      <vt:lpstr>PowerPoint Presentation</vt:lpstr>
      <vt:lpstr>Based on Tumor Ratio (TIL positions)</vt:lpstr>
      <vt:lpstr>PowerPoint Presentation</vt:lpstr>
      <vt:lpstr>Only Detected</vt:lpstr>
      <vt:lpstr>Considering only EPCAM specific positions</vt:lpstr>
      <vt:lpstr>Considering only TIL specific positions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the original SM</dc:title>
  <dc:creator>Alahi, Irfan</dc:creator>
  <cp:lastModifiedBy>Alahi, Irfan</cp:lastModifiedBy>
  <cp:revision>43</cp:revision>
  <dcterms:created xsi:type="dcterms:W3CDTF">2020-05-27T01:41:44Z</dcterms:created>
  <dcterms:modified xsi:type="dcterms:W3CDTF">2020-06-03T22:09:02Z</dcterms:modified>
</cp:coreProperties>
</file>