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79555-6D48-1448-8F41-97E84328E18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E573E-F9DF-5649-9B06-394428090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2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5E4B-155F-2545-869B-B6D32130C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D243C-1088-5F4F-8F1B-8E8CD5E7F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A8119-144B-3040-B8BF-BCB60104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0C-A3DF-D743-91AF-F4422776060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09815-1356-904D-B309-91BB4CC4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DC2E9-97D0-7346-8248-A2355490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1D1C-ABD0-E84F-95CE-8FAC5614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8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A27D-996B-394B-99E2-835E85C6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504ED-8EB2-524A-B1D0-013C5097A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C9991-15A2-4849-9058-76DA5AFD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0C-A3DF-D743-91AF-F4422776060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BB4E5-5111-8346-94F6-55B7EA45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4BAFC-75DC-8946-9313-E28A1237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1D1C-ABD0-E84F-95CE-8FAC5614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4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F8057-73E2-8240-AC89-D41C337DB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C479A-4D37-C244-AF24-7AC012C0C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88F4-803D-FA48-83FE-50845B2C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0C-A3DF-D743-91AF-F4422776060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710B9-3164-F840-8387-07EA42C0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E8073-14A1-1142-AF64-F6E99428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1D1C-ABD0-E84F-95CE-8FAC5614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7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1955-5758-B64D-B8DB-727F4800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93C5-C341-514D-AB93-C75C08E6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34F0-47AA-F144-8F98-FBB8C8CF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0C-A3DF-D743-91AF-F4422776060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670BB-689E-3B44-8E45-F626BDE1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D3373-21AD-FB47-898A-C30291F5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1D1C-ABD0-E84F-95CE-8FAC5614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4C43-9198-104B-AA27-1329E785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73620-E184-0046-8CC3-0BDCE6137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BB51B-5762-DC46-9D35-88D43A87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0C-A3DF-D743-91AF-F4422776060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B9E0C-DD30-7141-8700-4FCF4732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32F35-B1C2-1A40-A5BB-EACADC2E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1D1C-ABD0-E84F-95CE-8FAC5614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F2B9-BC44-A34A-B36D-AE94AF25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2A9F-D85F-0547-BBFE-B545C7671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50C4D-6E8D-4E40-AE37-3413A99CD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B134A-4FDE-5844-91AE-15AE08D3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0C-A3DF-D743-91AF-F4422776060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87264-E18D-274E-AE97-D73B44AD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0A2F8-E1AB-BA43-A658-C266BD6A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1D1C-ABD0-E84F-95CE-8FAC5614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3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0795-ADAD-7E41-B439-BDFD3D1B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ABCB6-B7D7-4641-ABAB-01ED2A3F1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C6DB1-4EFA-854E-A3F6-144217CE6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6CB59-514D-CD46-9E09-27DF99D08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ED566-C8C8-3B4F-8353-57AE62A02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BE7D6-8648-7B4E-B110-1E61C112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0C-A3DF-D743-91AF-F4422776060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58EC4-FC71-7F4E-8FE6-77A16B1A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B1ACC-06E5-FD4B-86D0-4C0EFC66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1D1C-ABD0-E84F-95CE-8FAC5614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1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30A4-C5B4-CD4C-8921-0D72FADB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78E19-4087-1444-9339-5217D91F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0C-A3DF-D743-91AF-F4422776060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3727A-E16B-EC47-A471-F4B23C2A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C7AD4-0BD0-E343-BA94-AAA96F3A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1D1C-ABD0-E84F-95CE-8FAC5614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0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F5CC8-B490-4C40-B1DD-D334D2D7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0C-A3DF-D743-91AF-F4422776060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8B4AA-8614-CD4F-AF81-435B7B73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1338A-99E5-A245-8B38-DF73E6D6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1D1C-ABD0-E84F-95CE-8FAC5614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7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315B-CCE9-4141-836A-989CEA1E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5A2E-265D-1B4C-8838-119097E81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1DE27-A8A9-074B-AF61-409BAEB0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EF3C5-B4B2-A741-BDCD-2710B8B4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0C-A3DF-D743-91AF-F4422776060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EC070-A10B-BB45-A432-7C919903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F7962-180B-4D4D-8EFD-2721B8E1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1D1C-ABD0-E84F-95CE-8FAC5614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9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7F32-59C5-CF47-90B3-8BCC6B19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98536-8DA5-BC48-AFA0-02E830A77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AA45C-CA98-4742-93E1-8679DE8FC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3E9EA-BEF1-364B-B1CE-046BF682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D80C-A3DF-D743-91AF-F4422776060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80BEB-0035-7A42-8720-4C12A8EE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C885C-4954-D443-9108-D8D0A2F9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1D1C-ABD0-E84F-95CE-8FAC5614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1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C0E03-7776-5942-8D7B-72A5D64F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550BA-C4D5-E843-98A8-9A2ACF09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60587-CC67-2F4D-BE95-0AAC13086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1D80C-A3DF-D743-91AF-F44227760607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D77AF-D864-4E47-B342-337D55C1E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20B3C-97B2-6B41-B9C3-E7061703B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41D1C-ABD0-E84F-95CE-8FAC5614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A70A-4DE3-0C42-9A67-097E6778E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AutoGene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7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5ABA3D-2A73-AC40-808E-BA6D4AB9F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2973" y="1925594"/>
            <a:ext cx="4444314" cy="4444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4850C4-857B-C243-9A33-E665BDC96412}"/>
              </a:ext>
            </a:extLst>
          </p:cNvPr>
          <p:cNvSpPr txBox="1"/>
          <p:nvPr/>
        </p:nvSpPr>
        <p:spPr>
          <a:xfrm>
            <a:off x="2150076" y="1037967"/>
            <a:ext cx="113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AutoGene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1936A-927C-5B44-B519-AA798689EB3C}"/>
              </a:ext>
            </a:extLst>
          </p:cNvPr>
          <p:cNvSpPr txBox="1"/>
          <p:nvPr/>
        </p:nvSpPr>
        <p:spPr>
          <a:xfrm>
            <a:off x="7797113" y="107503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SM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2ADEA0-C9CA-6647-9C87-820ED6808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158" y="1583843"/>
            <a:ext cx="4857591" cy="48575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E29A61-8A31-FA4A-9E40-F12FC17C717F}"/>
              </a:ext>
            </a:extLst>
          </p:cNvPr>
          <p:cNvSpPr txBox="1"/>
          <p:nvPr/>
        </p:nvSpPr>
        <p:spPr>
          <a:xfrm>
            <a:off x="1745747" y="6368833"/>
            <a:ext cx="144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AE40E-F5DB-9848-B4AC-973270B1C8D4}"/>
              </a:ext>
            </a:extLst>
          </p:cNvPr>
          <p:cNvSpPr txBox="1"/>
          <p:nvPr/>
        </p:nvSpPr>
        <p:spPr>
          <a:xfrm>
            <a:off x="7624373" y="6368833"/>
            <a:ext cx="144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5A413-E226-0B45-BCD9-F8900A54F89A}"/>
              </a:ext>
            </a:extLst>
          </p:cNvPr>
          <p:cNvSpPr txBox="1"/>
          <p:nvPr/>
        </p:nvSpPr>
        <p:spPr>
          <a:xfrm>
            <a:off x="4547287" y="447458"/>
            <a:ext cx="127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EPCAM</a:t>
            </a:r>
          </a:p>
        </p:txBody>
      </p:sp>
    </p:spTree>
    <p:extLst>
      <p:ext uri="{BB962C8B-B14F-4D97-AF65-F5344CB8AC3E}">
        <p14:creationId xmlns:p14="http://schemas.microsoft.com/office/powerpoint/2010/main" val="351011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5ABA3D-2A73-AC40-808E-BA6D4AB9F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3" y="1925594"/>
            <a:ext cx="4444314" cy="4444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4850C4-857B-C243-9A33-E665BDC96412}"/>
              </a:ext>
            </a:extLst>
          </p:cNvPr>
          <p:cNvSpPr txBox="1"/>
          <p:nvPr/>
        </p:nvSpPr>
        <p:spPr>
          <a:xfrm>
            <a:off x="2150076" y="1037967"/>
            <a:ext cx="113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AutoGene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83735-0B60-EC4C-B7B2-1B0A667C4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6740"/>
            <a:ext cx="4543168" cy="45431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A1936A-927C-5B44-B519-AA798689EB3C}"/>
              </a:ext>
            </a:extLst>
          </p:cNvPr>
          <p:cNvSpPr txBox="1"/>
          <p:nvPr/>
        </p:nvSpPr>
        <p:spPr>
          <a:xfrm>
            <a:off x="7797113" y="107503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D6EC5-DA18-6842-81D6-C986A63C803F}"/>
              </a:ext>
            </a:extLst>
          </p:cNvPr>
          <p:cNvSpPr txBox="1"/>
          <p:nvPr/>
        </p:nvSpPr>
        <p:spPr>
          <a:xfrm>
            <a:off x="1745747" y="6368833"/>
            <a:ext cx="144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5781E-1BC1-C843-B1E7-D81D659731CD}"/>
              </a:ext>
            </a:extLst>
          </p:cNvPr>
          <p:cNvSpPr txBox="1"/>
          <p:nvPr/>
        </p:nvSpPr>
        <p:spPr>
          <a:xfrm>
            <a:off x="7624373" y="6368833"/>
            <a:ext cx="144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251096-A35E-5B49-8413-F3E6BD5A99F5}"/>
              </a:ext>
            </a:extLst>
          </p:cNvPr>
          <p:cNvSpPr txBox="1"/>
          <p:nvPr/>
        </p:nvSpPr>
        <p:spPr>
          <a:xfrm>
            <a:off x="4919870" y="52677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TIL</a:t>
            </a:r>
          </a:p>
        </p:txBody>
      </p:sp>
    </p:spTree>
    <p:extLst>
      <p:ext uri="{BB962C8B-B14F-4D97-AF65-F5344CB8AC3E}">
        <p14:creationId xmlns:p14="http://schemas.microsoft.com/office/powerpoint/2010/main" val="120615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CEACB5-1061-E34F-AFF7-89ACC067E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7392"/>
            <a:ext cx="5681431" cy="624321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66CB07-B962-C849-851D-F26243E9A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97563"/>
              </p:ext>
            </p:extLst>
          </p:nvPr>
        </p:nvGraphicFramePr>
        <p:xfrm>
          <a:off x="286026" y="2260230"/>
          <a:ext cx="5809974" cy="2033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658">
                  <a:extLst>
                    <a:ext uri="{9D8B030D-6E8A-4147-A177-3AD203B41FA5}">
                      <a16:colId xmlns:a16="http://schemas.microsoft.com/office/drawing/2014/main" val="241373997"/>
                    </a:ext>
                  </a:extLst>
                </a:gridCol>
                <a:gridCol w="1936658">
                  <a:extLst>
                    <a:ext uri="{9D8B030D-6E8A-4147-A177-3AD203B41FA5}">
                      <a16:colId xmlns:a16="http://schemas.microsoft.com/office/drawing/2014/main" val="3578245552"/>
                    </a:ext>
                  </a:extLst>
                </a:gridCol>
                <a:gridCol w="1936658">
                  <a:extLst>
                    <a:ext uri="{9D8B030D-6E8A-4147-A177-3AD203B41FA5}">
                      <a16:colId xmlns:a16="http://schemas.microsoft.com/office/drawing/2014/main" val="1591930282"/>
                    </a:ext>
                  </a:extLst>
                </a:gridCol>
              </a:tblGrid>
              <a:tr h="677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23457"/>
                  </a:ext>
                </a:extLst>
              </a:tr>
              <a:tr h="677825">
                <a:tc>
                  <a:txBody>
                    <a:bodyPr/>
                    <a:lstStyle/>
                    <a:p>
                      <a:r>
                        <a:rPr lang="en-US" dirty="0"/>
                        <a:t>EPCAM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275220"/>
                  </a:ext>
                </a:extLst>
              </a:tr>
              <a:tr h="677825">
                <a:tc>
                  <a:txBody>
                    <a:bodyPr/>
                    <a:lstStyle/>
                    <a:p>
                      <a:r>
                        <a:rPr lang="en-US" dirty="0"/>
                        <a:t>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801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CDBA18-4DA2-E94B-A346-49FDFA5B3576}"/>
              </a:ext>
            </a:extLst>
          </p:cNvPr>
          <p:cNvSpPr txBox="1"/>
          <p:nvPr/>
        </p:nvSpPr>
        <p:spPr>
          <a:xfrm>
            <a:off x="2693504" y="1620078"/>
            <a:ext cx="21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Summary</a:t>
            </a:r>
          </a:p>
        </p:txBody>
      </p:sp>
    </p:spTree>
    <p:extLst>
      <p:ext uri="{BB962C8B-B14F-4D97-AF65-F5344CB8AC3E}">
        <p14:creationId xmlns:p14="http://schemas.microsoft.com/office/powerpoint/2010/main" val="173032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8236-2334-2845-A31C-2B7DCD42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</a:t>
            </a:r>
            <a:r>
              <a:rPr lang="en-US" dirty="0" err="1"/>
              <a:t>AutoGene</a:t>
            </a:r>
            <a:r>
              <a:rPr lang="en-US" dirty="0"/>
              <a:t> shuffling the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0759F-49E9-AE45-8DDE-284964C3A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2456039"/>
            <a:ext cx="6993835" cy="3543093"/>
          </a:xfrm>
        </p:spPr>
        <p:txBody>
          <a:bodyPr/>
          <a:lstStyle/>
          <a:p>
            <a:r>
              <a:rPr lang="en-US" dirty="0"/>
              <a:t>First get some CpG based on t-test</a:t>
            </a:r>
          </a:p>
          <a:p>
            <a:r>
              <a:rPr lang="en-US" dirty="0"/>
              <a:t>Use compartment specific randomness </a:t>
            </a:r>
          </a:p>
          <a:p>
            <a:r>
              <a:rPr lang="en-US" dirty="0"/>
              <a:t>Scoring function based on </a:t>
            </a:r>
            <a:r>
              <a:rPr lang="en-US" dirty="0" err="1"/>
              <a:t>cfDNA</a:t>
            </a:r>
            <a:r>
              <a:rPr lang="en-US" dirty="0"/>
              <a:t> (CRC+SKCM) with ground truth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DEA1B-8937-4B42-A01A-8EE2B9413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55" y="77440"/>
            <a:ext cx="6301946" cy="630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1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57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AutoGene</vt:lpstr>
      <vt:lpstr>PowerPoint Presentation</vt:lpstr>
      <vt:lpstr>PowerPoint Presentation</vt:lpstr>
      <vt:lpstr>PowerPoint Presentation</vt:lpstr>
      <vt:lpstr>Idea: AutoGene shuffling the Genes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Alahi, Irfan</dc:creator>
  <cp:lastModifiedBy>Alahi, Irfan</cp:lastModifiedBy>
  <cp:revision>18</cp:revision>
  <dcterms:created xsi:type="dcterms:W3CDTF">2020-04-16T22:27:55Z</dcterms:created>
  <dcterms:modified xsi:type="dcterms:W3CDTF">2020-04-17T03:21:08Z</dcterms:modified>
</cp:coreProperties>
</file>