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265"/>
  </p:normalViewPr>
  <p:slideViewPr>
    <p:cSldViewPr snapToGrid="0" snapToObjects="1">
      <p:cViewPr varScale="1">
        <p:scale>
          <a:sx n="105" d="100"/>
          <a:sy n="105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3F1B6-A15B-C244-A97F-FFA54FE661AE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5CC9-637F-1A45-A620-C9FCE04C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6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basically </a:t>
            </a:r>
            <a:r>
              <a:rPr lang="en-US" dirty="0" err="1"/>
              <a:t>Avg_decon</a:t>
            </a:r>
            <a:r>
              <a:rPr lang="en-US" dirty="0"/>
              <a:t>. But I have not included </a:t>
            </a:r>
            <a:r>
              <a:rPr lang="en-US" dirty="0" err="1"/>
              <a:t>decon</a:t>
            </a:r>
            <a:r>
              <a:rPr lang="en-US" dirty="0"/>
              <a:t> result plot and correlation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source: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irffanalahi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/Research/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Research_update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Origsm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Avg_decon_both_Yale_and_CRC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65CC9-637F-1A45-A620-C9FCE04C0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Median: 0.08,.09</a:t>
            </a:r>
          </a:p>
          <a:p>
            <a:r>
              <a:rPr lang="en-US"/>
              <a:t>0.1583,1615</a:t>
            </a:r>
            <a:endParaRPr lang="en-US" dirty="0"/>
          </a:p>
          <a:p>
            <a:r>
              <a:rPr lang="en-US" dirty="0"/>
              <a:t>0.427,0.4365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65CC9-637F-1A45-A620-C9FCE04C09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FEDD-D18C-7C4E-AA4D-11E477CE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C2F61-78F1-0449-9CD2-8F6AEED68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CAD9-2529-D648-968F-4069F0F6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49B0-889A-194F-9804-EC2DAA24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CBF5-66AA-4F42-A1E3-DBF2BA96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ADF1-D5BC-FE4F-B625-E7078332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4A269-123C-E045-BE7C-5F1D822E9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F708-ADDE-4A4E-986E-CAED67F6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82E1-14DF-6048-8F8C-706723E6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ACE1-52AC-C042-B48E-FDB60F6C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83FC0-5551-E244-8997-548B112D6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12C48-69E5-9D46-A54B-4865E16B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AAFAF-EC6F-8847-BD5D-9E39DF00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74CB-AA9B-D248-B213-089D72A2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6E22E-68EF-9F43-A3EC-6426F40F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1C7A-1FFD-A64D-9083-0E7E68B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6712-50A0-D845-905F-801B5B00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ACB2-708B-794B-8A75-B8E18B81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9B9D-2D40-FF41-9758-B5B9CB45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9E90-0B20-7B4C-9E6B-6F8ACF57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F29E-3CB7-D54B-9E96-BB089695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329-84C4-7542-84CE-14E1ACFA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4789-738D-A44B-810B-0F75B9D3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F95D-BAED-6C46-B912-06E74215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AEE8-2535-2F4C-91F2-EFB1D1E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547A-9682-144F-B1B2-27C6A9B4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D099-ABDD-004C-B53F-4B1B558DF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F1020-F02E-C940-BA44-3417F8CBF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040C8-4E60-D947-BBB4-C3FC8C07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0DC8D-CA21-2747-A2CF-AAD91204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FCD99-929A-D042-BF39-BDA006DF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D595-E877-D046-B7B7-3EBF1A47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C816-0B6B-584F-A71E-EE7106FC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5CC6-B0F6-7843-99C6-29FC1C742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BC891-81BD-3E4F-B4E1-5335419A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E293D-C871-5F4E-9C37-09D7BCE25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1BE40-657F-2144-9D90-AC64ABF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84BC0-240B-6346-80F1-43035A50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F4ABB-4F53-B447-820E-C652E414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2629-3351-8340-AAAA-E3EF3B3C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7CBD0-548F-874B-811A-0CD486F5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1A002-B16A-974F-B5C8-B6FD2069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81188-19A0-AC47-A1AB-86B3901E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022CF-B878-4E47-8190-EBAC9439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F4E86-F68A-4D4B-AF21-2FF91DA7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EEAF7-7581-FC4E-B239-EACAF656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6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5923-2528-BA47-BDC1-FB432C37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BC68-D3F7-564D-91CC-2C7E75AA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A61F1-C6D6-4E4B-B606-918D2D257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6741-CB87-F044-A516-F479C6BB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CC289-D27A-CF4B-8C18-B7ADBDCC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57756-0396-1046-9150-C181EC87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A5FF-C3C3-AC4C-886B-FB814547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5FE40-2826-D04E-9FBC-14AFA59F6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F4BB-FBFB-2447-9D3A-BC09B1C2D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35250-502B-C240-8D67-2C130AAE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3CC08-F14B-8243-A39B-3A7B74E0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1EB02-BD65-4A44-A2DD-53D9BA67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03BE5-25DF-7F40-B6A0-ECE8DE56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70B2-11A3-1149-868E-822186E9C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C112-5132-FC41-98B9-0624487B6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F5E06-6291-1F44-8025-464356D956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20B4-9240-1045-80B6-5F7827D4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B2A4-B57D-EA40-B400-CF04DB637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D9F27-4CFD-CD47-AF53-599C3E6E1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F148-EBE3-3E4F-930E-F9DEC9122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173744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9B94-EA3F-0342-B5D9-97953EDC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E9EB7-0FAE-1546-9CFC-F06B4862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3" y="2034209"/>
            <a:ext cx="2603500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F8D94-DB88-D74F-8B9F-A5A13CC4F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09" y="2034209"/>
            <a:ext cx="2235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88750-0125-4A42-8E63-7B3891012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87" y="2034209"/>
            <a:ext cx="2387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6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F2BA-66B4-B74C-B433-ADD100EE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3C880-B59D-B34E-8F0E-B71B628C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3600"/>
            <a:ext cx="2794000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85647-6156-6745-A467-D24F7C35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22" y="2133600"/>
            <a:ext cx="2235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6BC92F-499F-FA4C-BE54-33D89B82A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394" y="2133600"/>
            <a:ext cx="2324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3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631A-072F-964E-B1D9-E01F6150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F984-CA1A-F04A-BC24-A9DB1576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6E7E-E01E-1249-B22B-287D4A9F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75C49-849C-B846-91D1-BD7FDABC6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6646"/>
            <a:ext cx="2603500" cy="2578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98327-633B-BA42-A723-240192AB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30" y="2333946"/>
            <a:ext cx="2794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3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</Words>
  <Application>Microsoft Macintosh PowerPoint</Application>
  <PresentationFormat>Widescreen</PresentationFormat>
  <Paragraphs>11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Average</vt:lpstr>
      <vt:lpstr>CRC</vt:lpstr>
      <vt:lpstr>Melanoma</vt:lpstr>
      <vt:lpstr>Supp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Avg</dc:title>
  <dc:creator>Alahi, Irfan</dc:creator>
  <cp:lastModifiedBy>Alahi, Irfan</cp:lastModifiedBy>
  <cp:revision>9</cp:revision>
  <dcterms:created xsi:type="dcterms:W3CDTF">2020-06-03T00:08:19Z</dcterms:created>
  <dcterms:modified xsi:type="dcterms:W3CDTF">2020-06-03T00:22:04Z</dcterms:modified>
</cp:coreProperties>
</file>