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8040-1F12-8049-A74E-1BB1BEE14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8113-3CAF-7741-BC0F-7ED88130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FE65-785F-E342-A270-A7F50A21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3D38-1E5F-2646-A498-3F1C6B18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7C97-481A-5C49-A547-23216F43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2901-228C-D744-B69C-673090D6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021DA-552A-A445-8A11-6FB6A3E5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BFD8-DE3A-704A-BF4F-9755CE55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1C35-5AD7-FA41-A79A-957ACEBF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9930-2AC6-3048-AEF0-7DF0FF0C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90F16-8698-824F-ACC5-7BA08E6D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55BF0-C375-924D-A585-93A16EA2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9B58-C812-5E4E-8E1E-1F92FD77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3173-0C1E-7B43-8D4C-173B0C79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87FA-9FFE-1F4C-9BC7-3723B9FA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104B-D130-C94C-813F-DD498849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B753-344A-0349-ABFF-7F334DB5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6778-9C27-9149-B022-77606885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30A9-E330-164E-B518-59C58E90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F76E-8864-524A-8D4F-AFB7ABAE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0C97-8DF6-4B41-88A0-2B250E11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E868-8850-2146-8088-3C5F86C2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6879-BD82-7344-B0D2-C0149B5A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FDCC-E88C-7946-827C-8522B315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DA70-85E8-0F4A-AEDA-6FB2C6A5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04CF-39AB-D34A-87AA-80D6E848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77E8-CD6D-5D4E-9443-66DB125FF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1D4B9-E483-9C44-B7D7-C4A63FAE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84D83-9C6D-6B4F-8283-74E40D24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CA3A-F7C6-9F46-AFFB-8A064387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5F49F-A7CB-7741-A24E-3F4FE5EB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5B60-8BDE-5D40-986D-82332BA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F688-7CB8-2642-BFA6-CB0D341A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83D9-8912-AD4C-AFB1-A669DCC5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5DD48-88FC-EC4D-94C9-99C27DE5B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F422-4AD4-D444-92A0-7319BE72B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3DA50-AE8B-1548-A6D0-CD0BC244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D5AFE-8C8B-D141-887A-42B17C33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6CBDB-B792-F140-B889-37D349B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DAF-7DAE-1B4B-A248-23E234EE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7D55-1BF8-3F48-A3FF-5CD04730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49F43-968C-174B-97B5-A60B3183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ECBA9-E99B-6A46-B212-E932C6A4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2C591-70AD-204C-A98C-DAC93A25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B2E59-5647-6B40-87BD-8E3AD909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E513F-F8CD-EC4B-955F-D5141C9D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B58-777C-0D43-B174-EA0A7741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D88C-A1BD-B044-AF60-C5A8588A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8FDDD-CAD2-C340-A6E7-6CA37240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9D090-30C2-8044-A85E-D541A492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EA617-3E86-5146-B3AD-63D67314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04F7-C452-3D43-8050-2F3335A6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6820-9FA3-634F-9376-7628F998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5D264-04F8-C94F-B244-D9F6FE6D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9BF13-24BD-F747-A670-CA69BA2F9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C8562-84EB-0D41-8E7E-C4C07CB3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33135-038A-1548-85FA-1DE35E48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9607-8358-4746-AA00-73B02A4F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B2FB-5D90-A649-8567-F7CCB515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F1467-462A-4F4C-9C64-07FB120D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E5BA-46D2-5740-BAF2-710B0C0F0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B4E9-8DE9-9344-8214-B0ACA929E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DEA9-BE4A-6340-8CF6-E79AAD81A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09F-074E-834A-B7DA-2A216F92F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regularized</a:t>
            </a:r>
          </a:p>
        </p:txBody>
      </p:sp>
    </p:spTree>
    <p:extLst>
      <p:ext uri="{BB962C8B-B14F-4D97-AF65-F5344CB8AC3E}">
        <p14:creationId xmlns:p14="http://schemas.microsoft.com/office/powerpoint/2010/main" val="21093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BB68C-1306-2F4F-AEB0-769F7A41B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3468" y="1816443"/>
            <a:ext cx="5597475" cy="5558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7D76C-BBA2-5B4C-A562-11CDF6C6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74" y="1665665"/>
            <a:ext cx="5946095" cy="5946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571AB-9F9E-014D-B7CE-BDD148B2A527}"/>
              </a:ext>
            </a:extLst>
          </p:cNvPr>
          <p:cNvSpPr txBox="1"/>
          <p:nvPr/>
        </p:nvSpPr>
        <p:spPr>
          <a:xfrm>
            <a:off x="1526324" y="235423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EPCAM_PBL_SM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C8524-3FEF-864E-BE68-014A4BBDE3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6660" y="159024"/>
            <a:ext cx="5471088" cy="31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FA28-3571-E249-9701-1108D4BB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considering only detected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5FF8A-B031-114C-97C5-8798B9D3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480750"/>
            <a:ext cx="5148649" cy="51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 regularized</vt:lpstr>
      <vt:lpstr>PowerPoint Presentation</vt:lpstr>
      <vt:lpstr>Pearson correlation considering only detected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8</cp:revision>
  <dcterms:created xsi:type="dcterms:W3CDTF">2020-05-02T20:00:10Z</dcterms:created>
  <dcterms:modified xsi:type="dcterms:W3CDTF">2020-05-02T20:27:16Z</dcterms:modified>
</cp:coreProperties>
</file>