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9D6F-63DE-6644-B4D0-E198282B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52FE-2F35-FB4F-AF1C-B0EC57CB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8E34-4903-4A4E-9115-09FBAF13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9F84-FB3E-AA40-B4B8-CD1DE997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D5ED-CCE9-3E4C-BF0D-DDC8315F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D760-6A09-B849-A6EC-01D814B5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0A5B-895F-7047-BB9B-859D83F6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07B-542E-7C4D-8B84-B4EB7F82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6076-2C43-E545-BF31-81F74AE3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16C9-E414-2141-8597-64F413A1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8CA3B-BFA0-B549-98A1-994A7A347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C39F7-80E7-2F42-B223-7DC4F25C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00EC-945E-2742-9BE4-310A3B0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F2EE-B638-8142-B794-45434632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35DD-E33E-9949-944F-240484C1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2891-BC9B-5745-9048-8F256486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7C33-BB6B-0348-A5F8-2B6E153E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318F-630B-BC41-9E7A-B1BA3FF6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FB66-D42D-5A41-8527-CE20193C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D097-F818-F64C-A7AA-8BB1B90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B165-0647-7844-839B-4B66F31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9AE0-B3CE-9B45-AED9-C4DEF3AC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D9AE-F825-1C4E-8D64-B2BC669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B78F-03C9-E34A-9AAD-A6A500F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9567-77A3-224E-A031-4BECB40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ABDC-BA69-514B-A963-CF4A0DCF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28B9-F7C2-7641-A551-6F6BC47B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B6FC-69DF-1643-AD2D-D599F8B9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57B00-3625-4348-A232-5AC21362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B2C4-282F-5B40-B1FC-EBF76718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B2DF-5441-4045-88A2-9869B932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5C0F-CE5C-2D4B-9F5A-59409ACA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08A6-0F61-F844-B494-F800C025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47EE8-7D47-DD40-BFB7-C3CB63DD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B8CD-ED19-894C-81D1-F3AA5A9D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D677F-65F7-CC46-94F8-52394B9D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CBCAA-11E6-494B-86E0-334DE27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38510-55BE-E148-A80C-837F81BE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192FD-49CA-F448-990A-DA375BD6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9EBD-037B-604A-A636-35B92AD7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2D95-E17E-FA47-84AD-FF346C43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FD4AD-8056-3545-9D5A-D41CCD31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8FB1B-0952-3440-ACD7-29E67E75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9038E-A50F-7047-85CF-76784962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729FE-0F90-1340-94B7-3E79B51E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76C81-7CAE-7145-8FD0-3A507E8F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8830-26E8-2B4F-97ED-B139E95B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ABA8-983E-054E-AA0C-725620AC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19E8-091E-314D-9387-C1F6B0849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42EFB-05F1-B346-9286-A42D67C9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35C6-E706-A244-AE3D-EE69F1DD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F295-C9CF-9E48-A654-4BEB2BDA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F261-8DF1-8E4C-97A9-494A9D10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76190-71E4-A54B-B180-A871BB229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1596-C0C1-914D-B9F2-1460C37A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9144-3339-6C46-8D96-E0FD8F64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D46C-2584-4C44-94F0-C7095B58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7A7-7C06-A44C-B228-061C0D06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08184-37F9-3B43-BFBA-0EE1D80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EA1D-C353-6547-A628-702C0AAF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BBD9-EE87-EE40-BFF2-CC1EB8625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975F-0911-A542-BC7A-9562BD531E8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6F7E-836F-DC40-AC70-DF8B0D21F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1BAC-43ED-E74E-BEF6-7A00E0420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F308-D422-7C4D-BFD6-6A811B3A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20F1-7C2D-354C-B9F0-9B6AEB44E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about </a:t>
            </a:r>
            <a:r>
              <a:rPr lang="en-US" dirty="0" err="1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7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4675-B76E-B944-9C76-92911E9C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Idea(wrong)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1C90-4848-ED4F-9C6F-2C2E7AB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To eliminate noisy positions from Signature Matrix (not from </a:t>
            </a:r>
            <a:r>
              <a:rPr lang="en-US" dirty="0" err="1"/>
              <a:t>cfDNA</a:t>
            </a:r>
            <a:r>
              <a:rPr lang="en-US" dirty="0"/>
              <a:t>)</a:t>
            </a:r>
          </a:p>
          <a:p>
            <a:r>
              <a:rPr lang="en-US" dirty="0"/>
              <a:t>Background Database</a:t>
            </a:r>
          </a:p>
          <a:p>
            <a:pPr lvl="1"/>
            <a:r>
              <a:rPr lang="en-US" dirty="0"/>
              <a:t>Healthy </a:t>
            </a:r>
            <a:r>
              <a:rPr lang="en-US" dirty="0" err="1"/>
              <a:t>cfDNA</a:t>
            </a:r>
            <a:endParaRPr lang="en-US" dirty="0"/>
          </a:p>
          <a:p>
            <a:r>
              <a:rPr lang="en-US" dirty="0"/>
              <a:t>Polishing: </a:t>
            </a:r>
            <a:r>
              <a:rPr lang="en-US" dirty="0" err="1">
                <a:solidFill>
                  <a:srgbClr val="FF0000"/>
                </a:solidFill>
              </a:rPr>
              <a:t>crc</a:t>
            </a:r>
            <a:r>
              <a:rPr lang="en-US" dirty="0">
                <a:solidFill>
                  <a:srgbClr val="FF0000"/>
                </a:solidFill>
              </a:rPr>
              <a:t> will be polished</a:t>
            </a:r>
          </a:p>
          <a:p>
            <a:pPr lvl="1"/>
            <a:r>
              <a:rPr lang="en-US" dirty="0"/>
              <a:t>The signature matrix TIL and EPCAM positions</a:t>
            </a:r>
          </a:p>
          <a:p>
            <a:pPr lvl="1"/>
            <a:r>
              <a:rPr lang="en-US" dirty="0"/>
              <a:t>If theses positions are like the Background database (Healthy </a:t>
            </a:r>
            <a:r>
              <a:rPr lang="en-US" dirty="0" err="1"/>
              <a:t>cfDNA</a:t>
            </a:r>
            <a:r>
              <a:rPr lang="en-US" dirty="0"/>
              <a:t>), eliminate (not convert to reference) those positions from the SM. </a:t>
            </a:r>
          </a:p>
        </p:txBody>
      </p:sp>
    </p:spTree>
    <p:extLst>
      <p:ext uri="{BB962C8B-B14F-4D97-AF65-F5344CB8AC3E}">
        <p14:creationId xmlns:p14="http://schemas.microsoft.com/office/powerpoint/2010/main" val="36898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96DF-9637-C241-9E0E-6654D586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F1F0-B202-B446-A659-14D924E1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Opposite to SM??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55623-0056-5F4E-B682-4DD07A53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90566" y="-142857"/>
            <a:ext cx="5669931" cy="6831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CA9A3-4144-7D45-9B87-999C8A806665}"/>
              </a:ext>
            </a:extLst>
          </p:cNvPr>
          <p:cNvSpPr txBox="1"/>
          <p:nvPr/>
        </p:nvSpPr>
        <p:spPr>
          <a:xfrm>
            <a:off x="4722356" y="2875003"/>
            <a:ext cx="71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98EB2-21D4-1448-AA4D-A4E69BF6E450}"/>
              </a:ext>
            </a:extLst>
          </p:cNvPr>
          <p:cNvSpPr txBox="1"/>
          <p:nvPr/>
        </p:nvSpPr>
        <p:spPr>
          <a:xfrm>
            <a:off x="5497263" y="256424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EPCAM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C1754-7308-0E4C-9E45-3C3A62CFC4A0}"/>
              </a:ext>
            </a:extLst>
          </p:cNvPr>
          <p:cNvSpPr txBox="1"/>
          <p:nvPr/>
        </p:nvSpPr>
        <p:spPr>
          <a:xfrm>
            <a:off x="5756261" y="29037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92805F-7705-4146-8D60-0602439F172A}"/>
              </a:ext>
            </a:extLst>
          </p:cNvPr>
          <p:cNvCxnSpPr/>
          <p:nvPr/>
        </p:nvCxnSpPr>
        <p:spPr>
          <a:xfrm flipH="1">
            <a:off x="6366412" y="3004944"/>
            <a:ext cx="75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9C6A56-A5EB-A04D-ADB7-67816E4800FB}"/>
              </a:ext>
            </a:extLst>
          </p:cNvPr>
          <p:cNvSpPr txBox="1"/>
          <p:nvPr/>
        </p:nvSpPr>
        <p:spPr>
          <a:xfrm>
            <a:off x="5497263" y="3668390"/>
            <a:ext cx="9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  <a:p>
            <a:r>
              <a:rPr lang="en-US" dirty="0"/>
              <a:t>      C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2971C-01B7-9D42-9381-D9BF72D70250}"/>
              </a:ext>
            </a:extLst>
          </p:cNvPr>
          <p:cNvSpPr txBox="1"/>
          <p:nvPr/>
        </p:nvSpPr>
        <p:spPr>
          <a:xfrm>
            <a:off x="5511054" y="4386856"/>
            <a:ext cx="9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  <a:p>
            <a:r>
              <a:rPr lang="en-US" dirty="0"/>
              <a:t>      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87B8D-37E2-9E4C-9334-198569043614}"/>
              </a:ext>
            </a:extLst>
          </p:cNvPr>
          <p:cNvSpPr txBox="1"/>
          <p:nvPr/>
        </p:nvSpPr>
        <p:spPr>
          <a:xfrm>
            <a:off x="5090650" y="45359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✓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BF78D-948B-4D40-805B-5DDDC5C255A6}"/>
              </a:ext>
            </a:extLst>
          </p:cNvPr>
          <p:cNvSpPr txBox="1"/>
          <p:nvPr/>
        </p:nvSpPr>
        <p:spPr>
          <a:xfrm>
            <a:off x="5090650" y="39244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✕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7745E-6C64-344C-A6A2-70E717673E75}"/>
              </a:ext>
            </a:extLst>
          </p:cNvPr>
          <p:cNvSpPr txBox="1"/>
          <p:nvPr/>
        </p:nvSpPr>
        <p:spPr>
          <a:xfrm>
            <a:off x="8699157" y="117389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42397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B459E-D176-B246-BD1C-564DB711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810234" y="26108"/>
            <a:ext cx="5669931" cy="6831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086CA-4B57-AA47-B67E-AE7714A6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7051" y="26108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8AA6-A4F9-844A-9FE7-B2D21F488B52}"/>
              </a:ext>
            </a:extLst>
          </p:cNvPr>
          <p:cNvSpPr txBox="1"/>
          <p:nvPr/>
        </p:nvSpPr>
        <p:spPr>
          <a:xfrm>
            <a:off x="2355574" y="128214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81C7-CA32-B748-89A9-F884A5BAD91C}"/>
              </a:ext>
            </a:extLst>
          </p:cNvPr>
          <p:cNvSpPr txBox="1"/>
          <p:nvPr/>
        </p:nvSpPr>
        <p:spPr>
          <a:xfrm>
            <a:off x="7470994" y="1466814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23A09-DEAD-A94E-A995-1C4AF4DFE63A}"/>
              </a:ext>
            </a:extLst>
          </p:cNvPr>
          <p:cNvSpPr txBox="1"/>
          <p:nvPr/>
        </p:nvSpPr>
        <p:spPr>
          <a:xfrm>
            <a:off x="9924218" y="1466814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06CF1-AC38-8146-9BCD-1D5C2D6251EC}"/>
              </a:ext>
            </a:extLst>
          </p:cNvPr>
          <p:cNvCxnSpPr>
            <a:cxnSpLocks/>
          </p:cNvCxnSpPr>
          <p:nvPr/>
        </p:nvCxnSpPr>
        <p:spPr>
          <a:xfrm>
            <a:off x="9149731" y="1282148"/>
            <a:ext cx="0" cy="508883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ED34E7-11DE-4149-8C82-D55075725BC9}"/>
              </a:ext>
            </a:extLst>
          </p:cNvPr>
          <p:cNvSpPr txBox="1"/>
          <p:nvPr/>
        </p:nvSpPr>
        <p:spPr>
          <a:xfrm>
            <a:off x="9368520" y="377129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for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21809-C3A9-DF48-96F8-AA972013A937}"/>
              </a:ext>
            </a:extLst>
          </p:cNvPr>
          <p:cNvCxnSpPr/>
          <p:nvPr/>
        </p:nvCxnSpPr>
        <p:spPr>
          <a:xfrm flipH="1">
            <a:off x="10247243" y="755374"/>
            <a:ext cx="199739" cy="71144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20987D-B874-9D44-897E-266538E356D8}"/>
              </a:ext>
            </a:extLst>
          </p:cNvPr>
          <p:cNvSpPr txBox="1"/>
          <p:nvPr/>
        </p:nvSpPr>
        <p:spPr>
          <a:xfrm>
            <a:off x="4002565" y="665922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Eliminate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00BEB-BB89-E142-AA61-9BC821495054}"/>
              </a:ext>
            </a:extLst>
          </p:cNvPr>
          <p:cNvCxnSpPr/>
          <p:nvPr/>
        </p:nvCxnSpPr>
        <p:spPr>
          <a:xfrm flipH="1">
            <a:off x="2599391" y="1111094"/>
            <a:ext cx="1895691" cy="1632106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Confusion about iDES</vt:lpstr>
      <vt:lpstr>Idea(wrong)</vt:lpstr>
      <vt:lpstr>Reference Genome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about iDES</dc:title>
  <dc:creator>Alahi, Irfan</dc:creator>
  <cp:lastModifiedBy>Alahi, Irfan</cp:lastModifiedBy>
  <cp:revision>13</cp:revision>
  <dcterms:created xsi:type="dcterms:W3CDTF">2020-05-28T19:07:18Z</dcterms:created>
  <dcterms:modified xsi:type="dcterms:W3CDTF">2020-05-29T06:04:37Z</dcterms:modified>
</cp:coreProperties>
</file>