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772D-0FB7-7E43-948A-32469B21C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BDC79-C162-9844-92AD-8B623BCF7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8B41-63B8-DB41-B3F7-98908FA5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340A-464C-E04A-9242-CD708498300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9441D-4F47-7444-9AE1-56AB6FDF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31F98-E71E-7D4E-BA8A-D8334001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9DF-781B-D041-8B1A-946D2C3D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4A92-4EF6-D546-A69B-4CE68366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294D3-64E4-7146-B9EE-BAA9E0DC8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E2ABF-F74D-1441-BF8B-E6B32377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340A-464C-E04A-9242-CD708498300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20E89-3F84-5E48-8A1D-292FD770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879F-CD01-6D4C-91FE-17A3296A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9DF-781B-D041-8B1A-946D2C3D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C55E-F29B-3944-8A19-16A790F73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E58A2-8973-C94E-A23F-B97867D4A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55788-8ACA-6D47-809A-5242CD4C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340A-464C-E04A-9242-CD708498300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DAAEF-C501-5145-A2D6-EFA6AEAF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149AB-5D67-6B4C-89FB-810B86A8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9DF-781B-D041-8B1A-946D2C3D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4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05E7-6A5B-944D-8C6B-D2289BD8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9CBE8-3B60-BF4A-B08F-8E4792DBD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013B-CA14-AC4D-AD76-97B3AFAC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340A-464C-E04A-9242-CD708498300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1AA6-1A9E-4343-9D73-E675E292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7C4C-015E-5D45-BAE2-5C1E2AF8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9DF-781B-D041-8B1A-946D2C3D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1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6328-F782-B54A-8A60-9BAA6F27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F51E-79B6-284F-A50D-CD90C7980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6886-B96D-3447-BEB1-A5132DFF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340A-464C-E04A-9242-CD708498300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FEDDD-1A02-CE43-9858-4598A47F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0B74A-F4B5-F74A-83D4-9E15E874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9DF-781B-D041-8B1A-946D2C3D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6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9662-3A9E-EA4B-BBC3-C7FC5626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F3019-CD41-DF44-BF66-6980A957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71686-2BDE-4540-A61B-CF1FFA348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126AD-7A74-0E42-A029-51495FCF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340A-464C-E04A-9242-CD708498300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B393E-C5A5-544F-95D2-FD6F369F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D65C4-798E-1F4A-994F-C844236E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9DF-781B-D041-8B1A-946D2C3D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37E8-71E8-9445-8FD5-2C080DB8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40C53-BE70-F04E-B7B8-CF1C82F68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C0FEC-F6CE-5344-BEF0-5A3AC48F5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248C-EA89-CA42-A1A5-121E76312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8415F-4FDD-7E43-8994-37E58AA2F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676F9-1868-8348-8144-5B2F9656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340A-464C-E04A-9242-CD708498300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9DAF5-A52B-CA46-858A-FD539726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F17EA-5634-2541-B15E-3419C819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9DF-781B-D041-8B1A-946D2C3D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0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010E-7A87-C44F-9E5B-C69EA353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1F0DC-316B-2C41-8F02-7F51AF07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340A-464C-E04A-9242-CD708498300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4D8C9-FE48-CC47-A7FD-C0F01D62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D506A-FF21-3F48-A734-FC9AAA40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9DF-781B-D041-8B1A-946D2C3D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6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D68AD-3840-E648-A60D-5E37CB40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340A-464C-E04A-9242-CD708498300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FF945-E925-0149-B9D1-D7F4C540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71AC5-57B4-FD4C-B57B-81FB2546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9DF-781B-D041-8B1A-946D2C3D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6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508C-D761-CE48-8244-6209CBF4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780C-F764-B14A-8BDB-CBB05C14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46860-150C-F546-BB7A-325C57F6D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13A70-6C62-8748-8BB4-3963E535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340A-464C-E04A-9242-CD708498300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F03EA-EE46-7F4C-A608-1D960639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DECFE-C276-EE48-9A6E-4EEF3C82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9DF-781B-D041-8B1A-946D2C3D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D198-9F71-2A4B-AF8A-10F4B747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8759F-2F16-A54F-8DDF-3648B6222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10354-0563-4E4C-8D7F-45C66BC76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D3E32-D5CA-594D-9A5D-6E661637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340A-464C-E04A-9242-CD708498300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BB0F7-EA4E-5D43-9A95-89A622A4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34FF9-D32E-0947-884F-3FC90609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9DF-781B-D041-8B1A-946D2C3D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B04D8-A4DC-2241-83C3-175E41E8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4A90C-2D09-2D44-BE62-6D98E91F8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76C13-A3D6-7F48-A8C2-3F4A722C5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7340A-464C-E04A-9242-CD708498300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1BB8C-BE14-E947-95ED-C5D1D989F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25118-23DA-EE43-AD31-7B4F1AD30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09DF-781B-D041-8B1A-946D2C3D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8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0A2C-D1FF-FB42-AF9F-286656EE7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Leukocyte promoter</a:t>
            </a:r>
          </a:p>
        </p:txBody>
      </p:sp>
    </p:spTree>
    <p:extLst>
      <p:ext uri="{BB962C8B-B14F-4D97-AF65-F5344CB8AC3E}">
        <p14:creationId xmlns:p14="http://schemas.microsoft.com/office/powerpoint/2010/main" val="405978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BD112-DE17-6549-901E-D3F298513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257" y="444513"/>
            <a:ext cx="7411107" cy="74111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AC0E02-CF94-4A42-90E1-14A5B0B6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317" y="21021"/>
            <a:ext cx="5486399" cy="1263979"/>
          </a:xfrm>
        </p:spPr>
        <p:txBody>
          <a:bodyPr>
            <a:normAutofit/>
          </a:bodyPr>
          <a:lstStyle/>
          <a:p>
            <a:r>
              <a:rPr lang="en-US" sz="2800" dirty="0"/>
              <a:t>Z-score for the promoter region</a:t>
            </a:r>
          </a:p>
        </p:txBody>
      </p:sp>
    </p:spTree>
    <p:extLst>
      <p:ext uri="{BB962C8B-B14F-4D97-AF65-F5344CB8AC3E}">
        <p14:creationId xmlns:p14="http://schemas.microsoft.com/office/powerpoint/2010/main" val="248811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8D7F-72D5-3847-A5BD-2A1028CB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57E9AD-2E35-F140-B34A-E7DB99C21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62311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Leukocyte promoter</vt:lpstr>
      <vt:lpstr>Z-score for the promoter region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Leukocyte promoter</dc:title>
  <dc:creator>Alahi, Irfan</dc:creator>
  <cp:lastModifiedBy>Alahi, Irfan</cp:lastModifiedBy>
  <cp:revision>3</cp:revision>
  <dcterms:created xsi:type="dcterms:W3CDTF">2020-07-08T00:35:04Z</dcterms:created>
  <dcterms:modified xsi:type="dcterms:W3CDTF">2020-07-17T00:21:37Z</dcterms:modified>
</cp:coreProperties>
</file>