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5E7E-641A-7A46-99EA-F54758B67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F233E-20D5-3549-9F56-6CA27D55D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18666-702B-AB4C-82E6-538C2195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C64E-7E0A-D140-80B2-D264DDF84092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1138F-D50F-E643-82C1-E7CC3260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45348-735F-8E48-9513-82995C89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ADDD-213E-9B49-BC93-1A95F2ED6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7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2744-FC91-5148-A8AC-30414E9A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1EF7A-60C3-2147-B2BB-0DED0C2BA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C1E00-A990-494F-BF22-9A78C8D12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C64E-7E0A-D140-80B2-D264DDF84092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4D4F-556E-CB4B-B714-1E37092F5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90B8B-E850-CC4C-B605-B4A4ACAC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ADDD-213E-9B49-BC93-1A95F2ED6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7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EB01-53D3-F548-A31F-8BF556471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9406B-CEAB-084A-ABE6-762455D9D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6BE33-2DCD-534F-9DFE-0C31CDC47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C64E-7E0A-D140-80B2-D264DDF84092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EC10D-1894-AE41-B671-CCA7D115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D7C2E-AA17-F440-949B-27B965E4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ADDD-213E-9B49-BC93-1A95F2ED6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8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C5C1F-6125-2B41-9BA4-5A75AE11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55D8E-03BE-EE43-A09A-CEBDFD51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04C38-FE55-B148-A973-41371FE9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C64E-7E0A-D140-80B2-D264DDF84092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37305-2EEE-9F4C-B00E-2910414D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6C4C-3434-C443-BC21-59F078D1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ADDD-213E-9B49-BC93-1A95F2ED6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2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F24E-65A5-4847-9C55-18C80504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1D96F-B178-634B-B4CD-D688B7763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C62BF-32F7-F34B-84F8-34CC560E1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C64E-7E0A-D140-80B2-D264DDF84092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9D490-7799-8C4F-9034-993494FC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600E9-8F33-0D43-AA8D-A83A4FF2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ADDD-213E-9B49-BC93-1A95F2ED6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0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C805-1E5D-814B-919B-E5D353708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E1BC0-DC06-0A4A-8574-8DCB7A91B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39015-CFD8-1441-AEB1-AD362ADB1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B1DD2-F725-0747-8F0A-4F82AEDA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C64E-7E0A-D140-80B2-D264DDF84092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8A20E-2E8A-4E48-9783-E65B1AB9E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A0621-8D69-A043-B1E7-89EE7633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ADDD-213E-9B49-BC93-1A95F2ED6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8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B237-0F27-C446-94DD-4F17D7A1E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F87F9-4ADD-CC4D-A6C8-6D31A3146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147B5-86A9-794D-B9F0-D35256DE2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4F2E31-097D-F54C-9346-DDF021315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816E-F053-FE4F-B931-5E5D5A1D0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A58014-B595-464B-8325-AB3957A9C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C64E-7E0A-D140-80B2-D264DDF84092}" type="datetimeFigureOut">
              <a:rPr lang="en-US" smtClean="0"/>
              <a:t>7/7/20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CC92BA-0CB7-AA47-8F59-E6CDC504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005362-A1E7-D949-AE44-E007CB77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ADDD-213E-9B49-BC93-1A95F2ED6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9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D595-6B6E-F44D-89D0-B1AE99A19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042FD-836F-7E4B-B8EE-41B66F61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C64E-7E0A-D140-80B2-D264DDF84092}" type="datetimeFigureOut">
              <a:rPr lang="en-US" smtClean="0"/>
              <a:t>7/7/20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62D70-6294-9A4F-8BB4-942F9E44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A1A18-D0E8-094C-A63E-9FD84A62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ADDD-213E-9B49-BC93-1A95F2ED6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2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C01D8E-4A33-6041-8448-1813461D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C64E-7E0A-D140-80B2-D264DDF84092}" type="datetimeFigureOut">
              <a:rPr lang="en-US" smtClean="0"/>
              <a:t>7/7/20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5AD897-6BB4-3F4D-92E4-12849326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D1D7F-42AA-9D4A-97AB-5B6BEBAB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ADDD-213E-9B49-BC93-1A95F2ED6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0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3DAF-4868-BC4A-87AD-61DA7E4E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2FAB4-9C1F-E94B-9F69-5F10A7919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EC49C-E92F-1D42-A800-C4214E8DD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E8371-066D-9440-A5D7-3F1636E3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C64E-7E0A-D140-80B2-D264DDF84092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082A8-8C14-044B-B2A6-F365A216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69676-0B42-F944-9B05-75762E5E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ADDD-213E-9B49-BC93-1A95F2ED6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7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33A5-35D3-4F4A-96EF-7E0DFC832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F0FF-1559-E04F-BD3A-7C1167E92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D58FD-C8D3-3747-B4DE-CE16BA354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63FC6-072D-3B4B-AFB0-4F552E08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C64E-7E0A-D140-80B2-D264DDF84092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8C281-CA8B-8B41-A487-A28F9D5D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5BCAC-B525-4147-BE8A-35662EC7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ADDD-213E-9B49-BC93-1A95F2ED6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0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F8D9B0-C37C-754D-910C-83C621D85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B4B27-49CD-0D4D-AA13-A7D08788D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2B80D-A355-CD41-8AF9-00B7E2CB4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9C64E-7E0A-D140-80B2-D264DDF84092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395F9-F6E4-BA4E-8D1B-83C0304D8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FF02F-5333-454F-B5B2-2C3FA4571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CADDD-213E-9B49-BC93-1A95F2ED6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1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45261-88BB-9F46-9C86-AD69B22D95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 for Leukocyte Subsets</a:t>
            </a:r>
          </a:p>
        </p:txBody>
      </p:sp>
    </p:spTree>
    <p:extLst>
      <p:ext uri="{BB962C8B-B14F-4D97-AF65-F5344CB8AC3E}">
        <p14:creationId xmlns:p14="http://schemas.microsoft.com/office/powerpoint/2010/main" val="204164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036A2-CFA9-C44D-A820-0B2801C7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F8B07-1A0E-BA4D-874E-25A852838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Signature Matrix has been generated from PBMC</a:t>
            </a:r>
          </a:p>
          <a:p>
            <a:r>
              <a:rPr lang="en-US" dirty="0"/>
              <a:t>Tested on TIL</a:t>
            </a:r>
          </a:p>
        </p:txBody>
      </p:sp>
    </p:spTree>
    <p:extLst>
      <p:ext uri="{BB962C8B-B14F-4D97-AF65-F5344CB8AC3E}">
        <p14:creationId xmlns:p14="http://schemas.microsoft.com/office/powerpoint/2010/main" val="39144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F2DF-FAE7-A941-AB41-454738CF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E8CB3-3134-3B4E-8A6A-067E05E54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390" y="484150"/>
            <a:ext cx="5889700" cy="58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24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7E9E2C-F831-D745-856C-41A99F673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724513" y="937545"/>
            <a:ext cx="5603941" cy="560394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A88B1B-7315-3E4C-9D6D-DA355267F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39044" y="836750"/>
            <a:ext cx="4990694" cy="5885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F8A2E6-CCDB-D649-AC22-841F2DAF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on 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730E5-CCE5-C74A-BC57-103FEDAD1331}"/>
              </a:ext>
            </a:extLst>
          </p:cNvPr>
          <p:cNvSpPr txBox="1"/>
          <p:nvPr/>
        </p:nvSpPr>
        <p:spPr>
          <a:xfrm>
            <a:off x="1293723" y="1614986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6F0F47-94A8-3343-B00E-1445FC67CB07}"/>
              </a:ext>
            </a:extLst>
          </p:cNvPr>
          <p:cNvSpPr txBox="1"/>
          <p:nvPr/>
        </p:nvSpPr>
        <p:spPr>
          <a:xfrm>
            <a:off x="5446173" y="143032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6D3BD4-2FB2-3B42-B6AF-B65DE3F670E3}"/>
              </a:ext>
            </a:extLst>
          </p:cNvPr>
          <p:cNvCxnSpPr/>
          <p:nvPr/>
        </p:nvCxnSpPr>
        <p:spPr>
          <a:xfrm>
            <a:off x="4992129" y="1984318"/>
            <a:ext cx="0" cy="381100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A328E8-7EB7-0E49-A0EB-F7403B5C63E3}"/>
              </a:ext>
            </a:extLst>
          </p:cNvPr>
          <p:cNvCxnSpPr/>
          <p:nvPr/>
        </p:nvCxnSpPr>
        <p:spPr>
          <a:xfrm>
            <a:off x="5750013" y="1976081"/>
            <a:ext cx="0" cy="381100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9386D7-3459-D540-95D6-7BB1276A1255}"/>
              </a:ext>
            </a:extLst>
          </p:cNvPr>
          <p:cNvCxnSpPr/>
          <p:nvPr/>
        </p:nvCxnSpPr>
        <p:spPr>
          <a:xfrm>
            <a:off x="5914772" y="1980197"/>
            <a:ext cx="0" cy="381100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16E4B7-C365-6D4F-BA15-5637F8AA40D1}"/>
              </a:ext>
            </a:extLst>
          </p:cNvPr>
          <p:cNvCxnSpPr/>
          <p:nvPr/>
        </p:nvCxnSpPr>
        <p:spPr>
          <a:xfrm>
            <a:off x="6660299" y="1959599"/>
            <a:ext cx="0" cy="381100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E369E3-821B-B146-B829-325771CC533D}"/>
              </a:ext>
            </a:extLst>
          </p:cNvPr>
          <p:cNvSpPr txBox="1"/>
          <p:nvPr/>
        </p:nvSpPr>
        <p:spPr>
          <a:xfrm>
            <a:off x="4399964" y="1923222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CD14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9E15A3-0973-3A45-AD21-9EA8CB5E5294}"/>
              </a:ext>
            </a:extLst>
          </p:cNvPr>
          <p:cNvSpPr txBox="1"/>
          <p:nvPr/>
        </p:nvSpPr>
        <p:spPr>
          <a:xfrm rot="16200000">
            <a:off x="5528900" y="1867844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CD56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EFDCD-29B8-F54D-91B4-3B20E5211AFC}"/>
              </a:ext>
            </a:extLst>
          </p:cNvPr>
          <p:cNvSpPr txBox="1"/>
          <p:nvPr/>
        </p:nvSpPr>
        <p:spPr>
          <a:xfrm>
            <a:off x="4938064" y="1906745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CD19/20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4C1D8B-ACAA-A445-A547-D6755081EF16}"/>
              </a:ext>
            </a:extLst>
          </p:cNvPr>
          <p:cNvSpPr txBox="1"/>
          <p:nvPr/>
        </p:nvSpPr>
        <p:spPr>
          <a:xfrm>
            <a:off x="6859215" y="192027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CD4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25D2DC-C339-7345-9C89-87BA8A016063}"/>
              </a:ext>
            </a:extLst>
          </p:cNvPr>
          <p:cNvSpPr txBox="1"/>
          <p:nvPr/>
        </p:nvSpPr>
        <p:spPr>
          <a:xfrm>
            <a:off x="6073147" y="192027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CD8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69261E6-7E4B-2A43-99C6-550B49FA8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0995" y="1959599"/>
            <a:ext cx="3903914" cy="392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7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F39D-215E-AD42-896C-97E52A96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with Candace’s SM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81D27C-B55A-624F-92B7-3DD2CDD65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90" y="1533953"/>
            <a:ext cx="4929524" cy="49589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1862F1-76E2-2D49-A416-132BA95D9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475" y="1317967"/>
            <a:ext cx="4958922" cy="495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05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6814D-ACDD-F845-9E9F-48BD86E2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91CEE8-F663-E144-A59B-5FDFC62F0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842" y="247135"/>
            <a:ext cx="5923313" cy="70200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5ACC59-B162-154C-A341-03263F203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14659" y="341269"/>
            <a:ext cx="5777961" cy="6858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21D926-4582-6646-A637-DFD64C917B4D}"/>
              </a:ext>
            </a:extLst>
          </p:cNvPr>
          <p:cNvCxnSpPr/>
          <p:nvPr/>
        </p:nvCxnSpPr>
        <p:spPr>
          <a:xfrm>
            <a:off x="4955058" y="1984318"/>
            <a:ext cx="0" cy="381100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FC6FD0-B587-8847-AD27-F2BD8A59DDD7}"/>
              </a:ext>
            </a:extLst>
          </p:cNvPr>
          <p:cNvCxnSpPr/>
          <p:nvPr/>
        </p:nvCxnSpPr>
        <p:spPr>
          <a:xfrm>
            <a:off x="5750013" y="1976081"/>
            <a:ext cx="0" cy="381100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5EBF99-DEFE-084A-83CA-0219A69F5F75}"/>
              </a:ext>
            </a:extLst>
          </p:cNvPr>
          <p:cNvCxnSpPr/>
          <p:nvPr/>
        </p:nvCxnSpPr>
        <p:spPr>
          <a:xfrm>
            <a:off x="5914772" y="1980197"/>
            <a:ext cx="0" cy="381100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871405-F385-AB42-B7C0-2856B49CB25D}"/>
              </a:ext>
            </a:extLst>
          </p:cNvPr>
          <p:cNvCxnSpPr/>
          <p:nvPr/>
        </p:nvCxnSpPr>
        <p:spPr>
          <a:xfrm>
            <a:off x="6709727" y="1959599"/>
            <a:ext cx="0" cy="381100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1DA1EB-8ADB-504C-8B7E-A9B833B0C954}"/>
              </a:ext>
            </a:extLst>
          </p:cNvPr>
          <p:cNvSpPr txBox="1"/>
          <p:nvPr/>
        </p:nvSpPr>
        <p:spPr>
          <a:xfrm>
            <a:off x="4399964" y="1923222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CD14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CDA4D9-8AE5-D046-882B-3273AB33BBA3}"/>
              </a:ext>
            </a:extLst>
          </p:cNvPr>
          <p:cNvSpPr txBox="1"/>
          <p:nvPr/>
        </p:nvSpPr>
        <p:spPr>
          <a:xfrm rot="16200000">
            <a:off x="5553614" y="1806059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CD56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AFA5D7-9A4F-594F-A05F-9A60F0AEC7EE}"/>
              </a:ext>
            </a:extLst>
          </p:cNvPr>
          <p:cNvSpPr txBox="1"/>
          <p:nvPr/>
        </p:nvSpPr>
        <p:spPr>
          <a:xfrm>
            <a:off x="4938064" y="1906745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CD19/20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A858D0-D159-D043-9165-AA2A2D6AC303}"/>
              </a:ext>
            </a:extLst>
          </p:cNvPr>
          <p:cNvSpPr txBox="1"/>
          <p:nvPr/>
        </p:nvSpPr>
        <p:spPr>
          <a:xfrm>
            <a:off x="6859215" y="192027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CD4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CEBBA4-4E4E-8345-AC11-68A1BA2C38A6}"/>
              </a:ext>
            </a:extLst>
          </p:cNvPr>
          <p:cNvSpPr txBox="1"/>
          <p:nvPr/>
        </p:nvSpPr>
        <p:spPr>
          <a:xfrm>
            <a:off x="6073147" y="192027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CD8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4D0B82-4575-AF44-8164-9B417686F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5229" y="1756169"/>
            <a:ext cx="3866767" cy="42178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68AE4A3-1568-F642-BC98-EC97D3D0B279}"/>
              </a:ext>
            </a:extLst>
          </p:cNvPr>
          <p:cNvSpPr txBox="1"/>
          <p:nvPr/>
        </p:nvSpPr>
        <p:spPr>
          <a:xfrm>
            <a:off x="935511" y="1488183"/>
            <a:ext cx="147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Candace’s SM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14D0B7-13DB-8541-B574-2FD94252863F}"/>
              </a:ext>
            </a:extLst>
          </p:cNvPr>
          <p:cNvSpPr txBox="1"/>
          <p:nvPr/>
        </p:nvSpPr>
        <p:spPr>
          <a:xfrm>
            <a:off x="5586769" y="130122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TILs</a:t>
            </a:r>
          </a:p>
        </p:txBody>
      </p:sp>
    </p:spTree>
    <p:extLst>
      <p:ext uri="{BB962C8B-B14F-4D97-AF65-F5344CB8AC3E}">
        <p14:creationId xmlns:p14="http://schemas.microsoft.com/office/powerpoint/2010/main" val="3576567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39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SM for Leukocyte Subsets</vt:lpstr>
      <vt:lpstr>Overview</vt:lpstr>
      <vt:lpstr>SM</vt:lpstr>
      <vt:lpstr>Test on TIL</vt:lpstr>
      <vt:lpstr>Compare with Candace’s SM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 for Leukocyte Subset</dc:title>
  <dc:creator>Alahi, Irfan</dc:creator>
  <cp:lastModifiedBy>Alahi, Irfan</cp:lastModifiedBy>
  <cp:revision>43</cp:revision>
  <dcterms:created xsi:type="dcterms:W3CDTF">2020-07-07T23:25:14Z</dcterms:created>
  <dcterms:modified xsi:type="dcterms:W3CDTF">2020-07-08T00:24:20Z</dcterms:modified>
</cp:coreProperties>
</file>