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E37BF-E859-C948-A73C-478ED152B16F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0E481-85E9-5840-883E-61042AAA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0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95DA-E2E4-8543-8376-D50B8330C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0624E-3602-1B4A-9B76-1D75349A0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EAA1-7BC3-4942-B01A-DD801073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430D-F689-3248-92C0-AA62DEC2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8340-4B11-DA43-B743-40C5D15A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17FD-38EC-ED4B-9C34-1252BA32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F7F26-BBA9-5B46-A924-8153ED66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A253-8915-BE4D-A9D9-D9270B91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FBA5-49BF-6441-A07F-92FDFB95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9214-CE03-5841-AD96-81F1FE67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84956-2972-BF4D-8B77-AFA03D29D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3C4D6-C740-4047-AA7F-7C3D45817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073F-EA24-3D47-A0C1-F402C281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21B2-AA77-4647-A144-5C442F8D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D716-9329-944A-8A8F-99095F8E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817-084D-1B40-8775-821FD69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61F3-4800-034F-91BC-67C2ABC1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886C4-0070-BA4F-889B-0215DEE4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AB9F-C7BB-E242-BCA0-7B2BDBAF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F848-63B1-2F43-980D-4C062AD8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EA7B-C2F6-1E47-BC7D-1FD6BFD1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DCF4-204F-674B-BD03-06A792B5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DCE1-CBE3-3742-B52F-2E4B5FB0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C5C7-6130-2C4F-A360-7B24A7CB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ECBA-3862-874A-8189-6F0CA9E2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695D-8B24-BD42-8D1C-672A1E31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EA06-E191-D84C-B440-91E8F1649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713A0-045C-2249-8B0E-7544F45B0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30C3C-E4D2-4947-8020-B3891907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A337-7179-5642-BB3C-5758973A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A581-7DFE-5B4C-A369-A3749828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EEC5-38C1-C84F-9159-8459B35C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11D9C-4E8F-6B46-A486-26F23A62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D8764-A327-6C41-AC02-D7DB95F9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6AEFF-155C-954F-BC62-0DA22D17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FE36B-9591-0348-9B70-56BA19C67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768DD-B196-884E-9EB4-3B17FD2A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5F997-E973-3C4D-B71E-B3A80417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88C2F-F60C-2B4C-8D88-D6330029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DE80-E546-DA41-8632-73F493DB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F82C6-0012-D240-8193-7B1CEF08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5697E-44E5-9943-A7D9-96F18D5D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D2BB6-D885-D449-8A8A-E36B80C0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5B4CA-DB0A-504B-B289-2ABA0A0E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D7817-49EE-3544-B030-C164F3D3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BD297-F005-3946-A856-3171F4BD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296B-32DC-494C-9352-754BA20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7520-8AC7-9A4F-B5E7-32A245CA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6C16B-487D-224E-A86A-8D7450D2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2481F-6F14-0644-83FB-5AF9D416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7A2BE-B22C-BE45-B93C-8D9B08D3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05671-AB3A-6D4C-9260-57AE1EA9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4E16-4B2A-BF42-AF45-581DDCDA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C9F94-EDD4-1A44-A167-C7E05B75F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CFCCB-F2E9-264B-9A2A-74018A4C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392A-5229-A347-8514-E33EB02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0DED-5765-A14F-8E6F-322C5B0E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4A813-3D82-1C44-8A9D-FA7ED269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3DF3C-6DDC-604F-A542-624FAE86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91473-E5BD-9C45-8EA5-142832F7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26F2-F3AE-8047-A686-927B1222D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4780-3184-8E4D-BEC0-7F68EF0471BB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C068-2D91-1048-881E-6E8010407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B761-FBFF-9847-BFCB-A67DC71CD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EA39-9D13-EE4B-951F-669E271A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B40-169B-974E-ADBF-502756936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Noise Analysis with MHB</a:t>
            </a:r>
          </a:p>
        </p:txBody>
      </p:sp>
    </p:spTree>
    <p:extLst>
      <p:ext uri="{BB962C8B-B14F-4D97-AF65-F5344CB8AC3E}">
        <p14:creationId xmlns:p14="http://schemas.microsoft.com/office/powerpoint/2010/main" val="37208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2EC45C-46CD-9B4B-B9E7-602862AFD53C}"/>
              </a:ext>
            </a:extLst>
          </p:cNvPr>
          <p:cNvCxnSpPr/>
          <p:nvPr/>
        </p:nvCxnSpPr>
        <p:spPr>
          <a:xfrm>
            <a:off x="851343" y="6679753"/>
            <a:ext cx="1104637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F098E-B26A-C842-A190-C30EB6283CC0}"/>
              </a:ext>
            </a:extLst>
          </p:cNvPr>
          <p:cNvSpPr/>
          <p:nvPr/>
        </p:nvSpPr>
        <p:spPr>
          <a:xfrm>
            <a:off x="5743766" y="6549304"/>
            <a:ext cx="1169542" cy="288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30C3E-1421-C04C-847D-C48380AB855D}"/>
              </a:ext>
            </a:extLst>
          </p:cNvPr>
          <p:cNvSpPr txBox="1"/>
          <p:nvPr/>
        </p:nvSpPr>
        <p:spPr>
          <a:xfrm>
            <a:off x="5761892" y="6479300"/>
            <a:ext cx="10951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4A391-9993-CC4A-B46A-CC887B64F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9894" y="4063055"/>
            <a:ext cx="3671790" cy="24411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E4A6-27B9-7346-A357-9FF76C4083F2}"/>
              </a:ext>
            </a:extLst>
          </p:cNvPr>
          <p:cNvSpPr txBox="1"/>
          <p:nvPr/>
        </p:nvSpPr>
        <p:spPr>
          <a:xfrm>
            <a:off x="1884616" y="290249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Mean rule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811B7-3B62-EB4E-B289-32F11336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69442" y="4042522"/>
            <a:ext cx="3679981" cy="2506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1A221-EE5E-F74E-8B54-371BA5F63DBE}"/>
              </a:ext>
            </a:extLst>
          </p:cNvPr>
          <p:cNvSpPr txBox="1"/>
          <p:nvPr/>
        </p:nvSpPr>
        <p:spPr>
          <a:xfrm>
            <a:off x="5384274" y="287778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Majority Rule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D3E00-AB0C-4B47-AF19-1433694369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06114" y="4014956"/>
            <a:ext cx="3670478" cy="2501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0D9957-867B-F34B-B3F4-4B9F5AD0AA4C}"/>
              </a:ext>
            </a:extLst>
          </p:cNvPr>
          <p:cNvSpPr txBox="1"/>
          <p:nvPr/>
        </p:nvSpPr>
        <p:spPr>
          <a:xfrm>
            <a:off x="8946944" y="2890137"/>
            <a:ext cx="21804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Majority Rule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(Including Intermediate MHB)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04EA02-4625-0F46-BE61-8F49DD529B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21907" y="397687"/>
            <a:ext cx="3715545" cy="2513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9CE8E7A-BD4E-FB4A-BC74-14FF8C1EF1F0}"/>
              </a:ext>
            </a:extLst>
          </p:cNvPr>
          <p:cNvSpPr/>
          <p:nvPr/>
        </p:nvSpPr>
        <p:spPr>
          <a:xfrm>
            <a:off x="5761892" y="120687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2C78E-3786-4E4C-A0DC-12A99A06D45D}"/>
              </a:ext>
            </a:extLst>
          </p:cNvPr>
          <p:cNvSpPr txBox="1"/>
          <p:nvPr/>
        </p:nvSpPr>
        <p:spPr>
          <a:xfrm>
            <a:off x="1373049" y="3156899"/>
            <a:ext cx="2076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mean is &gt;0.75 or &lt;.25: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collapse it to 1 or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ELSE: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remove the block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FB828F-5E53-F24E-B624-7C085CCC706D}"/>
              </a:ext>
            </a:extLst>
          </p:cNvPr>
          <p:cNvSpPr txBox="1"/>
          <p:nvPr/>
        </p:nvSpPr>
        <p:spPr>
          <a:xfrm>
            <a:off x="4527146" y="3064565"/>
            <a:ext cx="315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Partition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3 groups (.25,.75)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largest group falls in [0,.25) or (.75,1]: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Take mean of the largest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remove the block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5CB58-88EA-3949-A831-B19FF864EA34}"/>
              </a:ext>
            </a:extLst>
          </p:cNvPr>
          <p:cNvSpPr txBox="1"/>
          <p:nvPr/>
        </p:nvSpPr>
        <p:spPr>
          <a:xfrm>
            <a:off x="354341" y="1075677"/>
            <a:ext cx="3147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Comparison of Different 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6CB19-BBDB-0547-A3EB-73D231B71D1B}"/>
              </a:ext>
            </a:extLst>
          </p:cNvPr>
          <p:cNvSpPr txBox="1"/>
          <p:nvPr/>
        </p:nvSpPr>
        <p:spPr>
          <a:xfrm>
            <a:off x="-30969" y="4482728"/>
            <a:ext cx="461665" cy="11823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</p:spTree>
    <p:extLst>
      <p:ext uri="{BB962C8B-B14F-4D97-AF65-F5344CB8AC3E}">
        <p14:creationId xmlns:p14="http://schemas.microsoft.com/office/powerpoint/2010/main" val="37001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5C8E-DEC4-EC4F-BB4C-73D39B75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30" y="5954730"/>
            <a:ext cx="2825113" cy="767969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*Correlation with paired Blueprint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228F7-1A30-764A-8F56-3C636506D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13141" y="1772752"/>
            <a:ext cx="8842374" cy="47145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9C055-F278-2643-8D9C-A3FDB07673A6}"/>
              </a:ext>
            </a:extLst>
          </p:cNvPr>
          <p:cNvSpPr txBox="1"/>
          <p:nvPr/>
        </p:nvSpPr>
        <p:spPr>
          <a:xfrm>
            <a:off x="3225170" y="470196"/>
            <a:ext cx="5741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Comparison of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27103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90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Noise Analysis with MHB</vt:lpstr>
      <vt:lpstr>PowerPoint Presentation</vt:lpstr>
      <vt:lpstr>*Correlation with paired Blueprint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75</cp:revision>
  <dcterms:created xsi:type="dcterms:W3CDTF">2020-09-02T20:10:08Z</dcterms:created>
  <dcterms:modified xsi:type="dcterms:W3CDTF">2020-09-04T12:12:18Z</dcterms:modified>
</cp:coreProperties>
</file>