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F8040-1F12-8049-A74E-1BB1BEE14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718113-3CAF-7741-BC0F-7ED881307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CFE65-785F-E342-A270-A7F50A219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FB57-28C3-3746-8E00-29F09F60EC85}" type="datetimeFigureOut">
              <a:rPr lang="en-US" smtClean="0"/>
              <a:t>5/2/20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23D38-1E5F-2646-A498-3F1C6B180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E7C97-481A-5C49-A547-23216F43C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2A22-C95C-864E-BA50-5BF560911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81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62901-228C-D744-B69C-673090D66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F021DA-552A-A445-8A11-6FB6A3E52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8BFD8-DE3A-704A-BF4F-9755CE55C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FB57-28C3-3746-8E00-29F09F60EC85}" type="datetimeFigureOut">
              <a:rPr lang="en-US" smtClean="0"/>
              <a:t>5/2/20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21C35-5AD7-FA41-A79A-957ACEBFD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D9930-2AC6-3048-AEF0-7DF0FF0CB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2A22-C95C-864E-BA50-5BF560911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06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890F16-8698-824F-ACC5-7BA08E6D08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55BF0-C375-924D-A585-93A16EA29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D9B58-C812-5E4E-8E1E-1F92FD770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FB57-28C3-3746-8E00-29F09F60EC85}" type="datetimeFigureOut">
              <a:rPr lang="en-US" smtClean="0"/>
              <a:t>5/2/20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93173-0C1E-7B43-8D4C-173B0C791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087FA-9FFE-1F4C-9BC7-3723B9FA0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2A22-C95C-864E-BA50-5BF560911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97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1104B-D130-C94C-813F-DD498849C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1B753-344A-0349-ABFF-7F334DB56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E6778-9C27-9149-B022-77606885E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FB57-28C3-3746-8E00-29F09F60EC85}" type="datetimeFigureOut">
              <a:rPr lang="en-US" smtClean="0"/>
              <a:t>5/2/20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230A9-E330-164E-B518-59C58E900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FF76E-8864-524A-8D4F-AFB7ABAEA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2A22-C95C-864E-BA50-5BF560911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99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D0C97-8DF6-4B41-88A0-2B250E119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5E868-8850-2146-8088-3C5F86C26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26879-BD82-7344-B0D2-C0149B5AF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FB57-28C3-3746-8E00-29F09F60EC85}" type="datetimeFigureOut">
              <a:rPr lang="en-US" smtClean="0"/>
              <a:t>5/2/20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2FDCC-E88C-7946-827C-8522B3155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FDA70-85E8-0F4A-AEDA-6FB2C6A5D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2A22-C95C-864E-BA50-5BF560911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36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804CF-39AB-D34A-87AA-80D6E848D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477E8-CD6D-5D4E-9443-66DB125FF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31D4B9-E483-9C44-B7D7-C4A63FAE1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84D83-9C6D-6B4F-8283-74E40D249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FB57-28C3-3746-8E00-29F09F60EC85}" type="datetimeFigureOut">
              <a:rPr lang="en-US" smtClean="0"/>
              <a:t>5/2/20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1CA3A-F7C6-9F46-AFFB-8A0643874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5F49F-A7CB-7741-A24E-3F4FE5EB0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2A22-C95C-864E-BA50-5BF560911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150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B5B60-8BDE-5D40-986D-82332BAF1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8F688-7CB8-2642-BFA6-CB0D341AC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183D9-8912-AD4C-AFB1-A669DCC55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F5DD48-88FC-EC4D-94C9-99C27DE5B7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C1F422-4AD4-D444-92A0-7319BE72B7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33DA50-AE8B-1548-A6D0-CD0BC2444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FB57-28C3-3746-8E00-29F09F60EC85}" type="datetimeFigureOut">
              <a:rPr lang="en-US" smtClean="0"/>
              <a:t>5/2/20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3D5AFE-8C8B-D141-887A-42B17C33A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56CBDB-B792-F140-B889-37D349B94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2A22-C95C-864E-BA50-5BF560911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2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3DDAF-7DAE-1B4B-A248-23E234EE7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3A7D55-1BF8-3F48-A3FF-5CD047306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FB57-28C3-3746-8E00-29F09F60EC85}" type="datetimeFigureOut">
              <a:rPr lang="en-US" smtClean="0"/>
              <a:t>5/2/20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A49F43-968C-174B-97B5-A60B3183E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6ECBA9-E99B-6A46-B212-E932C6A4F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2A22-C95C-864E-BA50-5BF560911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292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72C591-70AD-204C-A98C-DAC93A252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FB57-28C3-3746-8E00-29F09F60EC85}" type="datetimeFigureOut">
              <a:rPr lang="en-US" smtClean="0"/>
              <a:t>5/2/20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4B2E59-5647-6B40-87BD-8E3AD9094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AE513F-F8CD-EC4B-955F-D5141C9DC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2A22-C95C-864E-BA50-5BF560911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43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13B58-777C-0D43-B174-EA0A77418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BD88C-A1BD-B044-AF60-C5A8588A2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28FDDD-CAD2-C340-A6E7-6CA37240C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9D090-30C2-8044-A85E-D541A492E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FB57-28C3-3746-8E00-29F09F60EC85}" type="datetimeFigureOut">
              <a:rPr lang="en-US" smtClean="0"/>
              <a:t>5/2/20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EA617-3E86-5146-B3AD-63D673148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3B04F7-C452-3D43-8050-2F3335A6A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2A22-C95C-864E-BA50-5BF560911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37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B6820-9FA3-634F-9376-7628F9982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55D264-04F8-C94F-B244-D9F6FE6D92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79BF13-24BD-F747-A670-CA69BA2F9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C8562-84EB-0D41-8E7E-C4C07CB3D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FB57-28C3-3746-8E00-29F09F60EC85}" type="datetimeFigureOut">
              <a:rPr lang="en-US" smtClean="0"/>
              <a:t>5/2/20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33135-038A-1548-85FA-1DE35E48B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5D9607-8358-4746-AA00-73B02A4FB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2A22-C95C-864E-BA50-5BF560911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91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09B2FB-5D90-A649-8567-F7CCB515D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F1467-462A-4F4C-9C64-07FB120DE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8E5BA-46D2-5740-BAF2-710B0C0F05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0FB57-28C3-3746-8E00-29F09F60EC85}" type="datetimeFigureOut">
              <a:rPr lang="en-US" smtClean="0"/>
              <a:t>5/2/20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5B4E9-8DE9-9344-8214-B0ACA929ED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3DEA9-BE4A-6340-8CF6-E79AAD81A3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32A22-C95C-864E-BA50-5BF560911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45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6E09F-074E-834A-B7DA-2A216F92FC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NNLS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377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3BB68C-1306-2F4F-AEB0-769F7A41BB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83468" y="1816443"/>
            <a:ext cx="5597475" cy="555891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77D76C-BBA2-5B4C-A562-11CDF6C6B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274" y="1665665"/>
            <a:ext cx="5946095" cy="59460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5571AB-9F9E-014D-B7CE-BDD148B2A527}"/>
              </a:ext>
            </a:extLst>
          </p:cNvPr>
          <p:cNvSpPr txBox="1"/>
          <p:nvPr/>
        </p:nvSpPr>
        <p:spPr>
          <a:xfrm>
            <a:off x="1526324" y="2354232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EPCAM_PBL_SM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DC8524-3FEF-864E-BE68-014A4BBDE36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271592" y="99700"/>
            <a:ext cx="5668561" cy="313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141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8FA28-3571-E249-9701-1108D4BB0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Pearson correlation considering only detected samples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E5FF8A-B031-114C-97C5-8798B9D33C0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895600" y="1480750"/>
            <a:ext cx="5148649" cy="514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588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12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NNLS</vt:lpstr>
      <vt:lpstr>PowerPoint Presentation</vt:lpstr>
      <vt:lpstr>Pearson correlation considering only detected samples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Alahi, Irfan</dc:creator>
  <cp:lastModifiedBy>Alahi, Irfan</cp:lastModifiedBy>
  <cp:revision>11</cp:revision>
  <dcterms:created xsi:type="dcterms:W3CDTF">2020-05-02T20:00:10Z</dcterms:created>
  <dcterms:modified xsi:type="dcterms:W3CDTF">2020-05-03T00:28:37Z</dcterms:modified>
</cp:coreProperties>
</file>