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1" r:id="rId3"/>
    <p:sldId id="31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16" r:id="rId49"/>
    <p:sldId id="315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02" r:id="rId62"/>
    <p:sldId id="30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24C-0603-774C-9A98-D69615C3F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C1D90-62CA-8545-8E5C-26E2C17BA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12F7-1980-A94E-BD2E-EF8D7478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D25D-14B6-4349-864F-9F5B3DC5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2E01-9D66-0C47-A532-4AC20ABC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3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A459-45AE-6345-8388-F1C25008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8180F-3878-B64A-BB30-013238489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A7B1-2D39-CD4D-9958-2F6F2E10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BA67-9BF5-6F41-853C-E17F94CA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A120-F0D8-5344-8B16-4FD14A37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B5418-4BFD-2647-BA09-B7307A48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5C84D-3006-554A-8E00-305CC8ED5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829-9734-F14E-9B8B-8A2D5791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A92F-0229-0345-8465-72452306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4A5E-86F7-8148-B73E-E61CD63B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0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1148-0DA9-3648-9DD4-E44C7809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9EF0-EE40-5F4F-99CD-421E833C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B3B0-7F90-774B-A827-32BED577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529B-A9E0-7D42-89FC-05C0969D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0322-530F-B64A-B3CC-8400A257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6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4D7F-DC4C-0940-B659-62F46BAE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521B5-4254-EB45-B455-9887EA7E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CFEBA-0EB7-E34D-9D82-D2EB50E7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F73B-CEBD-7C40-BB92-F08E6ED7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225-F8AF-304D-A49F-6B2C403F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8F09-0F94-F845-B7D0-1537E95A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78ED-2EE0-CF4D-90EB-736B1670D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24273-D63B-014B-8054-8358C6F7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7ADED-C054-7847-84BA-B8F48EB0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AEB7-CC15-3744-A39B-FB1FBF13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D5F4-B710-DB41-AF99-ABAA7DDC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87B-647F-9A43-A55A-1CBAD90E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2E37C-F307-9745-86EC-017EA415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2C936-5D52-2144-99B8-2AFBF9128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BD97F-910F-7646-BA5B-1BE92FC27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61AE6-DEDA-9147-8E85-F18686FEE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9A8B8-640F-C34D-BEDE-6A2183F5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935D1-B1E3-C74E-91C2-A51CEF5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F0C22-5733-4F43-8029-A5B534D8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905A-A983-334B-8447-160A5E39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EEF0-783C-0D4A-A3B6-0C3844C2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FABD6-6977-6C48-B331-CAF6FED0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F7676-1D23-8843-A040-B1B1F9A4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AD6A9-7545-404F-A52E-F14BD7F7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3A67-A243-F347-B517-42676930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F84C2-D74E-C046-84C7-09E6D8F6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235-27E5-2B47-A5F4-641495D6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F239-F067-C84F-84FA-23F1E378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A748B-2DCB-DA4B-A93A-31EB0048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442CE-C362-6F45-89B8-37185170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197A5-023C-B144-B1CF-CD12E884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78686-0483-FA49-A3C7-15A614D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4E7-3012-8D4A-A6F0-DB086E24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73B50-CE2B-8340-BE2E-E9CB4D61C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32C1F-56AD-DA46-AB9B-46D21DEF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72774-F788-A440-9CDC-B5462056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86F58-B119-C846-A10E-E8F1CA1C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930B-1BAE-3F46-A44F-F8EE5CFB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960F8-8DD2-3D49-86DF-2C82FB92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0C5D-840B-7645-AC22-1F75A5AE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2001-52B5-874B-8267-DA86B266A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1390-603D-774D-9E41-850C246F2A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71C6-0FBC-1546-A3B6-B3DF2900A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974C-9D0E-0D40-A8B2-6E63485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5B1F-952B-7849-97FA-2892C920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A018-A642-6A40-B2DB-C357433CE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Methylation in promoter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64FB3-93DB-8C43-92FE-6B5156338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(New Lane)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3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56631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86330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30117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8462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30403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65016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83179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71166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15867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38108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CF21A7-22BD-724E-BD0C-6D751C02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791" y="78726"/>
            <a:ext cx="6858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C2389-6BBE-AF4D-BF2E-7EB31ED2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Z-score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29AF4-C433-4547-9C3D-D0B59AD73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296" y="133897"/>
            <a:ext cx="6858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767834-06C8-B543-A950-F8A68DBE8D06}"/>
              </a:ext>
            </a:extLst>
          </p:cNvPr>
          <p:cNvSpPr txBox="1"/>
          <p:nvPr/>
        </p:nvSpPr>
        <p:spPr>
          <a:xfrm>
            <a:off x="5055871" y="2778678"/>
            <a:ext cx="461665" cy="20159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Cell specific genes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2761D-5FD6-054B-B9A8-BD86C7DE1362}"/>
              </a:ext>
            </a:extLst>
          </p:cNvPr>
          <p:cNvSpPr txBox="1"/>
          <p:nvPr/>
        </p:nvSpPr>
        <p:spPr>
          <a:xfrm>
            <a:off x="11353800" y="2868446"/>
            <a:ext cx="461665" cy="19261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Exhaustion genes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FB32C-B97B-B246-B253-2F47C8A6D8C9}"/>
              </a:ext>
            </a:extLst>
          </p:cNvPr>
          <p:cNvSpPr txBox="1"/>
          <p:nvPr/>
        </p:nvSpPr>
        <p:spPr>
          <a:xfrm>
            <a:off x="1519881" y="612354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79144-21FA-744F-A86F-DAD444D22CC0}"/>
              </a:ext>
            </a:extLst>
          </p:cNvPr>
          <p:cNvSpPr txBox="1"/>
          <p:nvPr/>
        </p:nvSpPr>
        <p:spPr>
          <a:xfrm>
            <a:off x="8195142" y="612354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388170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57739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42495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76064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9821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44614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917807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004446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279873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898004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5873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1B203-4998-5E4F-8051-9078ADD0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063" y="113333"/>
            <a:ext cx="7157362" cy="7157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1C9B9-6A86-524C-835D-ECCB940C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06" y="144863"/>
            <a:ext cx="7070619" cy="70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4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45150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095729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453153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838121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4270765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475912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075559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4127484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877423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9458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312555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4285567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07946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64247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339983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043178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189278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826019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897002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5BAF-77B1-CE46-A834-A639C405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2122572"/>
            <a:ext cx="4724663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Lane’s DMR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DE7924-948A-A145-B462-554C79833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9363" y="365124"/>
            <a:ext cx="6213125" cy="6490687"/>
          </a:xfrm>
        </p:spPr>
      </p:pic>
    </p:spTree>
    <p:extLst>
      <p:ext uri="{BB962C8B-B14F-4D97-AF65-F5344CB8AC3E}">
        <p14:creationId xmlns:p14="http://schemas.microsoft.com/office/powerpoint/2010/main" val="3574570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CC93-A624-1940-8412-3A0B00EC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1181"/>
            <a:ext cx="121920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Marker Genes Raw data</a:t>
            </a:r>
          </a:p>
        </p:txBody>
      </p:sp>
    </p:spTree>
    <p:extLst>
      <p:ext uri="{BB962C8B-B14F-4D97-AF65-F5344CB8AC3E}">
        <p14:creationId xmlns:p14="http://schemas.microsoft.com/office/powerpoint/2010/main" val="43937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128991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456052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257881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187185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96535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89122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721210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611838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595633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4113160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62905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679999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459630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AFC0-9511-A646-8BBC-1C50A415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Supplementary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C0EB-B148-EC40-B578-82CCAF0B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41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E57082-FB09-CB4C-BA42-8645D014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28" y="-1075037"/>
            <a:ext cx="8283082" cy="8283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5F7CB-AABB-CC48-8510-295E35670A50}"/>
              </a:ext>
            </a:extLst>
          </p:cNvPr>
          <p:cNvSpPr txBox="1"/>
          <p:nvPr/>
        </p:nvSpPr>
        <p:spPr>
          <a:xfrm>
            <a:off x="8993661" y="2374172"/>
            <a:ext cx="461665" cy="19261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Exhaustion genes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40D6C-0D8D-C441-A9DF-8283FB083290}"/>
              </a:ext>
            </a:extLst>
          </p:cNvPr>
          <p:cNvSpPr txBox="1"/>
          <p:nvPr/>
        </p:nvSpPr>
        <p:spPr>
          <a:xfrm>
            <a:off x="5340731" y="60741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4C18E6-8331-3B49-A0A8-ED72B3F4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29"/>
            <a:ext cx="10515600" cy="994125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Z-score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3DC09-D569-2A45-8173-9EF7D5BEA37F}"/>
              </a:ext>
            </a:extLst>
          </p:cNvPr>
          <p:cNvSpPr txBox="1"/>
          <p:nvPr/>
        </p:nvSpPr>
        <p:spPr>
          <a:xfrm>
            <a:off x="9736693" y="6258782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*can be batch effect</a:t>
            </a:r>
          </a:p>
        </p:txBody>
      </p:sp>
    </p:spTree>
    <p:extLst>
      <p:ext uri="{BB962C8B-B14F-4D97-AF65-F5344CB8AC3E}">
        <p14:creationId xmlns:p14="http://schemas.microsoft.com/office/powerpoint/2010/main" val="4594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65052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09057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64D6-C983-C648-94B9-A702AB34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10515" y="44869"/>
            <a:ext cx="6941258" cy="6941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19A4-9072-604B-9155-A61232CAC4F1}"/>
              </a:ext>
            </a:extLst>
          </p:cNvPr>
          <p:cNvSpPr txBox="1"/>
          <p:nvPr/>
        </p:nvSpPr>
        <p:spPr>
          <a:xfrm rot="-5400000">
            <a:off x="4642407" y="170055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7B693-C646-434B-B29A-A18A395AF72D}"/>
              </a:ext>
            </a:extLst>
          </p:cNvPr>
          <p:cNvSpPr txBox="1"/>
          <p:nvPr/>
        </p:nvSpPr>
        <p:spPr>
          <a:xfrm rot="-5400000">
            <a:off x="5127623" y="167917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858260-9FBE-1548-A166-FA135C76125D}"/>
              </a:ext>
            </a:extLst>
          </p:cNvPr>
          <p:cNvCxnSpPr>
            <a:cxnSpLocks/>
          </p:cNvCxnSpPr>
          <p:nvPr/>
        </p:nvCxnSpPr>
        <p:spPr>
          <a:xfrm>
            <a:off x="5128054" y="1589725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D804E-F878-0F40-9731-4E96A87D9C01}"/>
              </a:ext>
            </a:extLst>
          </p:cNvPr>
          <p:cNvCxnSpPr>
            <a:cxnSpLocks/>
          </p:cNvCxnSpPr>
          <p:nvPr/>
        </p:nvCxnSpPr>
        <p:spPr>
          <a:xfrm>
            <a:off x="5552307" y="1257146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05E63-015B-D340-8804-5332195662CC}"/>
              </a:ext>
            </a:extLst>
          </p:cNvPr>
          <p:cNvSpPr txBox="1"/>
          <p:nvPr/>
        </p:nvSpPr>
        <p:spPr>
          <a:xfrm rot="-5400000">
            <a:off x="6144999" y="167093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A1E5B-0034-174A-B28D-6109A7436DDF}"/>
              </a:ext>
            </a:extLst>
          </p:cNvPr>
          <p:cNvCxnSpPr>
            <a:cxnSpLocks/>
          </p:cNvCxnSpPr>
          <p:nvPr/>
        </p:nvCxnSpPr>
        <p:spPr>
          <a:xfrm>
            <a:off x="6145430" y="1581484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27CF-3EF1-C249-96F5-A465AE46AB3B}"/>
              </a:ext>
            </a:extLst>
          </p:cNvPr>
          <p:cNvCxnSpPr>
            <a:cxnSpLocks/>
          </p:cNvCxnSpPr>
          <p:nvPr/>
        </p:nvCxnSpPr>
        <p:spPr>
          <a:xfrm>
            <a:off x="6569683" y="1248905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8CE66-93D2-9944-BC09-E8C01FA26980}"/>
              </a:ext>
            </a:extLst>
          </p:cNvPr>
          <p:cNvSpPr txBox="1"/>
          <p:nvPr/>
        </p:nvSpPr>
        <p:spPr>
          <a:xfrm rot="-5400000">
            <a:off x="5684499" y="170466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99915-7BC4-B642-BF0A-D13EDED2A4BB}"/>
              </a:ext>
            </a:extLst>
          </p:cNvPr>
          <p:cNvSpPr txBox="1"/>
          <p:nvPr/>
        </p:nvSpPr>
        <p:spPr>
          <a:xfrm rot="-5400000">
            <a:off x="7199449" y="165033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PBL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E93FC-1B37-0849-9368-C4CCEBCC7AE1}"/>
              </a:ext>
            </a:extLst>
          </p:cNvPr>
          <p:cNvCxnSpPr>
            <a:cxnSpLocks/>
          </p:cNvCxnSpPr>
          <p:nvPr/>
        </p:nvCxnSpPr>
        <p:spPr>
          <a:xfrm>
            <a:off x="7199880" y="1560886"/>
            <a:ext cx="0" cy="4193238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4D73CC-849C-7B4B-BE97-6469980A7DDC}"/>
              </a:ext>
            </a:extLst>
          </p:cNvPr>
          <p:cNvCxnSpPr>
            <a:cxnSpLocks/>
          </p:cNvCxnSpPr>
          <p:nvPr/>
        </p:nvCxnSpPr>
        <p:spPr>
          <a:xfrm>
            <a:off x="7624133" y="1228307"/>
            <a:ext cx="0" cy="4517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3EC08-3AC5-D84B-8BD6-AC681D63207A}"/>
              </a:ext>
            </a:extLst>
          </p:cNvPr>
          <p:cNvSpPr txBox="1"/>
          <p:nvPr/>
        </p:nvSpPr>
        <p:spPr>
          <a:xfrm rot="-5400000">
            <a:off x="6738949" y="16964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015DD4-14DA-6B40-9F9E-BE0219FB8904}"/>
              </a:ext>
            </a:extLst>
          </p:cNvPr>
          <p:cNvCxnSpPr>
            <a:cxnSpLocks/>
          </p:cNvCxnSpPr>
          <p:nvPr/>
        </p:nvCxnSpPr>
        <p:spPr>
          <a:xfrm>
            <a:off x="8241971" y="1281948"/>
            <a:ext cx="0" cy="4476292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79D52C-53BE-E446-B0B0-4FB82708B358}"/>
              </a:ext>
            </a:extLst>
          </p:cNvPr>
          <p:cNvSpPr txBox="1"/>
          <p:nvPr/>
        </p:nvSpPr>
        <p:spPr>
          <a:xfrm>
            <a:off x="4815764" y="128194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DAEF9-7ABD-1D42-B737-7DF171B3AEA1}"/>
              </a:ext>
            </a:extLst>
          </p:cNvPr>
          <p:cNvSpPr txBox="1"/>
          <p:nvPr/>
        </p:nvSpPr>
        <p:spPr>
          <a:xfrm>
            <a:off x="5822555" y="1284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4D85D-78BB-5E42-B5C3-304F506D6229}"/>
              </a:ext>
            </a:extLst>
          </p:cNvPr>
          <p:cNvSpPr txBox="1"/>
          <p:nvPr/>
        </p:nvSpPr>
        <p:spPr>
          <a:xfrm>
            <a:off x="6900748" y="1284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2B839-41CF-A74D-BBB8-364DA2C68A4E}"/>
              </a:ext>
            </a:extLst>
          </p:cNvPr>
          <p:cNvSpPr txBox="1"/>
          <p:nvPr/>
        </p:nvSpPr>
        <p:spPr>
          <a:xfrm rot="-5400000">
            <a:off x="7618153" y="148174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EBB252-07D9-3A46-B3C0-82423A26C33B}"/>
              </a:ext>
            </a:extLst>
          </p:cNvPr>
          <p:cNvSpPr txBox="1"/>
          <p:nvPr/>
        </p:nvSpPr>
        <p:spPr>
          <a:xfrm rot="-5400000">
            <a:off x="8216068" y="146115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CD45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43668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748</Words>
  <Application>Microsoft Macintosh PowerPoint</Application>
  <PresentationFormat>Widescreen</PresentationFormat>
  <Paragraphs>729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Methylation in promoter region</vt:lpstr>
      <vt:lpstr>Z-score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Lane’s DMR</vt:lpstr>
      <vt:lpstr>Marker Genes Raw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Supplementary</vt:lpstr>
      <vt:lpstr>Z-score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53</cp:revision>
  <dcterms:created xsi:type="dcterms:W3CDTF">2020-12-15T17:23:04Z</dcterms:created>
  <dcterms:modified xsi:type="dcterms:W3CDTF">2020-12-17T00:17:16Z</dcterms:modified>
</cp:coreProperties>
</file>