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039"/>
  </p:normalViewPr>
  <p:slideViewPr>
    <p:cSldViewPr snapToGrid="0" snapToObjects="1">
      <p:cViewPr varScale="1">
        <p:scale>
          <a:sx n="99" d="100"/>
          <a:sy n="99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714D4-25EF-3140-9E19-18E64A253BE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12D91-A4C7-A841-B7CA-3E234E5B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3 </a:t>
            </a:r>
            <a:r>
              <a:rPr lang="en-US" dirty="0" err="1"/>
              <a:t>cpg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12D91-A4C7-A841-B7CA-3E234E5BD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B261-6AAC-AF4C-93D6-050B6A61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0990F-4622-0F4E-981F-606D0ABF0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1199-7E8C-5A4D-B0A3-9F7065A1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3B78-EAE9-CC43-A48A-4CA0935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C58C-4F4A-DF4D-8BB2-512F54A1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20FD-8DE9-4147-B4ED-753B3135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D51F-59D0-D64E-BE2F-11C83922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1884-38F9-0E40-A93E-C2F996E4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5D23-E02A-F748-86E4-A4A06E58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C22F-D6E9-8548-A124-2C7C5810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2EF46-E9AA-7447-8A92-53B1C5D37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7977-0FCC-2842-8798-66A01800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E1FEB-3D78-7447-BE52-E516A476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D7E10-9D42-2E42-848A-BC46549F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EDBA-23C7-D448-8A6D-5E27422B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621-061A-8F46-A363-6807141F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DF78-DF27-BC4A-AC28-09A9BD6D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5CFD-89A0-3248-9B81-212FE7A4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662C-F2E5-3049-8FC4-732716F4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BEF5-4E96-5B4B-B524-FEB7B68F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B60B-3200-C741-8969-3A0E9A43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AB8F-44B6-474F-B6B8-6230222C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A2B6-F020-564F-B01C-8B5869F6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A183-66CE-FD44-956F-C799C14F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D14A-206A-964D-912E-694A06D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8486-987F-744E-B458-0A9859CC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515B-65E1-7140-8591-3BA798734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A556-B72F-3E49-9B0F-081A88C4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70E97-CA6E-A14E-BE70-B63452FC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D0812-8D7A-6240-BF02-CF8D7E2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D736-B6F7-ED4A-8368-DC50415A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6475-E7A6-5246-8E13-7840B1AC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442-174E-2841-BD66-D94E191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842F6-38D8-6A4E-8954-3E3D7D66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25ED4-C474-7442-8FED-773F69DDD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CD2F2-EF51-9940-BEC2-BCE4F3507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470EF-7C02-CA44-A602-E45BBA7A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9AA6-0060-724D-8550-533E28A5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8F727-6466-834F-B412-011289E0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4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1B48-78B5-9343-A304-F50BAA86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1C030-0B56-4146-9FB7-709C2C7D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8E16-5993-CC4C-BEDB-81F1CB54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49A8-F03A-C945-81D5-5FF9663A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ACF1-B3DD-9445-A715-37B6A7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EA0D4-13E6-4240-B0C6-CFA843DC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FF0A2-C8AF-394B-8D49-74ED18A3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A3DB-B351-0341-9E4D-D72F83B4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EAB9-3D0A-8C45-88F9-3825635F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BBD36-045F-3442-B8E6-211D8C16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20687-8E08-D740-9C73-5557FE13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67359-A6E7-9B4C-B07A-50EFBC86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163E0-A702-9740-9087-72D83CF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A106-466D-344B-9F05-6D352259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84063-77EF-0041-BB66-56A66EBD3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A0F2F-D037-8F42-8B6F-6276DE60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BEEC-9526-CE48-9900-AF692B73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8FBD9-10C2-3F45-BBAD-A435CFD7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50050-74E3-7949-8CAF-B669155F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7C14E-0D4F-5043-BD0C-62086E5B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8A753-A364-E24A-9303-08AEF4F86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39A9-DF05-5044-8FEE-AE7A7C1C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F21F-6414-614D-A86B-6E18EB64AE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99E0-B2AE-F74F-A6D3-4175A2472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FA33-0103-1F46-8FE0-6E6B6D878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E91F-1C4E-A84B-ADF8-B8F15E6B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F759-CAD3-3541-99C4-8833EB54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089" y="1492231"/>
            <a:ext cx="10359775" cy="238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 on new batch</a:t>
            </a:r>
          </a:p>
        </p:txBody>
      </p:sp>
    </p:spTree>
    <p:extLst>
      <p:ext uri="{BB962C8B-B14F-4D97-AF65-F5344CB8AC3E}">
        <p14:creationId xmlns:p14="http://schemas.microsoft.com/office/powerpoint/2010/main" val="59700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4588-24FA-9E4B-967E-FB1EAFF9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0CB175-A087-D14E-960E-F6F6C4F1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AAFF6E-439F-6C42-944F-6D3FF9BD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70" y="1989062"/>
            <a:ext cx="3361897" cy="3630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112B1-F759-E14C-82FA-1E82C039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530" y="2503465"/>
            <a:ext cx="2781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4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866-4D18-0646-BE14-4272AE8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87854-C534-CF40-BE2F-E924C9D6A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072" y="2343984"/>
            <a:ext cx="2668813" cy="4122974"/>
          </a:xfr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C39B628-28C8-C54B-97C1-006D6A34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3984"/>
            <a:ext cx="2864706" cy="3142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4C9629-132F-2940-8DF3-BA3510D59026}"/>
              </a:ext>
            </a:extLst>
          </p:cNvPr>
          <p:cNvSpPr txBox="1"/>
          <p:nvPr/>
        </p:nvSpPr>
        <p:spPr>
          <a:xfrm>
            <a:off x="1981674" y="19746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69F6C-0D16-264C-877B-99B258B97358}"/>
              </a:ext>
            </a:extLst>
          </p:cNvPr>
          <p:cNvSpPr txBox="1"/>
          <p:nvPr/>
        </p:nvSpPr>
        <p:spPr>
          <a:xfrm>
            <a:off x="8996814" y="197465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5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ADB1-1A18-DF4F-B2DB-39616817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TIL max fragment &lt;=170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FDE330-B40E-9345-A562-38DB297C1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61" y="3128572"/>
            <a:ext cx="2222500" cy="2260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09AC6-2116-B044-ACE8-DB5F6566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2" y="2531672"/>
            <a:ext cx="2781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40A8-A55F-1843-B24E-CF892B61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CF37F32-2B00-D14B-A00A-178EF9324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992" y="1253331"/>
            <a:ext cx="36594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8744D-0927-CB4A-9054-2F56264D000A}"/>
              </a:ext>
            </a:extLst>
          </p:cNvPr>
          <p:cNvSpPr txBox="1"/>
          <p:nvPr/>
        </p:nvSpPr>
        <p:spPr>
          <a:xfrm>
            <a:off x="4816699" y="56046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6FB77-B352-ED48-B233-C9C0307582B5}"/>
              </a:ext>
            </a:extLst>
          </p:cNvPr>
          <p:cNvSpPr txBox="1"/>
          <p:nvPr/>
        </p:nvSpPr>
        <p:spPr>
          <a:xfrm>
            <a:off x="5855389" y="5604669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0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Macintosh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Read counting on new batch</vt:lpstr>
      <vt:lpstr>PowerPoint Presentation</vt:lpstr>
      <vt:lpstr>PowerPoint Presentation</vt:lpstr>
      <vt:lpstr>TIL max fragment &lt;=170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13</cp:revision>
  <dcterms:created xsi:type="dcterms:W3CDTF">2021-06-28T22:10:52Z</dcterms:created>
  <dcterms:modified xsi:type="dcterms:W3CDTF">2021-06-28T22:22:16Z</dcterms:modified>
</cp:coreProperties>
</file>