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A92-43B7-4048-840E-68FB3BBBA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1C49-9802-5D44-B891-9E697357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2F02-3DE1-4444-A127-937138E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4EC5-A977-5C46-98C9-F39E81A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3E4B-C262-1149-9E4C-0C189C67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586-26AD-D84E-8E58-400D5657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DA6F-0469-F94A-B325-5B04007A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7DB6-85E5-6F4D-8F09-8758F8C8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4D5F-FEA7-FF45-B4E8-4367B02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09BE-53ED-314C-91F5-1AD9285E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E412C-A8D9-D648-9900-B06291069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9BE77-25B6-8A45-9705-0DD4CC9B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D2DA-6BAC-C943-B561-FBE646BE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1138-D44F-4E42-B0E8-FCEFCA15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273-68A7-B84E-8AFC-E673F8E5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4724-5BC4-DF40-BD48-861AC861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76A7-59E3-A94C-B339-AAC8C9C1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DC75-7B5F-9540-A1DA-7F5F69EB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C31E-CA17-4441-AA3C-E289B44B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567F-9834-DD4A-B341-41B289A6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30EC-A184-BD47-B641-04E5F419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1365-96B8-AB43-B966-CB7FD70C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904F-D4A5-644F-B432-119D38DE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1B66-BE1C-4D4D-A9A0-7F5297C9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ECEF-F4D5-594E-A4BC-F597594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B71B-232F-0248-A8E8-2B3D2544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5BA-2CFD-FB45-9E11-3E533B5D4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F69E5-E79D-B641-ABB4-56ECAC1D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E866-5783-D343-B099-A063E42B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1C5C-CA4D-3B42-800F-F297B478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029C-DA9C-A04A-ADD3-DA327F11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41A2-CFF9-1F49-82D2-6CA3965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7D6E-B0CE-CA4E-867A-23BFC9CF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8FD3-2F3D-2C45-8A5A-EADB90CF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3C1D4-2C7A-7646-B4DB-F1A559E49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9BEDE-5D3D-2D48-9BB6-0AD7E7CF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8BF6-7864-8845-8159-D43240BD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0D2C8-29AB-D541-831D-9DC46382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EF7DE-D56A-2548-A11D-B60A52B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C8BA-BA4B-EE44-B5B7-5ECCB5B0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8F8D-5FA0-3D4D-BA34-D1A8C48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E0F54-6C08-9048-944A-72110F2B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E7A5-0653-814D-A1C1-7AD88C90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24635-B710-1C41-8981-E6320FFA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82AFA-B98D-5241-8AA2-7D8700FE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F380-871A-A249-AD3A-FA46A724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712-B2F0-D545-BE0B-79FEA212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3408-17F8-1245-AA88-A00F50B3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9E35-B842-0F4D-A675-DDA503655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A53AC-CA7F-6647-9A44-A422394E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E89F-BF70-E342-9079-8623FB52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ABF1-B6A7-A544-B0DB-E93E27D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EB81-1128-F54C-ACDE-232A65C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CDA13-94CF-314C-8191-19CA14D7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C5832-58E4-B041-9DE6-910747C3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D575-D4C3-964B-990F-93832130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B6FC-678E-BF41-85CB-3A0C523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9C753-5AE4-7E41-A5DF-2560BA8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ED17-E312-4541-8A43-D7180CCE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ABC1-116B-F245-8BFD-0932E88B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002-1BDA-B843-AD14-CA75AB1EF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08F1-83DD-8A46-90CA-91040A4538F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6162-FA7D-064B-8785-3D4BD67FF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1BE8-3501-2943-B615-F15C2D6C5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3D8C-F11D-304F-A34A-8C747F87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D72C-6F50-2346-A93A-9DBCB2449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Original SM on all TIL</a:t>
            </a:r>
          </a:p>
        </p:txBody>
      </p:sp>
    </p:spTree>
    <p:extLst>
      <p:ext uri="{BB962C8B-B14F-4D97-AF65-F5344CB8AC3E}">
        <p14:creationId xmlns:p14="http://schemas.microsoft.com/office/powerpoint/2010/main" val="422617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D6601-DBD2-A04F-902C-A1151393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530418" y="185351"/>
            <a:ext cx="5669931" cy="6831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477315-8A67-5142-B2B4-89B7EF8D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61"/>
            <a:ext cx="10515600" cy="1325563"/>
          </a:xfrm>
        </p:spPr>
        <p:txBody>
          <a:bodyPr/>
          <a:lstStyle/>
          <a:p>
            <a:r>
              <a:rPr lang="en-US" dirty="0"/>
              <a:t>On previous TILs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3E8C3-EAE6-E14B-B18E-C3AA7A667462}"/>
              </a:ext>
            </a:extLst>
          </p:cNvPr>
          <p:cNvSpPr txBox="1"/>
          <p:nvPr/>
        </p:nvSpPr>
        <p:spPr>
          <a:xfrm>
            <a:off x="1060607" y="132135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F67B-6231-D440-9ED1-E1CA18CE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41" y="185351"/>
            <a:ext cx="566993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9B290-AEFC-F44F-A703-4AC2359406EA}"/>
              </a:ext>
            </a:extLst>
          </p:cNvPr>
          <p:cNvSpPr txBox="1"/>
          <p:nvPr/>
        </p:nvSpPr>
        <p:spPr>
          <a:xfrm>
            <a:off x="4878804" y="1321356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TIL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959C7-29BE-C048-9616-302E449B7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821" y="2429576"/>
            <a:ext cx="3768587" cy="349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0D4453-9FF4-1444-B478-8EA9198838D7}"/>
              </a:ext>
            </a:extLst>
          </p:cNvPr>
          <p:cNvSpPr txBox="1"/>
          <p:nvPr/>
        </p:nvSpPr>
        <p:spPr>
          <a:xfrm>
            <a:off x="8845825" y="1550338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5E3F-9B46-C24D-B231-560051DAE458}"/>
              </a:ext>
            </a:extLst>
          </p:cNvPr>
          <p:cNvSpPr txBox="1"/>
          <p:nvPr/>
        </p:nvSpPr>
        <p:spPr>
          <a:xfrm>
            <a:off x="8176507" y="2061248"/>
            <a:ext cx="33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(Probably it is not reliable given the high dropout)</a:t>
            </a:r>
          </a:p>
        </p:txBody>
      </p:sp>
    </p:spTree>
    <p:extLst>
      <p:ext uri="{BB962C8B-B14F-4D97-AF65-F5344CB8AC3E}">
        <p14:creationId xmlns:p14="http://schemas.microsoft.com/office/powerpoint/2010/main" val="44340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BA4B1-A704-D841-8B23-07E13D78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28" y="159243"/>
            <a:ext cx="57641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2217D-514B-AC4D-AF85-F28C37C3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530418" y="185351"/>
            <a:ext cx="5669931" cy="6831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7B38C-A9C3-CF43-B5FE-3D605744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59" y="2345374"/>
            <a:ext cx="3286895" cy="33474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DF700C-FF7E-094E-B3F4-11C22799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61"/>
            <a:ext cx="10515600" cy="1325563"/>
          </a:xfrm>
        </p:spPr>
        <p:txBody>
          <a:bodyPr/>
          <a:lstStyle/>
          <a:p>
            <a:r>
              <a:rPr lang="en-US" dirty="0"/>
              <a:t>On previous TILs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D3EBC-8D74-154D-A152-2F29C8F23F35}"/>
              </a:ext>
            </a:extLst>
          </p:cNvPr>
          <p:cNvSpPr txBox="1"/>
          <p:nvPr/>
        </p:nvSpPr>
        <p:spPr>
          <a:xfrm>
            <a:off x="1060607" y="132135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83A68-4780-BF4C-BF75-DF304528BE1D}"/>
              </a:ext>
            </a:extLst>
          </p:cNvPr>
          <p:cNvSpPr txBox="1"/>
          <p:nvPr/>
        </p:nvSpPr>
        <p:spPr>
          <a:xfrm>
            <a:off x="4878804" y="1321356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 </a:t>
            </a:r>
            <a:r>
              <a:rPr lang="en-US" dirty="0"/>
              <a:t>TIL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55D6-1904-354E-B54C-958540DC74AF}"/>
              </a:ext>
            </a:extLst>
          </p:cNvPr>
          <p:cNvSpPr txBox="1"/>
          <p:nvPr/>
        </p:nvSpPr>
        <p:spPr>
          <a:xfrm>
            <a:off x="8845825" y="1550338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53387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Original SM on all TIL</vt:lpstr>
      <vt:lpstr>On previous TILs</vt:lpstr>
      <vt:lpstr>On previous 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 SM on TIL</dc:title>
  <dc:creator>Alahi, Irfan</dc:creator>
  <cp:lastModifiedBy>Alahi, Irfan</cp:lastModifiedBy>
  <cp:revision>11</cp:revision>
  <dcterms:created xsi:type="dcterms:W3CDTF">2020-05-17T11:00:11Z</dcterms:created>
  <dcterms:modified xsi:type="dcterms:W3CDTF">2020-05-17T11:20:21Z</dcterms:modified>
</cp:coreProperties>
</file>