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88" r:id="rId3"/>
    <p:sldId id="264" r:id="rId4"/>
    <p:sldId id="590" r:id="rId5"/>
    <p:sldId id="591" r:id="rId6"/>
    <p:sldId id="260" r:id="rId7"/>
    <p:sldId id="262" r:id="rId8"/>
    <p:sldId id="263" r:id="rId9"/>
    <p:sldId id="592" r:id="rId10"/>
    <p:sldId id="593" r:id="rId11"/>
    <p:sldId id="265" r:id="rId12"/>
    <p:sldId id="257" r:id="rId13"/>
    <p:sldId id="258" r:id="rId14"/>
    <p:sldId id="2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D1A0-F910-CB47-8E94-29AC4CBD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0BCDF-5BAA-AE46-A338-FEB142B6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F597-41E6-D543-B728-99BFCE7D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65CD4-26F1-B54D-B27A-50CFB3A8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2311-D741-6248-A8B3-5CECF223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BA0B-A27B-8D40-8438-DE885481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8E97E-1AE8-D04A-93F3-5AE79F6C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8EC2-F9AA-7243-AFF5-AAD063B5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AF07-B9C1-1E4A-AF56-153A1192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7F8D-7041-E44C-876C-E5F1AB18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9F2C9-2578-894F-A4A4-3B29D94AE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0A08-C0C1-4744-8380-07E7318E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E1FB-BA1E-0840-842B-E754076E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2CFA-2ED3-9945-893A-24EB333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96D7-86A3-4748-B85A-BF0EB73C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25B-11F5-954B-865A-3430AF5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7EC9-53C9-B649-B568-238041BC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05CE-31A5-6949-81B8-7E25802E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71D2-CB7E-2B42-AC34-5B6F5E95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65CF-5EF0-AE40-B6D2-EEDDB6DB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7211-AD36-1D48-9329-B11C4D81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D673-DB17-B345-BFC4-50BFDE70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06FD-2771-DB41-BD17-57834394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59CB-7AA5-A146-A254-DC53AE3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2CCF-4C8B-3448-A211-A21E64D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E25B-05F6-6F45-83DB-515AEE95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B312-3476-F842-9C81-6BFDAE20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8C17-E295-9E43-9F95-E21DFB56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52C0-CA87-5C40-BFC4-F72AD454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7B9E-ABAD-8146-8A12-FFF3FBBD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C81E-BF84-AF47-BBDC-720A4BB0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98F-DBF2-0B4B-B0ED-635E1132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C404-501C-AA40-99DC-07121C69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01843-660E-2549-998F-866295A2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38E97-A9DC-224F-B5AF-4C288834F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9468-1E6B-124B-994D-C881D0AA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03560-3CC5-584E-BC50-4A502DF4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97DBB-F59A-8048-83EB-D9FE2002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DE5F3-9C9B-974D-8203-EE0567F2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7474-ED62-964D-9121-79363821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7195D-5B61-E741-BDD8-7C42EE82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DB639-8F2C-074C-A993-953B9B37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995FB-FFB4-EB4A-9EA0-14CD119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EED42-74A9-224D-9329-C929DB24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976F2-3521-E642-9015-CB838F26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6BD6-9713-5C4C-A50B-2943DCAE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3398-F3B9-0841-A8C3-C6AC3488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D5AE-950D-2D41-B88C-5145A436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6B60D-9A41-6A40-9BB9-E8EFD1D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E321-E698-2340-8830-85CE825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1407-7B4D-D84D-BFE0-D8B103DB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66AB-1AB6-BB40-BDC9-687DE4CD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9799-D439-8444-9F51-B818BB1C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6B54-A24F-8C40-ABB3-83853694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8312-84B4-B645-8E63-95CD00C9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38593-495A-A048-BCC2-AA84EB2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C812-8E0E-064A-9F1B-3DAE2A3A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8107C-A53F-3B4F-A0CC-F1B1237A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EDD8-DD39-3747-A99E-EFE91A2A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8425-AE26-784F-B6E7-B336F370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CB22-D326-9345-9E46-F48F361D4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EA21-7C01-2642-A6D3-6065D436248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7D33-32CA-5E48-BB28-1FC7B1E8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CC9B2-73D3-3349-AFD3-CFB9F78D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BCEE-EDDB-F54B-85FF-33A4CB5E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A69-E5A3-AC44-8175-E19C102EA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PELT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259D-2A93-F541-960B-D7B28E9F6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C135-B013-D341-9240-74504FFA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rank PELT DMRs?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2546-2BD8-984E-8A75-2070AA1A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estimate p value?</a:t>
            </a:r>
          </a:p>
        </p:txBody>
      </p:sp>
    </p:spTree>
    <p:extLst>
      <p:ext uri="{BB962C8B-B14F-4D97-AF65-F5344CB8AC3E}">
        <p14:creationId xmlns:p14="http://schemas.microsoft.com/office/powerpoint/2010/main" val="232303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E49D-7CB4-D94B-A940-1A6A6C6F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8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 on PELT DMRs</a:t>
            </a:r>
          </a:p>
        </p:txBody>
      </p:sp>
    </p:spTree>
    <p:extLst>
      <p:ext uri="{BB962C8B-B14F-4D97-AF65-F5344CB8AC3E}">
        <p14:creationId xmlns:p14="http://schemas.microsoft.com/office/powerpoint/2010/main" val="4517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0E5-617B-9D49-890C-F917F05E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7F8A607B-F8DE-614D-A1A1-079492D17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724" y="1979737"/>
            <a:ext cx="2862418" cy="4351338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FD2729-5384-D349-8E2E-D409BBED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04" y="2063430"/>
            <a:ext cx="7681645" cy="35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2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3E13-C3B7-5942-99E9-94CA6A3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4EF662-E68C-6447-8E48-9A0A5A3C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702" y="2486345"/>
            <a:ext cx="6575621" cy="3033071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A287A41-1A08-F342-84D5-5739AB0E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018"/>
            <a:ext cx="3142916" cy="45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C374-D044-0C40-BF73-F7C37D90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Merged</a:t>
            </a:r>
          </a:p>
        </p:txBody>
      </p:sp>
      <p:pic>
        <p:nvPicPr>
          <p:cNvPr id="5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8C2BEF35-6EAB-084C-BF2B-54E1D2E6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93" y="1825625"/>
            <a:ext cx="10553716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0F6550-DCE6-AA4D-A34E-D2E06C341372}"/>
              </a:ext>
            </a:extLst>
          </p:cNvPr>
          <p:cNvCxnSpPr>
            <a:cxnSpLocks/>
          </p:cNvCxnSpPr>
          <p:nvPr/>
        </p:nvCxnSpPr>
        <p:spPr>
          <a:xfrm>
            <a:off x="903605" y="3578770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F35759-ED10-9945-9CB8-B733173CBF96}"/>
              </a:ext>
            </a:extLst>
          </p:cNvPr>
          <p:cNvCxnSpPr>
            <a:cxnSpLocks/>
          </p:cNvCxnSpPr>
          <p:nvPr/>
        </p:nvCxnSpPr>
        <p:spPr>
          <a:xfrm>
            <a:off x="891621" y="4625021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C29D3A-152A-BC42-AF42-D1EC9B148580}"/>
              </a:ext>
            </a:extLst>
          </p:cNvPr>
          <p:cNvSpPr txBox="1"/>
          <p:nvPr/>
        </p:nvSpPr>
        <p:spPr>
          <a:xfrm>
            <a:off x="11715588" y="33941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75A6D-78F3-4F4F-9473-1DB03CD0595F}"/>
              </a:ext>
            </a:extLst>
          </p:cNvPr>
          <p:cNvSpPr txBox="1"/>
          <p:nvPr/>
        </p:nvSpPr>
        <p:spPr>
          <a:xfrm>
            <a:off x="11620929" y="46402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.51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8135C3D-457E-DC46-BB2A-B66334F9F5ED}"/>
              </a:ext>
            </a:extLst>
          </p:cNvPr>
          <p:cNvSpPr/>
          <p:nvPr/>
        </p:nvSpPr>
        <p:spPr>
          <a:xfrm>
            <a:off x="11350304" y="3277456"/>
            <a:ext cx="270625" cy="723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110323-BCAB-BB4F-9967-8340ECF6B47E}"/>
              </a:ext>
            </a:extLst>
          </p:cNvPr>
          <p:cNvSpPr/>
          <p:nvPr/>
        </p:nvSpPr>
        <p:spPr>
          <a:xfrm>
            <a:off x="11351294" y="4463022"/>
            <a:ext cx="270625" cy="723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692B-7EDF-5243-A9A3-ED6B2D29C9FF}"/>
              </a:ext>
            </a:extLst>
          </p:cNvPr>
          <p:cNvSpPr txBox="1"/>
          <p:nvPr/>
        </p:nvSpPr>
        <p:spPr>
          <a:xfrm>
            <a:off x="9095" y="1677212"/>
            <a:ext cx="185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AUC </a:t>
            </a:r>
          </a:p>
          <a:p>
            <a:pPr algn="ctr"/>
            <a:r>
              <a:rPr lang="en-US" dirty="0"/>
              <a:t>DCB vs NDB = .56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F289C-1273-8B46-B535-D7D3D935E942}"/>
              </a:ext>
            </a:extLst>
          </p:cNvPr>
          <p:cNvSpPr txBox="1"/>
          <p:nvPr/>
        </p:nvSpPr>
        <p:spPr>
          <a:xfrm>
            <a:off x="777991" y="30752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2D2DD-FC60-604A-9E98-1CFFAAEC5F5B}"/>
              </a:ext>
            </a:extLst>
          </p:cNvPr>
          <p:cNvSpPr txBox="1"/>
          <p:nvPr/>
        </p:nvSpPr>
        <p:spPr>
          <a:xfrm>
            <a:off x="699477" y="39854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22E6B-E889-E34A-A13F-72C47D23FA22}"/>
              </a:ext>
            </a:extLst>
          </p:cNvPr>
          <p:cNvSpPr txBox="1"/>
          <p:nvPr/>
        </p:nvSpPr>
        <p:spPr>
          <a:xfrm>
            <a:off x="777990" y="5073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24974D-60FC-BC4B-8D0E-521AD11D50FC}"/>
              </a:ext>
            </a:extLst>
          </p:cNvPr>
          <p:cNvCxnSpPr>
            <a:cxnSpLocks/>
          </p:cNvCxnSpPr>
          <p:nvPr/>
        </p:nvCxnSpPr>
        <p:spPr>
          <a:xfrm flipH="1">
            <a:off x="6288281" y="2765196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D71FB-C0CD-4740-A76A-AE47B86E51A8}"/>
              </a:ext>
            </a:extLst>
          </p:cNvPr>
          <p:cNvSpPr txBox="1"/>
          <p:nvPr/>
        </p:nvSpPr>
        <p:spPr>
          <a:xfrm>
            <a:off x="2891184" y="25377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9642-4896-1E4C-B0EB-CE48B2EEE661}"/>
              </a:ext>
            </a:extLst>
          </p:cNvPr>
          <p:cNvSpPr txBox="1"/>
          <p:nvPr/>
        </p:nvSpPr>
        <p:spPr>
          <a:xfrm>
            <a:off x="3504412" y="254772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2E11B-B687-6941-AE73-F4E81FDEE855}"/>
              </a:ext>
            </a:extLst>
          </p:cNvPr>
          <p:cNvSpPr txBox="1"/>
          <p:nvPr/>
        </p:nvSpPr>
        <p:spPr>
          <a:xfrm>
            <a:off x="4382125" y="251809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EBD96-5EA3-0949-8957-AA1DAF1041E1}"/>
              </a:ext>
            </a:extLst>
          </p:cNvPr>
          <p:cNvSpPr txBox="1"/>
          <p:nvPr/>
        </p:nvSpPr>
        <p:spPr>
          <a:xfrm>
            <a:off x="5057472" y="251809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1AE46-ED60-A74A-8EE5-3F06753633CD}"/>
              </a:ext>
            </a:extLst>
          </p:cNvPr>
          <p:cNvSpPr txBox="1"/>
          <p:nvPr/>
        </p:nvSpPr>
        <p:spPr>
          <a:xfrm>
            <a:off x="5793616" y="25477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37CF45-A490-AD4E-95D5-EC32B213C1DE}"/>
              </a:ext>
            </a:extLst>
          </p:cNvPr>
          <p:cNvCxnSpPr>
            <a:cxnSpLocks/>
          </p:cNvCxnSpPr>
          <p:nvPr/>
        </p:nvCxnSpPr>
        <p:spPr>
          <a:xfrm>
            <a:off x="2716813" y="2477114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C806E8-D66A-1D44-A26F-8A981FEB346C}"/>
              </a:ext>
            </a:extLst>
          </p:cNvPr>
          <p:cNvSpPr txBox="1"/>
          <p:nvPr/>
        </p:nvSpPr>
        <p:spPr>
          <a:xfrm>
            <a:off x="1394689" y="229170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B015BF-C207-2D42-B4DC-D0EE8EE1FC74}"/>
              </a:ext>
            </a:extLst>
          </p:cNvPr>
          <p:cNvCxnSpPr>
            <a:cxnSpLocks/>
          </p:cNvCxnSpPr>
          <p:nvPr/>
        </p:nvCxnSpPr>
        <p:spPr>
          <a:xfrm>
            <a:off x="9132537" y="2508917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11F060-5BB1-4F49-B9EE-2254137998F1}"/>
              </a:ext>
            </a:extLst>
          </p:cNvPr>
          <p:cNvSpPr txBox="1"/>
          <p:nvPr/>
        </p:nvSpPr>
        <p:spPr>
          <a:xfrm>
            <a:off x="9453361" y="2233736"/>
            <a:ext cx="111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1A8EB8-8E66-4B41-928F-5BC42F679D98}"/>
              </a:ext>
            </a:extLst>
          </p:cNvPr>
          <p:cNvSpPr txBox="1"/>
          <p:nvPr/>
        </p:nvSpPr>
        <p:spPr>
          <a:xfrm>
            <a:off x="5327978" y="226075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A1D71-C431-8446-B07A-FDD7E9EC85F2}"/>
              </a:ext>
            </a:extLst>
          </p:cNvPr>
          <p:cNvSpPr txBox="1"/>
          <p:nvPr/>
        </p:nvSpPr>
        <p:spPr>
          <a:xfrm>
            <a:off x="9537439" y="255481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9980B-35B2-1A4F-A6B3-C3742FD31607}"/>
              </a:ext>
            </a:extLst>
          </p:cNvPr>
          <p:cNvSpPr txBox="1"/>
          <p:nvPr/>
        </p:nvSpPr>
        <p:spPr>
          <a:xfrm>
            <a:off x="10109485" y="2567271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Mel Tum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CE91F1-0F54-724B-B465-2C88EE422521}"/>
              </a:ext>
            </a:extLst>
          </p:cNvPr>
          <p:cNvCxnSpPr>
            <a:cxnSpLocks/>
          </p:cNvCxnSpPr>
          <p:nvPr/>
        </p:nvCxnSpPr>
        <p:spPr>
          <a:xfrm flipH="1">
            <a:off x="5563346" y="2756955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DE1CE7-30B6-8943-A327-C3ABAC1BDA88}"/>
              </a:ext>
            </a:extLst>
          </p:cNvPr>
          <p:cNvCxnSpPr>
            <a:cxnSpLocks/>
          </p:cNvCxnSpPr>
          <p:nvPr/>
        </p:nvCxnSpPr>
        <p:spPr>
          <a:xfrm flipH="1">
            <a:off x="4848635" y="276107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832556-CFA6-344F-A44C-95211C051036}"/>
              </a:ext>
            </a:extLst>
          </p:cNvPr>
          <p:cNvCxnSpPr>
            <a:cxnSpLocks/>
          </p:cNvCxnSpPr>
          <p:nvPr/>
        </p:nvCxnSpPr>
        <p:spPr>
          <a:xfrm flipH="1">
            <a:off x="4166440" y="2752830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27960F-7DC1-3145-9A2C-22A48BB0ED35}"/>
              </a:ext>
            </a:extLst>
          </p:cNvPr>
          <p:cNvSpPr txBox="1"/>
          <p:nvPr/>
        </p:nvSpPr>
        <p:spPr>
          <a:xfrm>
            <a:off x="7186542" y="2517691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Neu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4B6CB3-AABC-284C-B6E0-D33F5DD86291}"/>
              </a:ext>
            </a:extLst>
          </p:cNvPr>
          <p:cNvSpPr/>
          <p:nvPr/>
        </p:nvSpPr>
        <p:spPr>
          <a:xfrm>
            <a:off x="1990133" y="1845926"/>
            <a:ext cx="5196389" cy="473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841E5-F6CD-6643-86AA-2FCC1096142B}"/>
              </a:ext>
            </a:extLst>
          </p:cNvPr>
          <p:cNvCxnSpPr>
            <a:cxnSpLocks/>
          </p:cNvCxnSpPr>
          <p:nvPr/>
        </p:nvCxnSpPr>
        <p:spPr>
          <a:xfrm flipH="1">
            <a:off x="3458868" y="269840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DF493C-64CC-B84D-B5B7-2BE8CD2B99DA}"/>
              </a:ext>
            </a:extLst>
          </p:cNvPr>
          <p:cNvCxnSpPr>
            <a:cxnSpLocks/>
          </p:cNvCxnSpPr>
          <p:nvPr/>
        </p:nvCxnSpPr>
        <p:spPr>
          <a:xfrm flipH="1">
            <a:off x="9826432" y="2599312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E683-8F82-FC47-A2B7-0DABADC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57C10B-91F5-5240-92D0-75E18A73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329" y="2609635"/>
            <a:ext cx="6276565" cy="2909781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A5E6A79-6DA7-EA49-A0A8-CB594848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2979"/>
            <a:ext cx="3167815" cy="47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4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F59683C-3FD2-B949-8E5B-3DCB318C0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3550"/>
            <a:ext cx="10515600" cy="3575487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91B46-8DF0-404F-AAC4-BC4F265F80A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063578" y="2213550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9B6D03-1F09-FE46-AD44-430F32B21769}"/>
              </a:ext>
            </a:extLst>
          </p:cNvPr>
          <p:cNvSpPr txBox="1"/>
          <p:nvPr/>
        </p:nvSpPr>
        <p:spPr>
          <a:xfrm>
            <a:off x="2576451" y="198611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1E62E-713E-8F4E-8B57-9B54CE6B0A82}"/>
              </a:ext>
            </a:extLst>
          </p:cNvPr>
          <p:cNvSpPr txBox="1"/>
          <p:nvPr/>
        </p:nvSpPr>
        <p:spPr>
          <a:xfrm>
            <a:off x="3189679" y="199607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BC52E-9262-3D40-9383-11171CDCD28E}"/>
              </a:ext>
            </a:extLst>
          </p:cNvPr>
          <p:cNvSpPr txBox="1"/>
          <p:nvPr/>
        </p:nvSpPr>
        <p:spPr>
          <a:xfrm>
            <a:off x="4067392" y="196644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AE24C-3DEB-1D44-BFEA-3343C39A9181}"/>
              </a:ext>
            </a:extLst>
          </p:cNvPr>
          <p:cNvSpPr txBox="1"/>
          <p:nvPr/>
        </p:nvSpPr>
        <p:spPr>
          <a:xfrm>
            <a:off x="4742739" y="196644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1FFB4-B6FC-9949-9A91-48B78D3FA447}"/>
              </a:ext>
            </a:extLst>
          </p:cNvPr>
          <p:cNvSpPr txBox="1"/>
          <p:nvPr/>
        </p:nvSpPr>
        <p:spPr>
          <a:xfrm>
            <a:off x="5478883" y="199607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F2336-97F0-4D46-963B-5C24CCB218EE}"/>
              </a:ext>
            </a:extLst>
          </p:cNvPr>
          <p:cNvSpPr txBox="1"/>
          <p:nvPr/>
        </p:nvSpPr>
        <p:spPr>
          <a:xfrm>
            <a:off x="6894387" y="196604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Neu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B8F88-FADE-A54E-A57B-C612FE86FBF2}"/>
              </a:ext>
            </a:extLst>
          </p:cNvPr>
          <p:cNvCxnSpPr>
            <a:cxnSpLocks/>
          </p:cNvCxnSpPr>
          <p:nvPr/>
        </p:nvCxnSpPr>
        <p:spPr>
          <a:xfrm>
            <a:off x="2402080" y="1925468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F88B1E-3539-D848-AD96-EE9CE71B0646}"/>
              </a:ext>
            </a:extLst>
          </p:cNvPr>
          <p:cNvSpPr txBox="1"/>
          <p:nvPr/>
        </p:nvSpPr>
        <p:spPr>
          <a:xfrm>
            <a:off x="1079956" y="174006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67918E-A81B-C342-9923-EC985FD3D5EE}"/>
              </a:ext>
            </a:extLst>
          </p:cNvPr>
          <p:cNvCxnSpPr>
            <a:cxnSpLocks/>
          </p:cNvCxnSpPr>
          <p:nvPr/>
        </p:nvCxnSpPr>
        <p:spPr>
          <a:xfrm>
            <a:off x="8996469" y="1957271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4CC958-0F2E-4B47-A7CC-737815B48CBB}"/>
              </a:ext>
            </a:extLst>
          </p:cNvPr>
          <p:cNvSpPr txBox="1"/>
          <p:nvPr/>
        </p:nvSpPr>
        <p:spPr>
          <a:xfrm>
            <a:off x="9138628" y="1682090"/>
            <a:ext cx="111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C7A6F-DE1E-8E47-BD06-30BE5C5E9191}"/>
              </a:ext>
            </a:extLst>
          </p:cNvPr>
          <p:cNvCxnSpPr>
            <a:cxnSpLocks/>
          </p:cNvCxnSpPr>
          <p:nvPr/>
        </p:nvCxnSpPr>
        <p:spPr>
          <a:xfrm>
            <a:off x="9738666" y="2211090"/>
            <a:ext cx="0" cy="3067897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D07B27-CD5D-E348-9B24-A6418B58FBFA}"/>
              </a:ext>
            </a:extLst>
          </p:cNvPr>
          <p:cNvSpPr txBox="1"/>
          <p:nvPr/>
        </p:nvSpPr>
        <p:spPr>
          <a:xfrm>
            <a:off x="5013245" y="170911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A9174-DC69-1C43-84BA-8A5DD57AE81A}"/>
              </a:ext>
            </a:extLst>
          </p:cNvPr>
          <p:cNvSpPr txBox="1"/>
          <p:nvPr/>
        </p:nvSpPr>
        <p:spPr>
          <a:xfrm>
            <a:off x="9222706" y="200317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20D34-DE54-6E4E-BBAF-5D43256B4D72}"/>
              </a:ext>
            </a:extLst>
          </p:cNvPr>
          <p:cNvSpPr txBox="1"/>
          <p:nvPr/>
        </p:nvSpPr>
        <p:spPr>
          <a:xfrm>
            <a:off x="9794752" y="2015625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Mel Tum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6F097-B08D-7F46-A24B-50CA68D31CFF}"/>
              </a:ext>
            </a:extLst>
          </p:cNvPr>
          <p:cNvCxnSpPr>
            <a:cxnSpLocks/>
          </p:cNvCxnSpPr>
          <p:nvPr/>
        </p:nvCxnSpPr>
        <p:spPr>
          <a:xfrm flipH="1">
            <a:off x="5338643" y="2205309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5567E8-8F4D-5C48-BA7E-72467FA856F8}"/>
              </a:ext>
            </a:extLst>
          </p:cNvPr>
          <p:cNvCxnSpPr>
            <a:cxnSpLocks/>
          </p:cNvCxnSpPr>
          <p:nvPr/>
        </p:nvCxnSpPr>
        <p:spPr>
          <a:xfrm flipH="1">
            <a:off x="4576640" y="2209425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B69087-9188-FA46-86AB-A53813C22ED7}"/>
              </a:ext>
            </a:extLst>
          </p:cNvPr>
          <p:cNvCxnSpPr>
            <a:cxnSpLocks/>
          </p:cNvCxnSpPr>
          <p:nvPr/>
        </p:nvCxnSpPr>
        <p:spPr>
          <a:xfrm flipH="1">
            <a:off x="3851707" y="2201184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588131-9993-504B-A0BB-4E90D36A1472}"/>
              </a:ext>
            </a:extLst>
          </p:cNvPr>
          <p:cNvCxnSpPr>
            <a:cxnSpLocks/>
          </p:cNvCxnSpPr>
          <p:nvPr/>
        </p:nvCxnSpPr>
        <p:spPr>
          <a:xfrm flipH="1">
            <a:off x="3114419" y="2217657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826BE-698F-084D-9486-1D93294584AE}"/>
              </a:ext>
            </a:extLst>
          </p:cNvPr>
          <p:cNvSpPr/>
          <p:nvPr/>
        </p:nvSpPr>
        <p:spPr>
          <a:xfrm>
            <a:off x="875271" y="2295474"/>
            <a:ext cx="10408920" cy="1355029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71013-A749-FF4C-BAAF-799A8FD02950}"/>
              </a:ext>
            </a:extLst>
          </p:cNvPr>
          <p:cNvSpPr/>
          <p:nvPr/>
        </p:nvSpPr>
        <p:spPr>
          <a:xfrm>
            <a:off x="871147" y="3657600"/>
            <a:ext cx="10408920" cy="90640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B698F4-648A-F54A-A478-74AC7A19E85C}"/>
              </a:ext>
            </a:extLst>
          </p:cNvPr>
          <p:cNvSpPr txBox="1"/>
          <p:nvPr/>
        </p:nvSpPr>
        <p:spPr>
          <a:xfrm>
            <a:off x="4715845" y="9307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ITGAE DMR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466973-E204-2544-BB77-3D198F5D2769}"/>
              </a:ext>
            </a:extLst>
          </p:cNvPr>
          <p:cNvSpPr/>
          <p:nvPr/>
        </p:nvSpPr>
        <p:spPr>
          <a:xfrm>
            <a:off x="868083" y="4581094"/>
            <a:ext cx="10408920" cy="59481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CEE0-3374-F046-9BFA-EA051660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Correlation distance between parent and child DMRs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AF9F-9C47-E548-A3DA-F9558B64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1C3B7D7-813C-0F42-8A6F-38CDE772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39" y="2276747"/>
            <a:ext cx="5634716" cy="40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6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840A328-AE01-0F49-9103-CD877917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7" y="1825625"/>
            <a:ext cx="10226646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A63E49-783E-2747-9FD5-5926DEFAC295}"/>
              </a:ext>
            </a:extLst>
          </p:cNvPr>
          <p:cNvCxnSpPr>
            <a:cxnSpLocks/>
          </p:cNvCxnSpPr>
          <p:nvPr/>
        </p:nvCxnSpPr>
        <p:spPr>
          <a:xfrm>
            <a:off x="903605" y="4493169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365D1-61C8-9843-91C4-630A9ADD765F}"/>
              </a:ext>
            </a:extLst>
          </p:cNvPr>
          <p:cNvSpPr txBox="1"/>
          <p:nvPr/>
        </p:nvSpPr>
        <p:spPr>
          <a:xfrm>
            <a:off x="11353800" y="33363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D638C-8A82-314C-AB66-872E7B82703D}"/>
              </a:ext>
            </a:extLst>
          </p:cNvPr>
          <p:cNvSpPr txBox="1"/>
          <p:nvPr/>
        </p:nvSpPr>
        <p:spPr>
          <a:xfrm>
            <a:off x="11353800" y="45475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803D6A-B9A2-FA44-9CCB-C5459D137B0A}"/>
              </a:ext>
            </a:extLst>
          </p:cNvPr>
          <p:cNvCxnSpPr>
            <a:cxnSpLocks/>
          </p:cNvCxnSpPr>
          <p:nvPr/>
        </p:nvCxnSpPr>
        <p:spPr>
          <a:xfrm flipH="1">
            <a:off x="6102926" y="2765196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A06267-A878-EB40-B9A0-A056FE1D9D73}"/>
              </a:ext>
            </a:extLst>
          </p:cNvPr>
          <p:cNvSpPr txBox="1"/>
          <p:nvPr/>
        </p:nvSpPr>
        <p:spPr>
          <a:xfrm>
            <a:off x="2705829" y="25377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D575C-FE62-9445-97A1-B692AE6DFC38}"/>
              </a:ext>
            </a:extLst>
          </p:cNvPr>
          <p:cNvSpPr txBox="1"/>
          <p:nvPr/>
        </p:nvSpPr>
        <p:spPr>
          <a:xfrm>
            <a:off x="3319057" y="254772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E5143-BED7-B94C-ADC3-4CF24F794D6F}"/>
              </a:ext>
            </a:extLst>
          </p:cNvPr>
          <p:cNvSpPr txBox="1"/>
          <p:nvPr/>
        </p:nvSpPr>
        <p:spPr>
          <a:xfrm>
            <a:off x="4196770" y="251809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BA805-7852-EF4D-A607-DBA6B00797EE}"/>
              </a:ext>
            </a:extLst>
          </p:cNvPr>
          <p:cNvSpPr txBox="1"/>
          <p:nvPr/>
        </p:nvSpPr>
        <p:spPr>
          <a:xfrm>
            <a:off x="4872117" y="251809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0B4AB-BBE3-384C-95A9-39231DE7EB26}"/>
              </a:ext>
            </a:extLst>
          </p:cNvPr>
          <p:cNvSpPr txBox="1"/>
          <p:nvPr/>
        </p:nvSpPr>
        <p:spPr>
          <a:xfrm>
            <a:off x="5608261" y="25477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282451-A8A2-5044-8FF8-3DFF54154A51}"/>
              </a:ext>
            </a:extLst>
          </p:cNvPr>
          <p:cNvCxnSpPr>
            <a:cxnSpLocks/>
          </p:cNvCxnSpPr>
          <p:nvPr/>
        </p:nvCxnSpPr>
        <p:spPr>
          <a:xfrm>
            <a:off x="2531458" y="2477114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9130F-318F-8F42-A255-C061AC1DEFD3}"/>
              </a:ext>
            </a:extLst>
          </p:cNvPr>
          <p:cNvSpPr txBox="1"/>
          <p:nvPr/>
        </p:nvSpPr>
        <p:spPr>
          <a:xfrm>
            <a:off x="1209334" y="229170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B937D2-F77A-3B40-A66D-B42440495228}"/>
              </a:ext>
            </a:extLst>
          </p:cNvPr>
          <p:cNvCxnSpPr>
            <a:cxnSpLocks/>
          </p:cNvCxnSpPr>
          <p:nvPr/>
        </p:nvCxnSpPr>
        <p:spPr>
          <a:xfrm>
            <a:off x="8984253" y="2508917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BFA233-B0E2-224B-8DB9-887237FFC3A6}"/>
              </a:ext>
            </a:extLst>
          </p:cNvPr>
          <p:cNvSpPr txBox="1"/>
          <p:nvPr/>
        </p:nvSpPr>
        <p:spPr>
          <a:xfrm>
            <a:off x="9268006" y="2233736"/>
            <a:ext cx="111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12E26-5063-A145-9EEF-35D461B8B7E3}"/>
              </a:ext>
            </a:extLst>
          </p:cNvPr>
          <p:cNvSpPr txBox="1"/>
          <p:nvPr/>
        </p:nvSpPr>
        <p:spPr>
          <a:xfrm>
            <a:off x="5142623" y="226075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EF5106-120D-FC44-83B8-994578613F4C}"/>
              </a:ext>
            </a:extLst>
          </p:cNvPr>
          <p:cNvSpPr txBox="1"/>
          <p:nvPr/>
        </p:nvSpPr>
        <p:spPr>
          <a:xfrm>
            <a:off x="9352084" y="255481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7D15F9-99CE-7A48-9AAC-83D6BA1448FC}"/>
              </a:ext>
            </a:extLst>
          </p:cNvPr>
          <p:cNvSpPr txBox="1"/>
          <p:nvPr/>
        </p:nvSpPr>
        <p:spPr>
          <a:xfrm>
            <a:off x="9924130" y="2567271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Mel Tum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431F24-5379-9D47-B0D7-0361CB614958}"/>
              </a:ext>
            </a:extLst>
          </p:cNvPr>
          <p:cNvCxnSpPr>
            <a:cxnSpLocks/>
          </p:cNvCxnSpPr>
          <p:nvPr/>
        </p:nvCxnSpPr>
        <p:spPr>
          <a:xfrm flipH="1">
            <a:off x="5377991" y="2756955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18CC15-D0F9-E744-B3E4-CFEC6C376F92}"/>
              </a:ext>
            </a:extLst>
          </p:cNvPr>
          <p:cNvCxnSpPr>
            <a:cxnSpLocks/>
          </p:cNvCxnSpPr>
          <p:nvPr/>
        </p:nvCxnSpPr>
        <p:spPr>
          <a:xfrm flipH="1">
            <a:off x="4663280" y="276107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B3D4B8-1C53-7843-85F5-10D4F8EEA2B6}"/>
              </a:ext>
            </a:extLst>
          </p:cNvPr>
          <p:cNvCxnSpPr>
            <a:cxnSpLocks/>
          </p:cNvCxnSpPr>
          <p:nvPr/>
        </p:nvCxnSpPr>
        <p:spPr>
          <a:xfrm flipH="1">
            <a:off x="3981085" y="2752830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1CCCBD-6EDD-4A4E-ACAB-A8FD6D739AC4}"/>
              </a:ext>
            </a:extLst>
          </p:cNvPr>
          <p:cNvSpPr txBox="1"/>
          <p:nvPr/>
        </p:nvSpPr>
        <p:spPr>
          <a:xfrm>
            <a:off x="7001187" y="2517691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Neu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1FC7A8-9BC4-054D-838C-D67A4819E9C7}"/>
              </a:ext>
            </a:extLst>
          </p:cNvPr>
          <p:cNvSpPr/>
          <p:nvPr/>
        </p:nvSpPr>
        <p:spPr>
          <a:xfrm>
            <a:off x="1804778" y="1845926"/>
            <a:ext cx="5196389" cy="473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1E3D93-765E-944D-849B-1D4B04F55FD7}"/>
              </a:ext>
            </a:extLst>
          </p:cNvPr>
          <p:cNvCxnSpPr>
            <a:cxnSpLocks/>
          </p:cNvCxnSpPr>
          <p:nvPr/>
        </p:nvCxnSpPr>
        <p:spPr>
          <a:xfrm flipH="1">
            <a:off x="3273513" y="269840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8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109-04AD-7245-AD88-D9768067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Merging PELT DMRs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DB8-AF6D-9C4D-AD29-D65CE35F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the most similar adjacent 2 PELT DMRs (if &lt; 0.1)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correlation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all distances &gt; = 0.1,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go to step 1 </a:t>
            </a:r>
          </a:p>
        </p:txBody>
      </p:sp>
    </p:spTree>
    <p:extLst>
      <p:ext uri="{BB962C8B-B14F-4D97-AF65-F5344CB8AC3E}">
        <p14:creationId xmlns:p14="http://schemas.microsoft.com/office/powerpoint/2010/main" val="7963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CBA1E1F-A4EC-594C-81F1-20D10EC8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15" y="2264582"/>
            <a:ext cx="6373711" cy="487081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EEECDC-C7EF-8149-A9AB-7EB750A1299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Correlation distance between adjacent children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EE609CF-2829-9B48-93DD-0D832A6D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08" y="2400507"/>
            <a:ext cx="5549247" cy="4082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231DA-E23E-6D47-B858-BAD9CD794070}"/>
              </a:ext>
            </a:extLst>
          </p:cNvPr>
          <p:cNvSpPr txBox="1"/>
          <p:nvPr/>
        </p:nvSpPr>
        <p:spPr>
          <a:xfrm>
            <a:off x="7494862" y="215701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#segmented parent DMR  = 204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4A8F-D32E-C54C-BB5B-ADF1B4FEAB9D}"/>
              </a:ext>
            </a:extLst>
          </p:cNvPr>
          <p:cNvSpPr txBox="1"/>
          <p:nvPr/>
        </p:nvSpPr>
        <p:spPr>
          <a:xfrm>
            <a:off x="1845256" y="213102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#segmented parent DMR  = 285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64E97-41B3-0047-A376-36BC83F5CCA5}"/>
              </a:ext>
            </a:extLst>
          </p:cNvPr>
          <p:cNvSpPr txBox="1"/>
          <p:nvPr/>
        </p:nvSpPr>
        <p:spPr>
          <a:xfrm>
            <a:off x="4605808" y="634047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distance = 1 - correlation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3C3AB-944D-554F-AD0D-C3D8D594A982}"/>
              </a:ext>
            </a:extLst>
          </p:cNvPr>
          <p:cNvSpPr txBox="1"/>
          <p:nvPr/>
        </p:nvSpPr>
        <p:spPr>
          <a:xfrm>
            <a:off x="2743066" y="163071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merging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AEF93-15B4-1048-92BE-7CE4CAF820EA}"/>
              </a:ext>
            </a:extLst>
          </p:cNvPr>
          <p:cNvSpPr txBox="1"/>
          <p:nvPr/>
        </p:nvSpPr>
        <p:spPr>
          <a:xfrm>
            <a:off x="8196929" y="1658422"/>
            <a:ext cx="15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merging</a:t>
            </a:r>
          </a:p>
        </p:txBody>
      </p:sp>
    </p:spTree>
    <p:extLst>
      <p:ext uri="{BB962C8B-B14F-4D97-AF65-F5344CB8AC3E}">
        <p14:creationId xmlns:p14="http://schemas.microsoft.com/office/powerpoint/2010/main" val="251197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212F-A796-F347-921B-F75F2C11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647ED7A2-FC7B-C046-9693-38767DAA8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560" y="1825625"/>
            <a:ext cx="10515600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D47528-6E2E-9F42-8D6F-E803177F08B4}"/>
              </a:ext>
            </a:extLst>
          </p:cNvPr>
          <p:cNvCxnSpPr>
            <a:cxnSpLocks/>
          </p:cNvCxnSpPr>
          <p:nvPr/>
        </p:nvCxnSpPr>
        <p:spPr>
          <a:xfrm flipH="1">
            <a:off x="6251210" y="2765196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81DE-D235-6747-9BCD-8C277011BA10}"/>
              </a:ext>
            </a:extLst>
          </p:cNvPr>
          <p:cNvSpPr txBox="1"/>
          <p:nvPr/>
        </p:nvSpPr>
        <p:spPr>
          <a:xfrm>
            <a:off x="2854113" y="25377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56F36-02DC-2D40-9C49-B891B56DB492}"/>
              </a:ext>
            </a:extLst>
          </p:cNvPr>
          <p:cNvSpPr txBox="1"/>
          <p:nvPr/>
        </p:nvSpPr>
        <p:spPr>
          <a:xfrm>
            <a:off x="3467341" y="254772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76AC9-47B6-AD4E-95B6-EEF70E79A5A9}"/>
              </a:ext>
            </a:extLst>
          </p:cNvPr>
          <p:cNvSpPr txBox="1"/>
          <p:nvPr/>
        </p:nvSpPr>
        <p:spPr>
          <a:xfrm>
            <a:off x="4345054" y="251809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25BC9-E3B8-6C45-9BA7-A9F7EB33AD63}"/>
              </a:ext>
            </a:extLst>
          </p:cNvPr>
          <p:cNvSpPr txBox="1"/>
          <p:nvPr/>
        </p:nvSpPr>
        <p:spPr>
          <a:xfrm>
            <a:off x="5020401" y="251809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A0E65-C3F8-D946-A803-84DA213E5A08}"/>
              </a:ext>
            </a:extLst>
          </p:cNvPr>
          <p:cNvSpPr txBox="1"/>
          <p:nvPr/>
        </p:nvSpPr>
        <p:spPr>
          <a:xfrm>
            <a:off x="5756545" y="25477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5BEB9-1790-5440-BE73-66AA0A972C51}"/>
              </a:ext>
            </a:extLst>
          </p:cNvPr>
          <p:cNvCxnSpPr>
            <a:cxnSpLocks/>
          </p:cNvCxnSpPr>
          <p:nvPr/>
        </p:nvCxnSpPr>
        <p:spPr>
          <a:xfrm>
            <a:off x="2679742" y="2477114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6C2A7-F12A-FF43-B62B-91752FC8A3E0}"/>
              </a:ext>
            </a:extLst>
          </p:cNvPr>
          <p:cNvSpPr txBox="1"/>
          <p:nvPr/>
        </p:nvSpPr>
        <p:spPr>
          <a:xfrm>
            <a:off x="1357618" y="229170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FC6CD2-A09F-BC42-922C-635BDD6554A1}"/>
              </a:ext>
            </a:extLst>
          </p:cNvPr>
          <p:cNvCxnSpPr>
            <a:cxnSpLocks/>
          </p:cNvCxnSpPr>
          <p:nvPr/>
        </p:nvCxnSpPr>
        <p:spPr>
          <a:xfrm>
            <a:off x="9095466" y="2508917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DC0BBB-BBD1-1A4D-8FED-3CD956CC1EFB}"/>
              </a:ext>
            </a:extLst>
          </p:cNvPr>
          <p:cNvSpPr txBox="1"/>
          <p:nvPr/>
        </p:nvSpPr>
        <p:spPr>
          <a:xfrm>
            <a:off x="9416290" y="2233736"/>
            <a:ext cx="111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CB8D0-1703-A149-B1B9-3B3C19F21E4C}"/>
              </a:ext>
            </a:extLst>
          </p:cNvPr>
          <p:cNvSpPr txBox="1"/>
          <p:nvPr/>
        </p:nvSpPr>
        <p:spPr>
          <a:xfrm>
            <a:off x="5290907" y="226075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972F1-EDC0-664B-A6EA-25DFF9508930}"/>
              </a:ext>
            </a:extLst>
          </p:cNvPr>
          <p:cNvSpPr txBox="1"/>
          <p:nvPr/>
        </p:nvSpPr>
        <p:spPr>
          <a:xfrm>
            <a:off x="9500368" y="255481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B71BF0-EC22-AA41-9B68-FEBA5620BC31}"/>
              </a:ext>
            </a:extLst>
          </p:cNvPr>
          <p:cNvSpPr txBox="1"/>
          <p:nvPr/>
        </p:nvSpPr>
        <p:spPr>
          <a:xfrm>
            <a:off x="10072414" y="2567271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Mel Tum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8E0389-6AA0-FA47-88AC-516382A62A82}"/>
              </a:ext>
            </a:extLst>
          </p:cNvPr>
          <p:cNvCxnSpPr>
            <a:cxnSpLocks/>
          </p:cNvCxnSpPr>
          <p:nvPr/>
        </p:nvCxnSpPr>
        <p:spPr>
          <a:xfrm flipH="1">
            <a:off x="5526275" y="2756955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32447D-E722-294F-83AC-F4E66154DB86}"/>
              </a:ext>
            </a:extLst>
          </p:cNvPr>
          <p:cNvCxnSpPr>
            <a:cxnSpLocks/>
          </p:cNvCxnSpPr>
          <p:nvPr/>
        </p:nvCxnSpPr>
        <p:spPr>
          <a:xfrm flipH="1">
            <a:off x="4811564" y="276107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81D9AC-210F-4E47-A981-41C8C408E006}"/>
              </a:ext>
            </a:extLst>
          </p:cNvPr>
          <p:cNvCxnSpPr>
            <a:cxnSpLocks/>
          </p:cNvCxnSpPr>
          <p:nvPr/>
        </p:nvCxnSpPr>
        <p:spPr>
          <a:xfrm flipH="1">
            <a:off x="4129369" y="2752830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F1D1FF-1307-1043-8410-E96717FCC61B}"/>
              </a:ext>
            </a:extLst>
          </p:cNvPr>
          <p:cNvSpPr txBox="1"/>
          <p:nvPr/>
        </p:nvSpPr>
        <p:spPr>
          <a:xfrm>
            <a:off x="7149471" y="2517691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Neu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30D709-AA71-834B-9A0F-637B6B1CBFA5}"/>
              </a:ext>
            </a:extLst>
          </p:cNvPr>
          <p:cNvSpPr/>
          <p:nvPr/>
        </p:nvSpPr>
        <p:spPr>
          <a:xfrm>
            <a:off x="3653015" y="273605"/>
            <a:ext cx="5196389" cy="473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585738-E4DF-0F49-8B6B-FF76EE478C00}"/>
              </a:ext>
            </a:extLst>
          </p:cNvPr>
          <p:cNvCxnSpPr>
            <a:cxnSpLocks/>
          </p:cNvCxnSpPr>
          <p:nvPr/>
        </p:nvCxnSpPr>
        <p:spPr>
          <a:xfrm flipH="1">
            <a:off x="3421797" y="269840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9341A-88E0-8442-B1CD-8F8CFE002DAF}"/>
              </a:ext>
            </a:extLst>
          </p:cNvPr>
          <p:cNvCxnSpPr>
            <a:cxnSpLocks/>
          </p:cNvCxnSpPr>
          <p:nvPr/>
        </p:nvCxnSpPr>
        <p:spPr>
          <a:xfrm flipH="1">
            <a:off x="9789361" y="2599312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B5C3F2-4AED-E748-85FD-E5EC67FA5401}"/>
              </a:ext>
            </a:extLst>
          </p:cNvPr>
          <p:cNvCxnSpPr>
            <a:cxnSpLocks/>
          </p:cNvCxnSpPr>
          <p:nvPr/>
        </p:nvCxnSpPr>
        <p:spPr>
          <a:xfrm>
            <a:off x="903605" y="4085401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B8A1A-13EC-6A40-9CDB-4EF95CB7DE14}"/>
              </a:ext>
            </a:extLst>
          </p:cNvPr>
          <p:cNvSpPr txBox="1"/>
          <p:nvPr/>
        </p:nvSpPr>
        <p:spPr>
          <a:xfrm>
            <a:off x="11407705" y="38494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EC165-BDFD-DA41-B752-BAF0FEEBFCDE}"/>
              </a:ext>
            </a:extLst>
          </p:cNvPr>
          <p:cNvSpPr txBox="1"/>
          <p:nvPr/>
        </p:nvSpPr>
        <p:spPr>
          <a:xfrm>
            <a:off x="4605808" y="634047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distance = 1 - correlation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370D5-0A52-B049-A60A-A2B247E5CCCC}"/>
              </a:ext>
            </a:extLst>
          </p:cNvPr>
          <p:cNvSpPr/>
          <p:nvPr/>
        </p:nvSpPr>
        <p:spPr>
          <a:xfrm>
            <a:off x="2679742" y="1825625"/>
            <a:ext cx="3758128" cy="46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3414-3EB0-D243-ACC8-5D9A5CA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D3476D-1B4E-1E4F-8263-9CCD3411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74" y="1875053"/>
            <a:ext cx="10293165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79522-DA49-604C-B8E2-7D0E7AA42F8A}"/>
              </a:ext>
            </a:extLst>
          </p:cNvPr>
          <p:cNvCxnSpPr>
            <a:cxnSpLocks/>
          </p:cNvCxnSpPr>
          <p:nvPr/>
        </p:nvCxnSpPr>
        <p:spPr>
          <a:xfrm flipH="1">
            <a:off x="6152354" y="2765196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99722D-D236-4548-A1E3-1FF37BAA1328}"/>
              </a:ext>
            </a:extLst>
          </p:cNvPr>
          <p:cNvSpPr txBox="1"/>
          <p:nvPr/>
        </p:nvSpPr>
        <p:spPr>
          <a:xfrm>
            <a:off x="2755257" y="25377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B4DB-F9B2-5D41-A841-5C5CE894A2CF}"/>
              </a:ext>
            </a:extLst>
          </p:cNvPr>
          <p:cNvSpPr txBox="1"/>
          <p:nvPr/>
        </p:nvSpPr>
        <p:spPr>
          <a:xfrm>
            <a:off x="3368485" y="254772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68949-D503-3443-AA3B-F9560FC8A11F}"/>
              </a:ext>
            </a:extLst>
          </p:cNvPr>
          <p:cNvSpPr txBox="1"/>
          <p:nvPr/>
        </p:nvSpPr>
        <p:spPr>
          <a:xfrm>
            <a:off x="4246198" y="251809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CC752-8358-6643-9D2D-A55185560643}"/>
              </a:ext>
            </a:extLst>
          </p:cNvPr>
          <p:cNvSpPr txBox="1"/>
          <p:nvPr/>
        </p:nvSpPr>
        <p:spPr>
          <a:xfrm>
            <a:off x="4921545" y="251809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7DD3-C1C3-A149-B6D7-441CF6CC5B4C}"/>
              </a:ext>
            </a:extLst>
          </p:cNvPr>
          <p:cNvSpPr txBox="1"/>
          <p:nvPr/>
        </p:nvSpPr>
        <p:spPr>
          <a:xfrm>
            <a:off x="5657689" y="25477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A7A5A-8525-6649-8089-6E6D77A43B05}"/>
              </a:ext>
            </a:extLst>
          </p:cNvPr>
          <p:cNvCxnSpPr>
            <a:cxnSpLocks/>
          </p:cNvCxnSpPr>
          <p:nvPr/>
        </p:nvCxnSpPr>
        <p:spPr>
          <a:xfrm>
            <a:off x="2580886" y="2477114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B101E-116A-A34F-A0A5-F25912B31B47}"/>
              </a:ext>
            </a:extLst>
          </p:cNvPr>
          <p:cNvSpPr txBox="1"/>
          <p:nvPr/>
        </p:nvSpPr>
        <p:spPr>
          <a:xfrm>
            <a:off x="1258762" y="229170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3908B-4537-5D43-ABA2-6970B1604DD4}"/>
              </a:ext>
            </a:extLst>
          </p:cNvPr>
          <p:cNvCxnSpPr>
            <a:cxnSpLocks/>
          </p:cNvCxnSpPr>
          <p:nvPr/>
        </p:nvCxnSpPr>
        <p:spPr>
          <a:xfrm>
            <a:off x="9033681" y="2508917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3ED8BB-56A4-7641-9FE7-F773A21BAFBD}"/>
              </a:ext>
            </a:extLst>
          </p:cNvPr>
          <p:cNvSpPr txBox="1"/>
          <p:nvPr/>
        </p:nvSpPr>
        <p:spPr>
          <a:xfrm>
            <a:off x="9317434" y="2233736"/>
            <a:ext cx="111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F996C-DACE-D545-B2DC-D77E70AA9F35}"/>
              </a:ext>
            </a:extLst>
          </p:cNvPr>
          <p:cNvSpPr txBox="1"/>
          <p:nvPr/>
        </p:nvSpPr>
        <p:spPr>
          <a:xfrm>
            <a:off x="5192051" y="226075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5BF3E-A080-BC46-87A5-5C6743E7DDFF}"/>
              </a:ext>
            </a:extLst>
          </p:cNvPr>
          <p:cNvSpPr txBox="1"/>
          <p:nvPr/>
        </p:nvSpPr>
        <p:spPr>
          <a:xfrm>
            <a:off x="9327370" y="255481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04B49-8144-044C-B862-FEE008AADB16}"/>
              </a:ext>
            </a:extLst>
          </p:cNvPr>
          <p:cNvSpPr txBox="1"/>
          <p:nvPr/>
        </p:nvSpPr>
        <p:spPr>
          <a:xfrm>
            <a:off x="9973558" y="2567271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Mel Tum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073260-D5C8-7B41-8394-D490CB673AF8}"/>
              </a:ext>
            </a:extLst>
          </p:cNvPr>
          <p:cNvCxnSpPr>
            <a:cxnSpLocks/>
          </p:cNvCxnSpPr>
          <p:nvPr/>
        </p:nvCxnSpPr>
        <p:spPr>
          <a:xfrm flipH="1">
            <a:off x="5427419" y="2756955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5496A-DCA5-614D-8D77-777F27EBAF9C}"/>
              </a:ext>
            </a:extLst>
          </p:cNvPr>
          <p:cNvCxnSpPr>
            <a:cxnSpLocks/>
          </p:cNvCxnSpPr>
          <p:nvPr/>
        </p:nvCxnSpPr>
        <p:spPr>
          <a:xfrm flipH="1">
            <a:off x="4712708" y="276107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BDD58-C764-A446-A3BA-E13A5832654F}"/>
              </a:ext>
            </a:extLst>
          </p:cNvPr>
          <p:cNvCxnSpPr>
            <a:cxnSpLocks/>
          </p:cNvCxnSpPr>
          <p:nvPr/>
        </p:nvCxnSpPr>
        <p:spPr>
          <a:xfrm flipH="1">
            <a:off x="4030513" y="2752830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74C35F-2FA8-0349-A986-2F4C7EEC3EBE}"/>
              </a:ext>
            </a:extLst>
          </p:cNvPr>
          <p:cNvSpPr txBox="1"/>
          <p:nvPr/>
        </p:nvSpPr>
        <p:spPr>
          <a:xfrm>
            <a:off x="7050615" y="2517691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Neu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3868D-BEAF-F44A-A646-6240AFF661FA}"/>
              </a:ext>
            </a:extLst>
          </p:cNvPr>
          <p:cNvSpPr/>
          <p:nvPr/>
        </p:nvSpPr>
        <p:spPr>
          <a:xfrm>
            <a:off x="5285747" y="1241191"/>
            <a:ext cx="5196389" cy="473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2768E4-648A-6F49-910D-C2519B68F0F7}"/>
              </a:ext>
            </a:extLst>
          </p:cNvPr>
          <p:cNvCxnSpPr>
            <a:cxnSpLocks/>
          </p:cNvCxnSpPr>
          <p:nvPr/>
        </p:nvCxnSpPr>
        <p:spPr>
          <a:xfrm flipH="1">
            <a:off x="3322941" y="269840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52F6E2-CF48-D843-996A-EBA1780E01C3}"/>
              </a:ext>
            </a:extLst>
          </p:cNvPr>
          <p:cNvCxnSpPr>
            <a:cxnSpLocks/>
          </p:cNvCxnSpPr>
          <p:nvPr/>
        </p:nvCxnSpPr>
        <p:spPr>
          <a:xfrm flipH="1">
            <a:off x="9727576" y="2599312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BC856-40AF-A848-88A6-984199E02999}"/>
              </a:ext>
            </a:extLst>
          </p:cNvPr>
          <p:cNvCxnSpPr>
            <a:cxnSpLocks/>
          </p:cNvCxnSpPr>
          <p:nvPr/>
        </p:nvCxnSpPr>
        <p:spPr>
          <a:xfrm>
            <a:off x="903605" y="4455269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8FB9AD-12C4-1941-8A68-18CA958F00A6}"/>
              </a:ext>
            </a:extLst>
          </p:cNvPr>
          <p:cNvCxnSpPr>
            <a:cxnSpLocks/>
          </p:cNvCxnSpPr>
          <p:nvPr/>
        </p:nvCxnSpPr>
        <p:spPr>
          <a:xfrm>
            <a:off x="871073" y="4802875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05CEAE-B30B-2E43-840B-2D3170F5E533}"/>
              </a:ext>
            </a:extLst>
          </p:cNvPr>
          <p:cNvCxnSpPr>
            <a:cxnSpLocks/>
          </p:cNvCxnSpPr>
          <p:nvPr/>
        </p:nvCxnSpPr>
        <p:spPr>
          <a:xfrm>
            <a:off x="871073" y="3261758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93089-D99D-3E48-B8A6-2C95C2D4030A}"/>
              </a:ext>
            </a:extLst>
          </p:cNvPr>
          <p:cNvSpPr txBox="1"/>
          <p:nvPr/>
        </p:nvSpPr>
        <p:spPr>
          <a:xfrm>
            <a:off x="11407705" y="3058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5E8C44-6F32-1F43-AB60-828B44110FB2}"/>
              </a:ext>
            </a:extLst>
          </p:cNvPr>
          <p:cNvSpPr txBox="1"/>
          <p:nvPr/>
        </p:nvSpPr>
        <p:spPr>
          <a:xfrm>
            <a:off x="11351738" y="42188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A650D-7120-D640-80B4-4C94BCE39BB7}"/>
              </a:ext>
            </a:extLst>
          </p:cNvPr>
          <p:cNvSpPr txBox="1"/>
          <p:nvPr/>
        </p:nvSpPr>
        <p:spPr>
          <a:xfrm>
            <a:off x="11392899" y="46115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018C81-7E3B-5C42-96F9-1DE1F427B51F}"/>
              </a:ext>
            </a:extLst>
          </p:cNvPr>
          <p:cNvSpPr txBox="1"/>
          <p:nvPr/>
        </p:nvSpPr>
        <p:spPr>
          <a:xfrm>
            <a:off x="4605808" y="634047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distance = 1 - correlation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B429DF-184D-124B-9DD9-554CB2052019}"/>
              </a:ext>
            </a:extLst>
          </p:cNvPr>
          <p:cNvSpPr/>
          <p:nvPr/>
        </p:nvSpPr>
        <p:spPr>
          <a:xfrm>
            <a:off x="2679742" y="1825625"/>
            <a:ext cx="3758128" cy="46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1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3414-3EB0-D243-ACC8-5D9A5CA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D3476D-1B4E-1E4F-8263-9CCD3411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74" y="1875053"/>
            <a:ext cx="10293165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79522-DA49-604C-B8E2-7D0E7AA42F8A}"/>
              </a:ext>
            </a:extLst>
          </p:cNvPr>
          <p:cNvCxnSpPr>
            <a:cxnSpLocks/>
          </p:cNvCxnSpPr>
          <p:nvPr/>
        </p:nvCxnSpPr>
        <p:spPr>
          <a:xfrm flipH="1">
            <a:off x="6152354" y="2765196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99722D-D236-4548-A1E3-1FF37BAA1328}"/>
              </a:ext>
            </a:extLst>
          </p:cNvPr>
          <p:cNvSpPr txBox="1"/>
          <p:nvPr/>
        </p:nvSpPr>
        <p:spPr>
          <a:xfrm>
            <a:off x="2755257" y="25377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B4DB-F9B2-5D41-A841-5C5CE894A2CF}"/>
              </a:ext>
            </a:extLst>
          </p:cNvPr>
          <p:cNvSpPr txBox="1"/>
          <p:nvPr/>
        </p:nvSpPr>
        <p:spPr>
          <a:xfrm>
            <a:off x="3368485" y="254772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68949-D503-3443-AA3B-F9560FC8A11F}"/>
              </a:ext>
            </a:extLst>
          </p:cNvPr>
          <p:cNvSpPr txBox="1"/>
          <p:nvPr/>
        </p:nvSpPr>
        <p:spPr>
          <a:xfrm>
            <a:off x="4246198" y="251809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CC752-8358-6643-9D2D-A55185560643}"/>
              </a:ext>
            </a:extLst>
          </p:cNvPr>
          <p:cNvSpPr txBox="1"/>
          <p:nvPr/>
        </p:nvSpPr>
        <p:spPr>
          <a:xfrm>
            <a:off x="4921545" y="251809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7DD3-C1C3-A149-B6D7-441CF6CC5B4C}"/>
              </a:ext>
            </a:extLst>
          </p:cNvPr>
          <p:cNvSpPr txBox="1"/>
          <p:nvPr/>
        </p:nvSpPr>
        <p:spPr>
          <a:xfrm>
            <a:off x="5657689" y="25477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A7A5A-8525-6649-8089-6E6D77A43B05}"/>
              </a:ext>
            </a:extLst>
          </p:cNvPr>
          <p:cNvCxnSpPr>
            <a:cxnSpLocks/>
          </p:cNvCxnSpPr>
          <p:nvPr/>
        </p:nvCxnSpPr>
        <p:spPr>
          <a:xfrm>
            <a:off x="2580886" y="2477114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B101E-116A-A34F-A0A5-F25912B31B47}"/>
              </a:ext>
            </a:extLst>
          </p:cNvPr>
          <p:cNvSpPr txBox="1"/>
          <p:nvPr/>
        </p:nvSpPr>
        <p:spPr>
          <a:xfrm>
            <a:off x="1258762" y="229170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3908B-4537-5D43-ABA2-6970B1604DD4}"/>
              </a:ext>
            </a:extLst>
          </p:cNvPr>
          <p:cNvCxnSpPr>
            <a:cxnSpLocks/>
          </p:cNvCxnSpPr>
          <p:nvPr/>
        </p:nvCxnSpPr>
        <p:spPr>
          <a:xfrm>
            <a:off x="9033681" y="2508917"/>
            <a:ext cx="0" cy="331312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3ED8BB-56A4-7641-9FE7-F773A21BAFBD}"/>
              </a:ext>
            </a:extLst>
          </p:cNvPr>
          <p:cNvSpPr txBox="1"/>
          <p:nvPr/>
        </p:nvSpPr>
        <p:spPr>
          <a:xfrm>
            <a:off x="9317434" y="2233736"/>
            <a:ext cx="111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F996C-DACE-D545-B2DC-D77E70AA9F35}"/>
              </a:ext>
            </a:extLst>
          </p:cNvPr>
          <p:cNvSpPr txBox="1"/>
          <p:nvPr/>
        </p:nvSpPr>
        <p:spPr>
          <a:xfrm>
            <a:off x="5192051" y="226075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5BF3E-A080-BC46-87A5-5C6743E7DDFF}"/>
              </a:ext>
            </a:extLst>
          </p:cNvPr>
          <p:cNvSpPr txBox="1"/>
          <p:nvPr/>
        </p:nvSpPr>
        <p:spPr>
          <a:xfrm>
            <a:off x="9327370" y="255481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04B49-8144-044C-B862-FEE008AADB16}"/>
              </a:ext>
            </a:extLst>
          </p:cNvPr>
          <p:cNvSpPr txBox="1"/>
          <p:nvPr/>
        </p:nvSpPr>
        <p:spPr>
          <a:xfrm>
            <a:off x="9973558" y="2567271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Mel Tum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073260-D5C8-7B41-8394-D490CB673AF8}"/>
              </a:ext>
            </a:extLst>
          </p:cNvPr>
          <p:cNvCxnSpPr>
            <a:cxnSpLocks/>
          </p:cNvCxnSpPr>
          <p:nvPr/>
        </p:nvCxnSpPr>
        <p:spPr>
          <a:xfrm flipH="1">
            <a:off x="5427419" y="2756955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5496A-DCA5-614D-8D77-777F27EBAF9C}"/>
              </a:ext>
            </a:extLst>
          </p:cNvPr>
          <p:cNvCxnSpPr>
            <a:cxnSpLocks/>
          </p:cNvCxnSpPr>
          <p:nvPr/>
        </p:nvCxnSpPr>
        <p:spPr>
          <a:xfrm flipH="1">
            <a:off x="4712708" y="276107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BDD58-C764-A446-A3BA-E13A5832654F}"/>
              </a:ext>
            </a:extLst>
          </p:cNvPr>
          <p:cNvCxnSpPr>
            <a:cxnSpLocks/>
          </p:cNvCxnSpPr>
          <p:nvPr/>
        </p:nvCxnSpPr>
        <p:spPr>
          <a:xfrm flipH="1">
            <a:off x="4030513" y="2752830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74C35F-2FA8-0349-A986-2F4C7EEC3EBE}"/>
              </a:ext>
            </a:extLst>
          </p:cNvPr>
          <p:cNvSpPr txBox="1"/>
          <p:nvPr/>
        </p:nvSpPr>
        <p:spPr>
          <a:xfrm>
            <a:off x="7050615" y="2517691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Neu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3868D-BEAF-F44A-A646-6240AFF661FA}"/>
              </a:ext>
            </a:extLst>
          </p:cNvPr>
          <p:cNvSpPr/>
          <p:nvPr/>
        </p:nvSpPr>
        <p:spPr>
          <a:xfrm>
            <a:off x="5285747" y="1241191"/>
            <a:ext cx="5196389" cy="473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2768E4-648A-6F49-910D-C2519B68F0F7}"/>
              </a:ext>
            </a:extLst>
          </p:cNvPr>
          <p:cNvCxnSpPr>
            <a:cxnSpLocks/>
          </p:cNvCxnSpPr>
          <p:nvPr/>
        </p:nvCxnSpPr>
        <p:spPr>
          <a:xfrm flipH="1">
            <a:off x="3322941" y="2698401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52F6E2-CF48-D843-996A-EBA1780E01C3}"/>
              </a:ext>
            </a:extLst>
          </p:cNvPr>
          <p:cNvCxnSpPr>
            <a:cxnSpLocks/>
          </p:cNvCxnSpPr>
          <p:nvPr/>
        </p:nvCxnSpPr>
        <p:spPr>
          <a:xfrm flipH="1">
            <a:off x="9727576" y="2599312"/>
            <a:ext cx="0" cy="30408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BC856-40AF-A848-88A6-984199E02999}"/>
              </a:ext>
            </a:extLst>
          </p:cNvPr>
          <p:cNvCxnSpPr>
            <a:cxnSpLocks/>
          </p:cNvCxnSpPr>
          <p:nvPr/>
        </p:nvCxnSpPr>
        <p:spPr>
          <a:xfrm>
            <a:off x="903605" y="4455269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8FB9AD-12C4-1941-8A68-18CA958F00A6}"/>
              </a:ext>
            </a:extLst>
          </p:cNvPr>
          <p:cNvCxnSpPr>
            <a:cxnSpLocks/>
          </p:cNvCxnSpPr>
          <p:nvPr/>
        </p:nvCxnSpPr>
        <p:spPr>
          <a:xfrm>
            <a:off x="871073" y="4802875"/>
            <a:ext cx="10118622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93089-D99D-3E48-B8A6-2C95C2D4030A}"/>
              </a:ext>
            </a:extLst>
          </p:cNvPr>
          <p:cNvSpPr txBox="1"/>
          <p:nvPr/>
        </p:nvSpPr>
        <p:spPr>
          <a:xfrm>
            <a:off x="11407705" y="30583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5E8C44-6F32-1F43-AB60-828B44110FB2}"/>
              </a:ext>
            </a:extLst>
          </p:cNvPr>
          <p:cNvSpPr txBox="1"/>
          <p:nvPr/>
        </p:nvSpPr>
        <p:spPr>
          <a:xfrm>
            <a:off x="11351738" y="42188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.284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A650D-7120-D640-80B4-4C94BCE39BB7}"/>
              </a:ext>
            </a:extLst>
          </p:cNvPr>
          <p:cNvSpPr txBox="1"/>
          <p:nvPr/>
        </p:nvSpPr>
        <p:spPr>
          <a:xfrm>
            <a:off x="11392899" y="46115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99F4E-81B7-BF4C-9B5A-DF3FDF84113A}"/>
              </a:ext>
            </a:extLst>
          </p:cNvPr>
          <p:cNvSpPr txBox="1"/>
          <p:nvPr/>
        </p:nvSpPr>
        <p:spPr>
          <a:xfrm>
            <a:off x="4605808" y="634047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distance = 1 - correlation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F5B5F-0460-0C47-B739-EA49650DCE8E}"/>
              </a:ext>
            </a:extLst>
          </p:cNvPr>
          <p:cNvSpPr/>
          <p:nvPr/>
        </p:nvSpPr>
        <p:spPr>
          <a:xfrm>
            <a:off x="2679742" y="1825625"/>
            <a:ext cx="3758128" cy="46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275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PELT performance</vt:lpstr>
      <vt:lpstr>PowerPoint Presentation</vt:lpstr>
      <vt:lpstr>Correlation distance between parent and child DMRs</vt:lpstr>
      <vt:lpstr>PowerPoint Presentation</vt:lpstr>
      <vt:lpstr>Merging PELT DMRs</vt:lpstr>
      <vt:lpstr>PowerPoint Presentation</vt:lpstr>
      <vt:lpstr>PowerPoint Presentation</vt:lpstr>
      <vt:lpstr>PowerPoint Presentation</vt:lpstr>
      <vt:lpstr>PowerPoint Presentation</vt:lpstr>
      <vt:lpstr>How to rank PELT DMRs?</vt:lpstr>
      <vt:lpstr>Read counting on PELT DMRs</vt:lpstr>
      <vt:lpstr>PowerPoint Presentation</vt:lpstr>
      <vt:lpstr>PowerPoint Presentation</vt:lpstr>
      <vt:lpstr>Not Merged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64</cp:revision>
  <dcterms:created xsi:type="dcterms:W3CDTF">2021-06-28T22:23:09Z</dcterms:created>
  <dcterms:modified xsi:type="dcterms:W3CDTF">2021-07-02T17:18:16Z</dcterms:modified>
</cp:coreProperties>
</file>