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BF6-34EF-7845-90BF-94782853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3A985-DD69-6141-97A8-DCACB480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7392-12B2-E648-AD3E-ECB53626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FF3C-4A5A-9F4C-B4D4-338BB5CF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23BD-808F-C047-94CB-F02FC7B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FE0B-DE95-CC4B-8130-5E5852D8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6C41D-7589-A741-A77C-781E1529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C020-D780-304A-B9BF-97910855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77E1-B986-A441-ADDB-13A3E185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F7C4-99DD-A94D-AF6E-0C879A5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016CB-13C1-DC4B-AF80-D8FD74D3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41DEF-6C3A-764D-BEB2-EAAFCFD6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7D37-D99D-7C43-A1A7-9B1D0D8F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17ED-60D2-714B-8A0C-ABA0133B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F366-0119-3C4C-870C-C1A62F4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405F-41F9-D841-AE9B-35E12535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E3A6-663B-DD4E-96AA-0CE558E8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779F-54E4-B748-AE93-DF476108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90B0-E1E5-9342-B83C-7304C79D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0D3B-2046-074B-BF92-8ED6FBFD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352-DDD0-FE4A-8B3F-E1304495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CE09-2EB1-F949-B182-5275537A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D0A1-7CA4-1844-93E8-1B36C42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D292-5F99-6640-B05C-DD0DA18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6330-41C6-6448-BE76-3F653E02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FEC1-9FE4-DD43-A0E2-FB351DFA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8D5A-0AE3-094C-8E70-B9C6BF877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F1F68-1B70-2244-8A44-F0979C70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8155-2B79-5942-9C8E-74B921CC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BDB9-432A-3F43-8C1A-CC9A97E5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79D8-2D0B-E74C-A15F-221D66E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3F93-CF3E-6141-AE4C-B4279E65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88BD-D965-DD45-BDB5-D596A193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A25EC-A90E-D340-8109-F1344212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0126A-2A3C-1C4C-93C8-8687A2AC1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14D01-75DA-A848-A82A-4E4D3F0C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B38ED-948F-7246-9651-3E7004D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2AE8-7824-4649-8CAF-567D6A0B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AB38A-6D55-4B4A-947E-2AE604DD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955F-2D09-6A44-9673-0FC0AD09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FAC8B-B685-844F-96F5-4E855F2B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C8336-2748-4B4E-9826-E6F243E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4A02-2000-274A-9287-58629A5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0887C-020A-6549-8D81-AB3EC080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2F272-72A7-EF48-971E-3DADD210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BC40-2E01-3643-9AFD-94FCCDA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797A-8A94-0344-8FCD-267DA5F7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512C-D416-874F-A684-7C34B939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D682-A8AC-0D41-B2B9-D139F4D0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9ABCD-68A5-9D4A-BB97-6C4FA4F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2E61-2958-C143-93CC-52D0851A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25DA-4961-F744-ADC8-A91B3E9A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D49D-C54B-FC42-8F69-D8EEB0C7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12178-B565-8940-A045-E2723363E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D6FC-589E-2A49-939A-0718DF25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CAAD-641F-0648-BDD4-60E4DC4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4889-462D-4248-91FF-33EC457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25D01-79F4-CF41-91DE-405FFF18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69C7E-D04D-0E43-9B30-471D59F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52B5-A24A-2D4F-87EC-CA155310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39E5-F3AC-3F49-8BB2-05D2B545A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D745-50E5-9741-82D4-08F7362A687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0964-B825-8542-A7E1-63CD98AD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854F-EC43-984C-8229-A99D9296D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916A-88F3-554E-BD44-ED05451E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4B5-9FA3-564C-ACB6-C06D93AC6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9" y="1530133"/>
            <a:ext cx="12105502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Inferring Cellular Abundance by Read Counting </a:t>
            </a:r>
          </a:p>
        </p:txBody>
      </p:sp>
    </p:spTree>
    <p:extLst>
      <p:ext uri="{BB962C8B-B14F-4D97-AF65-F5344CB8AC3E}">
        <p14:creationId xmlns:p14="http://schemas.microsoft.com/office/powerpoint/2010/main" val="254223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CC8-CAFE-414F-8355-E3727B7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 vs 450k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87DEE-3C10-0442-8ACB-DC4B258B57CD}"/>
              </a:ext>
            </a:extLst>
          </p:cNvPr>
          <p:cNvSpPr/>
          <p:nvPr/>
        </p:nvSpPr>
        <p:spPr>
          <a:xfrm>
            <a:off x="8073437" y="168167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450k pos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C9A65-105D-134A-A4D8-86CBEE4FB1E4}"/>
              </a:ext>
            </a:extLst>
          </p:cNvPr>
          <p:cNvSpPr/>
          <p:nvPr/>
        </p:nvSpPr>
        <p:spPr>
          <a:xfrm>
            <a:off x="2240383" y="169068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8E55AF7-2CE2-5441-A25E-735369EF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24" y="2606541"/>
            <a:ext cx="5283507" cy="268537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F9DD6-058A-BF46-9357-86284145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99477" y="2603106"/>
            <a:ext cx="5199059" cy="26424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35B928-D04A-084B-B19F-359F71DBA26A}"/>
              </a:ext>
            </a:extLst>
          </p:cNvPr>
          <p:cNvSpPr txBox="1"/>
          <p:nvPr/>
        </p:nvSpPr>
        <p:spPr>
          <a:xfrm>
            <a:off x="7611158" y="2233774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Deconvolution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6ACC3-792C-0C49-AC11-513B5CD74B6A}"/>
              </a:ext>
            </a:extLst>
          </p:cNvPr>
          <p:cNvSpPr txBox="1"/>
          <p:nvPr/>
        </p:nvSpPr>
        <p:spPr>
          <a:xfrm>
            <a:off x="1492370" y="2307326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Deconvolution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ADF06-9B91-384A-80A3-5BEC902DF2E4}"/>
              </a:ext>
            </a:extLst>
          </p:cNvPr>
          <p:cNvSpPr txBox="1"/>
          <p:nvPr/>
        </p:nvSpPr>
        <p:spPr>
          <a:xfrm>
            <a:off x="5105985" y="630820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Bulk PBMC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CC8-CAFE-414F-8355-E3727B7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 vs 450k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87DEE-3C10-0442-8ACB-DC4B258B57CD}"/>
              </a:ext>
            </a:extLst>
          </p:cNvPr>
          <p:cNvSpPr/>
          <p:nvPr/>
        </p:nvSpPr>
        <p:spPr>
          <a:xfrm>
            <a:off x="8073437" y="168167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450k pos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C9A65-105D-134A-A4D8-86CBEE4FB1E4}"/>
              </a:ext>
            </a:extLst>
          </p:cNvPr>
          <p:cNvSpPr/>
          <p:nvPr/>
        </p:nvSpPr>
        <p:spPr>
          <a:xfrm>
            <a:off x="2240383" y="169068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8E55AF7-2CE2-5441-A25E-735369EF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57231" y="2688323"/>
            <a:ext cx="5049680" cy="260359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F9DD6-058A-BF46-9357-86284145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4551" y="2652811"/>
            <a:ext cx="5087426" cy="25857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8ADF06-9B91-384A-80A3-5BEC902DF2E4}"/>
              </a:ext>
            </a:extLst>
          </p:cNvPr>
          <p:cNvSpPr txBox="1"/>
          <p:nvPr/>
        </p:nvSpPr>
        <p:spPr>
          <a:xfrm>
            <a:off x="5105985" y="630820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Bulk PBMC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C7ACD-4C70-3C4C-A08E-DEFA3045801B}"/>
              </a:ext>
            </a:extLst>
          </p:cNvPr>
          <p:cNvSpPr txBox="1"/>
          <p:nvPr/>
        </p:nvSpPr>
        <p:spPr>
          <a:xfrm>
            <a:off x="1177347" y="228396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counting-based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0D1F0-8D51-8440-84DB-D2C03FBAD660}"/>
              </a:ext>
            </a:extLst>
          </p:cNvPr>
          <p:cNvSpPr txBox="1"/>
          <p:nvPr/>
        </p:nvSpPr>
        <p:spPr>
          <a:xfrm>
            <a:off x="7201403" y="228396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815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701A-C11F-F343-97DC-A9915CB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MHB based SM (CD4 and CD8 merged)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FF24A-4BCC-074F-AF70-E132DF77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993" y="217570"/>
            <a:ext cx="6726648" cy="672664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7F5C8-5B6A-6C41-9983-9C529EC217E4}"/>
              </a:ext>
            </a:extLst>
          </p:cNvPr>
          <p:cNvCxnSpPr/>
          <p:nvPr/>
        </p:nvCxnSpPr>
        <p:spPr>
          <a:xfrm>
            <a:off x="4275437" y="1690688"/>
            <a:ext cx="0" cy="39810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BFD420-9D54-D84C-BBDA-1D4A723F42C6}"/>
              </a:ext>
            </a:extLst>
          </p:cNvPr>
          <p:cNvCxnSpPr/>
          <p:nvPr/>
        </p:nvCxnSpPr>
        <p:spPr>
          <a:xfrm>
            <a:off x="5181604" y="1719518"/>
            <a:ext cx="0" cy="39810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839C9-52BF-6240-A09C-B918771E3FE5}"/>
              </a:ext>
            </a:extLst>
          </p:cNvPr>
          <p:cNvCxnSpPr/>
          <p:nvPr/>
        </p:nvCxnSpPr>
        <p:spPr>
          <a:xfrm>
            <a:off x="6087770" y="1723634"/>
            <a:ext cx="0" cy="39810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829B5E-D62A-4B44-AA67-827A93F9D23F}"/>
              </a:ext>
            </a:extLst>
          </p:cNvPr>
          <p:cNvSpPr txBox="1"/>
          <p:nvPr/>
        </p:nvSpPr>
        <p:spPr>
          <a:xfrm>
            <a:off x="3435508" y="16535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0A05F-1BBF-F94E-8716-E8B8B40213C7}"/>
              </a:ext>
            </a:extLst>
          </p:cNvPr>
          <p:cNvSpPr txBox="1"/>
          <p:nvPr/>
        </p:nvSpPr>
        <p:spPr>
          <a:xfrm>
            <a:off x="4329317" y="16576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EDD7C-ED6F-9542-B2FC-C110FFB1FA50}"/>
              </a:ext>
            </a:extLst>
          </p:cNvPr>
          <p:cNvSpPr txBox="1"/>
          <p:nvPr/>
        </p:nvSpPr>
        <p:spPr>
          <a:xfrm>
            <a:off x="5411009" y="16721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2EB72-984B-CD40-A039-6F257164BB53}"/>
              </a:ext>
            </a:extLst>
          </p:cNvPr>
          <p:cNvCxnSpPr/>
          <p:nvPr/>
        </p:nvCxnSpPr>
        <p:spPr>
          <a:xfrm>
            <a:off x="6993936" y="1703036"/>
            <a:ext cx="0" cy="39810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3296DD-41E1-2541-BD29-52D92F027511}"/>
              </a:ext>
            </a:extLst>
          </p:cNvPr>
          <p:cNvSpPr txBox="1"/>
          <p:nvPr/>
        </p:nvSpPr>
        <p:spPr>
          <a:xfrm>
            <a:off x="6207196" y="1672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97037-15C4-A647-9C77-5DB7B74ED10C}"/>
              </a:ext>
            </a:extLst>
          </p:cNvPr>
          <p:cNvSpPr txBox="1"/>
          <p:nvPr/>
        </p:nvSpPr>
        <p:spPr>
          <a:xfrm>
            <a:off x="6989794" y="1663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</p:spTree>
    <p:extLst>
      <p:ext uri="{BB962C8B-B14F-4D97-AF65-F5344CB8AC3E}">
        <p14:creationId xmlns:p14="http://schemas.microsoft.com/office/powerpoint/2010/main" val="4658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4E3D-37C5-E44F-B65B-44B18433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64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Comparison of read counting and traditional deconvolution (on Bulk PBMC)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2D074-F725-C94C-AEDC-8B587820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4510"/>
            <a:ext cx="5791306" cy="2943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31BF6-6ED8-9643-9923-1044BDF70E20}"/>
              </a:ext>
            </a:extLst>
          </p:cNvPr>
          <p:cNvSpPr txBox="1"/>
          <p:nvPr/>
        </p:nvSpPr>
        <p:spPr>
          <a:xfrm>
            <a:off x="1492561" y="237517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counting-based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B302F-4FFD-AF42-A09A-15431A1F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77" y="2744510"/>
            <a:ext cx="5199060" cy="2642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A8DA0-EBA4-834B-B006-D4C9FBB951F2}"/>
              </a:ext>
            </a:extLst>
          </p:cNvPr>
          <p:cNvSpPr txBox="1"/>
          <p:nvPr/>
        </p:nvSpPr>
        <p:spPr>
          <a:xfrm>
            <a:off x="7611158" y="2375178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Deconvolution</a:t>
            </a:r>
          </a:p>
        </p:txBody>
      </p:sp>
    </p:spTree>
    <p:extLst>
      <p:ext uri="{BB962C8B-B14F-4D97-AF65-F5344CB8AC3E}">
        <p14:creationId xmlns:p14="http://schemas.microsoft.com/office/powerpoint/2010/main" val="10199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4CF1-1EA7-514A-B27B-1911E5F8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1146913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 Method (Read counting-based approach)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7B33-3C21-2748-81FC-1CFB64A7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every predefined MHB (from the SM), extract the corresponding reads from bam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extracted reads consider only those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are in the corresponding MHB (so we get MHB-per-read).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how many MHB-per-read for a specific cell type (if 80% CpG agree).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the count so that the final range becomes 0 to 1.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7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5DD8CC-7983-BB48-8345-1A8D40B8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35" y="425720"/>
            <a:ext cx="5007437" cy="606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9E799-C2DF-7144-BC63-52E6FF77CAB9}"/>
              </a:ext>
            </a:extLst>
          </p:cNvPr>
          <p:cNvSpPr txBox="1"/>
          <p:nvPr/>
        </p:nvSpPr>
        <p:spPr>
          <a:xfrm>
            <a:off x="4581608" y="1750228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2C3DF-48E9-AD4F-8EFF-EB18464D662B}"/>
              </a:ext>
            </a:extLst>
          </p:cNvPr>
          <p:cNvSpPr txBox="1"/>
          <p:nvPr/>
        </p:nvSpPr>
        <p:spPr>
          <a:xfrm>
            <a:off x="5198008" y="1759861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FC896-DFD8-D041-9D3D-34E889640914}"/>
              </a:ext>
            </a:extLst>
          </p:cNvPr>
          <p:cNvSpPr txBox="1"/>
          <p:nvPr/>
        </p:nvSpPr>
        <p:spPr>
          <a:xfrm>
            <a:off x="6022688" y="1758765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B6630-E8FA-CA45-AD77-30415EAA99ED}"/>
              </a:ext>
            </a:extLst>
          </p:cNvPr>
          <p:cNvSpPr txBox="1"/>
          <p:nvPr/>
        </p:nvSpPr>
        <p:spPr>
          <a:xfrm>
            <a:off x="6496449" y="1758764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C128-85EA-274C-9BB0-8B830B589DE3}"/>
              </a:ext>
            </a:extLst>
          </p:cNvPr>
          <p:cNvSpPr txBox="1"/>
          <p:nvPr/>
        </p:nvSpPr>
        <p:spPr>
          <a:xfrm>
            <a:off x="7063184" y="1750227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90052-0393-1B4A-B681-93CABDDAD318}"/>
              </a:ext>
            </a:extLst>
          </p:cNvPr>
          <p:cNvSpPr txBox="1"/>
          <p:nvPr/>
        </p:nvSpPr>
        <p:spPr>
          <a:xfrm>
            <a:off x="2366914" y="53769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 (450k pos)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44500-9CF3-7546-B288-3A96F70E4453}"/>
              </a:ext>
            </a:extLst>
          </p:cNvPr>
          <p:cNvSpPr txBox="1"/>
          <p:nvPr/>
        </p:nvSpPr>
        <p:spPr>
          <a:xfrm>
            <a:off x="5494724" y="642018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Blueprint Data</a:t>
            </a:r>
          </a:p>
        </p:txBody>
      </p:sp>
    </p:spTree>
    <p:extLst>
      <p:ext uri="{BB962C8B-B14F-4D97-AF65-F5344CB8AC3E}">
        <p14:creationId xmlns:p14="http://schemas.microsoft.com/office/powerpoint/2010/main" val="1306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4E3D-37C5-E44F-B65B-44B18433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64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Comparison of read counting and traditional deconvolution (on Bulk PBMC)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2D074-F725-C94C-AEDC-8B587820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2744510"/>
            <a:ext cx="5791305" cy="2943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31BF6-6ED8-9643-9923-1044BDF70E20}"/>
              </a:ext>
            </a:extLst>
          </p:cNvPr>
          <p:cNvSpPr txBox="1"/>
          <p:nvPr/>
        </p:nvSpPr>
        <p:spPr>
          <a:xfrm>
            <a:off x="1511415" y="237517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counting-based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B302F-4FFD-AF42-A09A-15431A1F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99477" y="2744510"/>
            <a:ext cx="5199059" cy="2642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A8DA0-EBA4-834B-B006-D4C9FBB951F2}"/>
              </a:ext>
            </a:extLst>
          </p:cNvPr>
          <p:cNvSpPr txBox="1"/>
          <p:nvPr/>
        </p:nvSpPr>
        <p:spPr>
          <a:xfrm>
            <a:off x="7611158" y="2375178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Deconvolution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4752C-9B73-4F4D-BEDC-12B60970E51B}"/>
              </a:ext>
            </a:extLst>
          </p:cNvPr>
          <p:cNvSpPr txBox="1"/>
          <p:nvPr/>
        </p:nvSpPr>
        <p:spPr>
          <a:xfrm>
            <a:off x="1854457" y="5987828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*Range : SM CpG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30 bp</a:t>
            </a:r>
          </a:p>
        </p:txBody>
      </p:sp>
    </p:spTree>
    <p:extLst>
      <p:ext uri="{BB962C8B-B14F-4D97-AF65-F5344CB8AC3E}">
        <p14:creationId xmlns:p14="http://schemas.microsoft.com/office/powerpoint/2010/main" val="312760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17B5-5D9B-DC42-992F-DF3F60E9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Sweep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10D85F-EDCC-1647-92D0-E654AE303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379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08685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155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Radius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7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0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7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0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DA3D-5B26-5C4D-A4EB-029044FD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Pending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C7A0-79ED-894B-9C6C-F7829719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code can handle read which has CIGER string op “M” </a:t>
            </a:r>
            <a:r>
              <a:rPr lang="en-US" b="1" dirty="0"/>
              <a:t>only. Need to write a parser for other complicated types (indel, clipping, padding etc.)</a:t>
            </a:r>
          </a:p>
          <a:p>
            <a:r>
              <a:rPr lang="en-US" b="1" dirty="0"/>
              <a:t>Properly paired reads if at the same position are counted twice now. Need to fix. + How to handle PAIRED READS?</a:t>
            </a:r>
          </a:p>
          <a:p>
            <a:r>
              <a:rPr lang="en-US" b="1" dirty="0"/>
              <a:t>How about secondary and supplementary alignment?</a:t>
            </a:r>
          </a:p>
          <a:p>
            <a:r>
              <a:rPr lang="en-US" dirty="0"/>
              <a:t>Full automation (doing some jobs, like file transferring, manually)</a:t>
            </a:r>
          </a:p>
          <a:p>
            <a:r>
              <a:rPr lang="en-US" dirty="0"/>
              <a:t>Only one direction SM (hypo) has been considered.  Need to extend for both directions (hypo + hyper).</a:t>
            </a:r>
          </a:p>
          <a:p>
            <a:r>
              <a:rPr lang="en-US" dirty="0"/>
              <a:t>The case where multiple MHB fall in the same read (probably a rare event) has not been considered.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CC8-CAFE-414F-8355-E3727B7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 vs 450k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9B37F9-B1B3-6E49-9FAC-CA8EC9DE2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473" y="392222"/>
            <a:ext cx="5583028" cy="647351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412CB0-EB41-2240-8BBF-B0851E22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90" y="595402"/>
            <a:ext cx="5007437" cy="606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275CB-23CA-EF41-99D0-2DBBA9EB5AFE}"/>
              </a:ext>
            </a:extLst>
          </p:cNvPr>
          <p:cNvSpPr txBox="1"/>
          <p:nvPr/>
        </p:nvSpPr>
        <p:spPr>
          <a:xfrm>
            <a:off x="8399463" y="1919910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90B2F-5FB6-974B-B9B6-8F763CC4726F}"/>
              </a:ext>
            </a:extLst>
          </p:cNvPr>
          <p:cNvSpPr txBox="1"/>
          <p:nvPr/>
        </p:nvSpPr>
        <p:spPr>
          <a:xfrm>
            <a:off x="9015863" y="1929543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4B5B4-D332-7048-A22B-63B1363C3B48}"/>
              </a:ext>
            </a:extLst>
          </p:cNvPr>
          <p:cNvSpPr txBox="1"/>
          <p:nvPr/>
        </p:nvSpPr>
        <p:spPr>
          <a:xfrm>
            <a:off x="9840543" y="1928447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94EE3-3991-0F4B-843F-AFBFDA38132B}"/>
              </a:ext>
            </a:extLst>
          </p:cNvPr>
          <p:cNvSpPr txBox="1"/>
          <p:nvPr/>
        </p:nvSpPr>
        <p:spPr>
          <a:xfrm>
            <a:off x="10314304" y="1928446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DABDB-F9AA-5149-AA28-D2C9061D0382}"/>
              </a:ext>
            </a:extLst>
          </p:cNvPr>
          <p:cNvSpPr txBox="1"/>
          <p:nvPr/>
        </p:nvSpPr>
        <p:spPr>
          <a:xfrm>
            <a:off x="10881039" y="1919909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C629F-02E5-A541-89AB-D7D9218B3E60}"/>
              </a:ext>
            </a:extLst>
          </p:cNvPr>
          <p:cNvSpPr txBox="1"/>
          <p:nvPr/>
        </p:nvSpPr>
        <p:spPr>
          <a:xfrm>
            <a:off x="1242033" y="1899468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AE9F1-9048-2341-991D-083505600BCD}"/>
              </a:ext>
            </a:extLst>
          </p:cNvPr>
          <p:cNvSpPr txBox="1"/>
          <p:nvPr/>
        </p:nvSpPr>
        <p:spPr>
          <a:xfrm>
            <a:off x="1858433" y="1909101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A86F0-F199-0E48-B21D-64A697C03952}"/>
              </a:ext>
            </a:extLst>
          </p:cNvPr>
          <p:cNvSpPr txBox="1"/>
          <p:nvPr/>
        </p:nvSpPr>
        <p:spPr>
          <a:xfrm>
            <a:off x="2683113" y="1908005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5679B-707E-1E49-A921-772BC6B912F3}"/>
              </a:ext>
            </a:extLst>
          </p:cNvPr>
          <p:cNvSpPr txBox="1"/>
          <p:nvPr/>
        </p:nvSpPr>
        <p:spPr>
          <a:xfrm>
            <a:off x="3290165" y="1901054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5CBC7-234C-A943-9090-66A4FB3A1F64}"/>
              </a:ext>
            </a:extLst>
          </p:cNvPr>
          <p:cNvSpPr txBox="1"/>
          <p:nvPr/>
        </p:nvSpPr>
        <p:spPr>
          <a:xfrm>
            <a:off x="3921574" y="1899467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87DEE-3C10-0442-8ACB-DC4B258B57CD}"/>
              </a:ext>
            </a:extLst>
          </p:cNvPr>
          <p:cNvSpPr/>
          <p:nvPr/>
        </p:nvSpPr>
        <p:spPr>
          <a:xfrm>
            <a:off x="9157520" y="161041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450k pos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C9A65-105D-134A-A4D8-86CBEE4FB1E4}"/>
              </a:ext>
            </a:extLst>
          </p:cNvPr>
          <p:cNvSpPr/>
          <p:nvPr/>
        </p:nvSpPr>
        <p:spPr>
          <a:xfrm>
            <a:off x="2147440" y="155057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353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Inferring Cellular Abundance by Read Counting </vt:lpstr>
      <vt:lpstr>MHB based SM (CD4 and CD8 merged)</vt:lpstr>
      <vt:lpstr>Comparison of read counting and traditional deconvolution (on Bulk PBMC)</vt:lpstr>
      <vt:lpstr>Brief Method (Read counting-based approach) </vt:lpstr>
      <vt:lpstr>PowerPoint Presentation</vt:lpstr>
      <vt:lpstr>Comparison of read counting and traditional deconvolution (on Bulk PBMC)</vt:lpstr>
      <vt:lpstr>Parameter Sweep</vt:lpstr>
      <vt:lpstr>Pending Task</vt:lpstr>
      <vt:lpstr>WGBS vs 450k Single CpG Resolution</vt:lpstr>
      <vt:lpstr>WGBS vs 450k Single CpG Resolution</vt:lpstr>
      <vt:lpstr>WGBS vs 450k Single CpG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Cellular abundance by Read Counting </dc:title>
  <dc:creator>Alahi, Irfan</dc:creator>
  <cp:lastModifiedBy>Alahi, Irfan</cp:lastModifiedBy>
  <cp:revision>76</cp:revision>
  <dcterms:created xsi:type="dcterms:W3CDTF">2020-09-22T17:46:16Z</dcterms:created>
  <dcterms:modified xsi:type="dcterms:W3CDTF">2020-09-27T00:41:42Z</dcterms:modified>
</cp:coreProperties>
</file>