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7" r:id="rId4"/>
    <p:sldId id="259" r:id="rId5"/>
    <p:sldId id="262" r:id="rId6"/>
    <p:sldId id="258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25A4E-0D31-F44F-AE04-F01BF2AF4FEC}" type="datetimeFigureOut">
              <a:rPr lang="en-US" smtClean="0"/>
              <a:t>6/17/20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937BD-E9CE-7244-9AD9-AA303A4A4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82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C121E-5A89-F245-B11B-A8DB3A51A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E2715-493F-B448-9791-FDE958660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0A0BE-EBD5-674E-9EC9-C91F085A0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A1F25-B04C-C04F-802C-5AFB123FAC4D}" type="datetime1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494EE-A7AA-A343-8599-9C767FE6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4203E-FC22-6A4A-A272-AB973737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69EB-B172-E64D-B647-363891B4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6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7135-B1F9-6744-911F-8B0C304D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5BE1C-DCC4-E14E-8666-68292AE07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61D76-A06F-8249-8CE1-CAE1C464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E1DF-D562-2842-B812-3C50E5A488C2}" type="datetime1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823D9-39D4-2F41-A07A-C01993A2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175B4-3EF2-594F-84F8-7592061C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69EB-B172-E64D-B647-363891B4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8315F-56A2-BE4F-B037-3B777E14F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2CE34-3F68-4D43-9DAC-D673DCBFB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0D3ED-7E6B-EB4E-96F9-8415591B3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F6FA-AD9C-B24B-826D-155219E89B01}" type="datetime1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60D0E-3C44-E348-9FEF-204843C1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14686-E120-F14F-A221-BF56DD4E9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69EB-B172-E64D-B647-363891B4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4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B943-EC0A-104C-A04D-00E7FE14B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A67A7-2FDA-934A-B616-3007EEAD9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B0299-9BED-1A41-A01F-0025B1A8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9DC4E-64A5-AE4E-941B-E0E94463DB32}" type="datetime1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13ED3-FE86-DE43-BA96-2A8939FC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8C96F-E368-AE4A-B0AA-DCFCF6B7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69EB-B172-E64D-B647-363891B4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C92B5-F101-3C4C-9842-50143695B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2379B-6BF6-B240-BC36-B50E7B957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093F6-9F5A-FF42-B49F-A76B754B0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2711-CDC1-734E-AD1E-84BD5DF8387D}" type="datetime1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10177-9CEA-FA4B-99E0-D1716E7D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F2228-FCC2-C64A-9C3C-C1BC5031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69EB-B172-E64D-B647-363891B4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6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B382-788F-8248-82B2-0F938B24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9E132-64AE-1A46-8822-E8FF2EDD7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B6B07-42DF-F04D-891C-8A0B601E8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B7898-0483-854A-91EE-AE996C68A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C3D6-5F46-4944-B114-F7DB6187D26E}" type="datetime1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A49E0-F53F-8347-BD13-BE369065F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704B2-1005-2E4F-A847-BEAB1F63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69EB-B172-E64D-B647-363891B4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4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7EDA-83E4-774B-94A4-2744CEBD0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B21C6-AF12-8542-99F8-09B37BA39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BBA8D-A480-9542-80F1-001A602A6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595E4-7539-8641-8ED7-10E9530CE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8027B-43B7-934B-97B7-DD94A2FD9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14DBC9-DF29-B746-B4B2-FACB2143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5C6F-A403-D44D-A320-E293E21BCD6B}" type="datetime1">
              <a:rPr lang="en-US" smtClean="0"/>
              <a:t>6/17/20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1D6FA-2B0A-1C49-A143-26D7096FC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D4D52-C56B-8848-BF63-193A808A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69EB-B172-E64D-B647-363891B4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6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7648-BB34-864D-AEF2-4F0F1A30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EC923-12F4-F04F-BFF7-0B01B457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6B7D-9627-FE47-8BD2-37F7ADDB6330}" type="datetime1">
              <a:rPr lang="en-US" smtClean="0"/>
              <a:t>6/17/20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8F227-883E-844F-AA53-AAF647C3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AEAF64-2700-FB47-B7C9-8DF56B08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69EB-B172-E64D-B647-363891B4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2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93047F-5821-904F-9374-55FA043B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6E4A-5936-2D46-A706-B5501E81CEDF}" type="datetime1">
              <a:rPr lang="en-US" smtClean="0"/>
              <a:t>6/17/20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36EBE-318F-6145-9837-BF40E5CB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88766-B095-8A41-BD9A-F7E3E411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69EB-B172-E64D-B647-363891B4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7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A6872-AA98-5B49-8512-A3F6CA380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0FDD6-CBA0-424D-819E-31575A98A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741BB-4C9B-F549-9697-BDAD55696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4E79D-A4B5-204D-BDE5-ADA575E4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C5A3-DB49-9043-96B2-33CC142414A2}" type="datetime1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B5B90-6C36-514A-B18B-D8B6E74A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6DBFE-6C10-984D-9E71-277A16EE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69EB-B172-E64D-B647-363891B4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8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41DE6-379A-7C45-89FD-3DA8CED5D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50BB4-F362-AE4A-BECD-B09F7526F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37738-8A07-634B-89DA-9ED92B4E8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7379F-1E29-494B-B0A8-78E9A42DD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A284-3DDA-9B4F-9703-4A29ECB1DAF9}" type="datetime1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7E646-E9AC-0641-A3D3-DCE291ED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7E112-BD9E-7F43-A627-64A17971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69EB-B172-E64D-B647-363891B4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5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7CF68F-42B5-C249-BE71-E6E433B38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E4489-F805-5C48-91B5-9625BCE54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D877C-65B1-A74D-8DF8-3C90462E1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95A77-1420-3C41-BD58-E2C085BD58B0}" type="datetime1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DB4F1-A402-7F48-89C4-F1B546461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8945A-E6C4-A742-B324-2D7390D6A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C69EB-B172-E64D-B647-363891B4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1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3BE0-D291-4746-938B-D7393D8880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Significant CpG identification from </a:t>
            </a:r>
            <a:r>
              <a:rPr lang="en-US" dirty="0" err="1"/>
              <a:t>cfDNA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3AA27-1A0A-DD46-9335-0B955AB89F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7BD26-794A-1F48-83C7-B941E9C3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69EB-B172-E64D-B647-363891B44D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AA3C-BA67-904C-9792-97E5A4AC9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908" y="239163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Single CpG resolution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B2E6E-6D13-CB4B-9F20-CB745FE8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69EB-B172-E64D-B647-363891B44D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4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271FB8-2ECD-B744-ADA4-CD5CFA797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35443" y="-271849"/>
            <a:ext cx="6858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A7BCF3-CEDD-FC45-B76C-E7E57B490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335" y="-271849"/>
            <a:ext cx="6858000" cy="68580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7C84E89-CC27-EB4D-91FD-996C85C3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69EB-B172-E64D-B647-363891B44D4B}" type="slidenum">
              <a:rPr lang="en-US" smtClean="0"/>
              <a:t>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5B4010-A408-054C-86EB-74E1DD72B2B8}"/>
              </a:ext>
            </a:extLst>
          </p:cNvPr>
          <p:cNvSpPr txBox="1"/>
          <p:nvPr/>
        </p:nvSpPr>
        <p:spPr>
          <a:xfrm>
            <a:off x="292104" y="972792"/>
            <a:ext cx="126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B9D96-B72C-2F40-A874-D31DBEF22B0E}"/>
              </a:ext>
            </a:extLst>
          </p:cNvPr>
          <p:cNvSpPr txBox="1"/>
          <p:nvPr/>
        </p:nvSpPr>
        <p:spPr>
          <a:xfrm>
            <a:off x="2796084" y="77143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</a:t>
            </a:r>
            <a:r>
              <a:rPr lang="en-US" dirty="0" err="1"/>
              <a:t>cfDNA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F57866-5E75-584D-9A14-9E168ABB7EC0}"/>
              </a:ext>
            </a:extLst>
          </p:cNvPr>
          <p:cNvSpPr txBox="1"/>
          <p:nvPr/>
        </p:nvSpPr>
        <p:spPr>
          <a:xfrm>
            <a:off x="427383" y="1247251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A9D8EF-5B73-A54A-985B-CADA925097AE}"/>
              </a:ext>
            </a:extLst>
          </p:cNvPr>
          <p:cNvSpPr txBox="1"/>
          <p:nvPr/>
        </p:nvSpPr>
        <p:spPr>
          <a:xfrm>
            <a:off x="968781" y="1248835"/>
            <a:ext cx="74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Healthy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60C3AF-0972-BC4A-B065-427D15BDE602}"/>
              </a:ext>
            </a:extLst>
          </p:cNvPr>
          <p:cNvSpPr txBox="1"/>
          <p:nvPr/>
        </p:nvSpPr>
        <p:spPr>
          <a:xfrm>
            <a:off x="2145995" y="1246626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8D2789-5042-A846-B58A-BA2BAA7A6219}"/>
              </a:ext>
            </a:extLst>
          </p:cNvPr>
          <p:cNvSpPr txBox="1"/>
          <p:nvPr/>
        </p:nvSpPr>
        <p:spPr>
          <a:xfrm>
            <a:off x="3693690" y="1246626"/>
            <a:ext cx="74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Healthy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4FE845-8F20-3849-8FF2-38F5EC6E6A7E}"/>
              </a:ext>
            </a:extLst>
          </p:cNvPr>
          <p:cNvCxnSpPr>
            <a:cxnSpLocks/>
          </p:cNvCxnSpPr>
          <p:nvPr/>
        </p:nvCxnSpPr>
        <p:spPr>
          <a:xfrm>
            <a:off x="1610139" y="581065"/>
            <a:ext cx="0" cy="558495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71E6D0-270A-EB42-BFBB-A7FE8B2ADB75}"/>
              </a:ext>
            </a:extLst>
          </p:cNvPr>
          <p:cNvCxnSpPr/>
          <p:nvPr/>
        </p:nvCxnSpPr>
        <p:spPr>
          <a:xfrm>
            <a:off x="3517205" y="1085721"/>
            <a:ext cx="0" cy="468550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094EB73-AB3B-9344-8F8D-7BA2B48733DC}"/>
              </a:ext>
            </a:extLst>
          </p:cNvPr>
          <p:cNvCxnSpPr/>
          <p:nvPr/>
        </p:nvCxnSpPr>
        <p:spPr>
          <a:xfrm>
            <a:off x="7413703" y="1069327"/>
            <a:ext cx="0" cy="468550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8BDBEF3-0346-C949-BB6F-C0B50DCF968E}"/>
              </a:ext>
            </a:extLst>
          </p:cNvPr>
          <p:cNvCxnSpPr/>
          <p:nvPr/>
        </p:nvCxnSpPr>
        <p:spPr>
          <a:xfrm>
            <a:off x="9345476" y="1118110"/>
            <a:ext cx="0" cy="468550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BE959E4-FD68-664E-952F-B18C1FB24390}"/>
              </a:ext>
            </a:extLst>
          </p:cNvPr>
          <p:cNvSpPr txBox="1"/>
          <p:nvPr/>
        </p:nvSpPr>
        <p:spPr>
          <a:xfrm>
            <a:off x="7017253" y="45651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Purified Samples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018AE8-9529-D345-8E64-69F259B04F71}"/>
              </a:ext>
            </a:extLst>
          </p:cNvPr>
          <p:cNvSpPr txBox="1"/>
          <p:nvPr/>
        </p:nvSpPr>
        <p:spPr>
          <a:xfrm>
            <a:off x="6068914" y="1157458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PBMC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4D53A0-D349-8F42-A3E3-A10AC38B5CEB}"/>
              </a:ext>
            </a:extLst>
          </p:cNvPr>
          <p:cNvSpPr txBox="1"/>
          <p:nvPr/>
        </p:nvSpPr>
        <p:spPr>
          <a:xfrm>
            <a:off x="8116265" y="1107283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TIL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D888A1-E0A5-DE4E-910C-3A87AA727470}"/>
              </a:ext>
            </a:extLst>
          </p:cNvPr>
          <p:cNvSpPr txBox="1"/>
          <p:nvPr/>
        </p:nvSpPr>
        <p:spPr>
          <a:xfrm>
            <a:off x="9325936" y="1100269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EPCAM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730C333-F469-7A46-AF58-45B21343DDFC}"/>
              </a:ext>
            </a:extLst>
          </p:cNvPr>
          <p:cNvCxnSpPr/>
          <p:nvPr/>
        </p:nvCxnSpPr>
        <p:spPr>
          <a:xfrm>
            <a:off x="1025251" y="1312263"/>
            <a:ext cx="0" cy="468550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11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271FB8-2ECD-B744-ADA4-CD5CFA797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35443" y="-271849"/>
            <a:ext cx="6858000" cy="68580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7C84E89-CC27-EB4D-91FD-996C85C3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69EB-B172-E64D-B647-363891B44D4B}" type="slidenum">
              <a:rPr lang="en-US" smtClean="0"/>
              <a:t>4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5B4010-A408-054C-86EB-74E1DD72B2B8}"/>
              </a:ext>
            </a:extLst>
          </p:cNvPr>
          <p:cNvSpPr txBox="1"/>
          <p:nvPr/>
        </p:nvSpPr>
        <p:spPr>
          <a:xfrm>
            <a:off x="292104" y="972792"/>
            <a:ext cx="126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B9D96-B72C-2F40-A874-D31DBEF22B0E}"/>
              </a:ext>
            </a:extLst>
          </p:cNvPr>
          <p:cNvSpPr txBox="1"/>
          <p:nvPr/>
        </p:nvSpPr>
        <p:spPr>
          <a:xfrm>
            <a:off x="2796084" y="77143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</a:t>
            </a:r>
            <a:r>
              <a:rPr lang="en-US" dirty="0" err="1"/>
              <a:t>cfDNA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F57866-5E75-584D-9A14-9E168ABB7EC0}"/>
              </a:ext>
            </a:extLst>
          </p:cNvPr>
          <p:cNvSpPr txBox="1"/>
          <p:nvPr/>
        </p:nvSpPr>
        <p:spPr>
          <a:xfrm>
            <a:off x="427383" y="1247251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A9D8EF-5B73-A54A-985B-CADA925097AE}"/>
              </a:ext>
            </a:extLst>
          </p:cNvPr>
          <p:cNvSpPr txBox="1"/>
          <p:nvPr/>
        </p:nvSpPr>
        <p:spPr>
          <a:xfrm>
            <a:off x="968781" y="1248835"/>
            <a:ext cx="74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Healthy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60C3AF-0972-BC4A-B065-427D15BDE602}"/>
              </a:ext>
            </a:extLst>
          </p:cNvPr>
          <p:cNvSpPr txBox="1"/>
          <p:nvPr/>
        </p:nvSpPr>
        <p:spPr>
          <a:xfrm>
            <a:off x="2145995" y="1246626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8D2789-5042-A846-B58A-BA2BAA7A6219}"/>
              </a:ext>
            </a:extLst>
          </p:cNvPr>
          <p:cNvSpPr txBox="1"/>
          <p:nvPr/>
        </p:nvSpPr>
        <p:spPr>
          <a:xfrm>
            <a:off x="3693690" y="1246626"/>
            <a:ext cx="74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Healthy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4FE845-8F20-3849-8FF2-38F5EC6E6A7E}"/>
              </a:ext>
            </a:extLst>
          </p:cNvPr>
          <p:cNvCxnSpPr>
            <a:cxnSpLocks/>
          </p:cNvCxnSpPr>
          <p:nvPr/>
        </p:nvCxnSpPr>
        <p:spPr>
          <a:xfrm>
            <a:off x="1610139" y="581065"/>
            <a:ext cx="0" cy="558495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71E6D0-270A-EB42-BFBB-A7FE8B2ADB75}"/>
              </a:ext>
            </a:extLst>
          </p:cNvPr>
          <p:cNvCxnSpPr/>
          <p:nvPr/>
        </p:nvCxnSpPr>
        <p:spPr>
          <a:xfrm>
            <a:off x="3517205" y="1085721"/>
            <a:ext cx="0" cy="468550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730C333-F469-7A46-AF58-45B21343DDFC}"/>
              </a:ext>
            </a:extLst>
          </p:cNvPr>
          <p:cNvCxnSpPr/>
          <p:nvPr/>
        </p:nvCxnSpPr>
        <p:spPr>
          <a:xfrm>
            <a:off x="1025251" y="1312263"/>
            <a:ext cx="0" cy="468550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6A59A834-5EE9-5344-B33D-7C28CFD5B1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21012" y="372601"/>
            <a:ext cx="5243605" cy="63488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002EC0-5C27-F446-833B-8C9E2A25B7B7}"/>
              </a:ext>
            </a:extLst>
          </p:cNvPr>
          <p:cNvSpPr txBox="1"/>
          <p:nvPr/>
        </p:nvSpPr>
        <p:spPr>
          <a:xfrm rot="16200000">
            <a:off x="7041093" y="627231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E22737-7F5A-E34F-A859-F3A6981536A6}"/>
              </a:ext>
            </a:extLst>
          </p:cNvPr>
          <p:cNvSpPr txBox="1"/>
          <p:nvPr/>
        </p:nvSpPr>
        <p:spPr>
          <a:xfrm rot="16200000">
            <a:off x="8747194" y="1472969"/>
            <a:ext cx="42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495C41-A2A6-7342-BB69-5D71EB206754}"/>
              </a:ext>
            </a:extLst>
          </p:cNvPr>
          <p:cNvSpPr txBox="1"/>
          <p:nvPr/>
        </p:nvSpPr>
        <p:spPr>
          <a:xfrm rot="16200000">
            <a:off x="8608694" y="1354745"/>
            <a:ext cx="42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1ED1C-AFA6-C54A-8645-4917C608F21E}"/>
              </a:ext>
            </a:extLst>
          </p:cNvPr>
          <p:cNvSpPr txBox="1"/>
          <p:nvPr/>
        </p:nvSpPr>
        <p:spPr>
          <a:xfrm rot="16200000">
            <a:off x="8885695" y="1472969"/>
            <a:ext cx="42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4BCC7-6636-1640-9863-F0F94F89428A}"/>
              </a:ext>
            </a:extLst>
          </p:cNvPr>
          <p:cNvSpPr txBox="1"/>
          <p:nvPr/>
        </p:nvSpPr>
        <p:spPr>
          <a:xfrm>
            <a:off x="7212775" y="28679"/>
            <a:ext cx="2412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Tumor Size information</a:t>
            </a:r>
          </a:p>
          <a:p>
            <a:r>
              <a:rPr lang="en-US" sz="1400" b="1" dirty="0"/>
              <a:t>(TR= selected for training)</a:t>
            </a:r>
          </a:p>
        </p:txBody>
      </p:sp>
    </p:spTree>
    <p:extLst>
      <p:ext uri="{BB962C8B-B14F-4D97-AF65-F5344CB8AC3E}">
        <p14:creationId xmlns:p14="http://schemas.microsoft.com/office/powerpoint/2010/main" val="285299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AA3C-BA67-904C-9792-97E5A4AC9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908" y="23916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MHB resolution</a:t>
            </a:r>
            <a:br>
              <a:rPr lang="en-US" b="1" dirty="0"/>
            </a:br>
            <a:r>
              <a:rPr lang="en-US" sz="2200" b="1" dirty="0"/>
              <a:t>(</a:t>
            </a:r>
            <a:r>
              <a:rPr lang="en-US" sz="2200" dirty="0"/>
              <a:t>Same analysis as the previous slides but using Methylation Haplotype Block (MHB).</a:t>
            </a:r>
            <a:r>
              <a:rPr lang="en-US" sz="2200" b="1" dirty="0"/>
              <a:t>)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B2E6E-6D13-CB4B-9F20-CB745FE8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69EB-B172-E64D-B647-363891B44D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1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271FB8-2ECD-B744-ADA4-CD5CFA797D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435443" y="-271849"/>
            <a:ext cx="6858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A7BCF3-CEDD-FC45-B76C-E7E57B490E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579335" y="-271849"/>
            <a:ext cx="6858000" cy="68580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7C84E89-CC27-EB4D-91FD-996C85C3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69EB-B172-E64D-B647-363891B44D4B}" type="slidenum">
              <a:rPr lang="en-US" smtClean="0"/>
              <a:t>6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5B4010-A408-054C-86EB-74E1DD72B2B8}"/>
              </a:ext>
            </a:extLst>
          </p:cNvPr>
          <p:cNvSpPr txBox="1"/>
          <p:nvPr/>
        </p:nvSpPr>
        <p:spPr>
          <a:xfrm>
            <a:off x="292104" y="972792"/>
            <a:ext cx="126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B9D96-B72C-2F40-A874-D31DBEF22B0E}"/>
              </a:ext>
            </a:extLst>
          </p:cNvPr>
          <p:cNvSpPr txBox="1"/>
          <p:nvPr/>
        </p:nvSpPr>
        <p:spPr>
          <a:xfrm>
            <a:off x="2796084" y="77143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</a:t>
            </a:r>
            <a:r>
              <a:rPr lang="en-US" dirty="0" err="1"/>
              <a:t>cfDNA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F57866-5E75-584D-9A14-9E168ABB7EC0}"/>
              </a:ext>
            </a:extLst>
          </p:cNvPr>
          <p:cNvSpPr txBox="1"/>
          <p:nvPr/>
        </p:nvSpPr>
        <p:spPr>
          <a:xfrm>
            <a:off x="427383" y="1247251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A9D8EF-5B73-A54A-985B-CADA925097AE}"/>
              </a:ext>
            </a:extLst>
          </p:cNvPr>
          <p:cNvSpPr txBox="1"/>
          <p:nvPr/>
        </p:nvSpPr>
        <p:spPr>
          <a:xfrm>
            <a:off x="968781" y="1248835"/>
            <a:ext cx="74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Healthy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60C3AF-0972-BC4A-B065-427D15BDE602}"/>
              </a:ext>
            </a:extLst>
          </p:cNvPr>
          <p:cNvSpPr txBox="1"/>
          <p:nvPr/>
        </p:nvSpPr>
        <p:spPr>
          <a:xfrm>
            <a:off x="2145995" y="1246626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8D2789-5042-A846-B58A-BA2BAA7A6219}"/>
              </a:ext>
            </a:extLst>
          </p:cNvPr>
          <p:cNvSpPr txBox="1"/>
          <p:nvPr/>
        </p:nvSpPr>
        <p:spPr>
          <a:xfrm>
            <a:off x="3693690" y="1246626"/>
            <a:ext cx="74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Healthy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4FE845-8F20-3849-8FF2-38F5EC6E6A7E}"/>
              </a:ext>
            </a:extLst>
          </p:cNvPr>
          <p:cNvCxnSpPr>
            <a:cxnSpLocks/>
          </p:cNvCxnSpPr>
          <p:nvPr/>
        </p:nvCxnSpPr>
        <p:spPr>
          <a:xfrm>
            <a:off x="1610139" y="581065"/>
            <a:ext cx="0" cy="558495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71E6D0-270A-EB42-BFBB-A7FE8B2ADB75}"/>
              </a:ext>
            </a:extLst>
          </p:cNvPr>
          <p:cNvCxnSpPr/>
          <p:nvPr/>
        </p:nvCxnSpPr>
        <p:spPr>
          <a:xfrm>
            <a:off x="3517205" y="1085721"/>
            <a:ext cx="0" cy="468550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094EB73-AB3B-9344-8F8D-7BA2B48733DC}"/>
              </a:ext>
            </a:extLst>
          </p:cNvPr>
          <p:cNvCxnSpPr/>
          <p:nvPr/>
        </p:nvCxnSpPr>
        <p:spPr>
          <a:xfrm>
            <a:off x="7413703" y="1069327"/>
            <a:ext cx="0" cy="468550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8BDBEF3-0346-C949-BB6F-C0B50DCF968E}"/>
              </a:ext>
            </a:extLst>
          </p:cNvPr>
          <p:cNvCxnSpPr/>
          <p:nvPr/>
        </p:nvCxnSpPr>
        <p:spPr>
          <a:xfrm>
            <a:off x="9345476" y="1118110"/>
            <a:ext cx="0" cy="468550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BE959E4-FD68-664E-952F-B18C1FB24390}"/>
              </a:ext>
            </a:extLst>
          </p:cNvPr>
          <p:cNvSpPr txBox="1"/>
          <p:nvPr/>
        </p:nvSpPr>
        <p:spPr>
          <a:xfrm>
            <a:off x="7017253" y="45651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Purified Samples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018AE8-9529-D345-8E64-69F259B04F71}"/>
              </a:ext>
            </a:extLst>
          </p:cNvPr>
          <p:cNvSpPr txBox="1"/>
          <p:nvPr/>
        </p:nvSpPr>
        <p:spPr>
          <a:xfrm>
            <a:off x="6068914" y="1157458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PBMC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4D53A0-D349-8F42-A3E3-A10AC38B5CEB}"/>
              </a:ext>
            </a:extLst>
          </p:cNvPr>
          <p:cNvSpPr txBox="1"/>
          <p:nvPr/>
        </p:nvSpPr>
        <p:spPr>
          <a:xfrm>
            <a:off x="8116265" y="1107283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TIL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D888A1-E0A5-DE4E-910C-3A87AA727470}"/>
              </a:ext>
            </a:extLst>
          </p:cNvPr>
          <p:cNvSpPr txBox="1"/>
          <p:nvPr/>
        </p:nvSpPr>
        <p:spPr>
          <a:xfrm>
            <a:off x="9325936" y="1100269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EPCAM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8745C8-FFA3-1441-8EDE-14DB0F041820}"/>
              </a:ext>
            </a:extLst>
          </p:cNvPr>
          <p:cNvCxnSpPr/>
          <p:nvPr/>
        </p:nvCxnSpPr>
        <p:spPr>
          <a:xfrm>
            <a:off x="1025251" y="1312263"/>
            <a:ext cx="0" cy="468550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149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271FB8-2ECD-B744-ADA4-CD5CFA797D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435443" y="-271849"/>
            <a:ext cx="6858000" cy="68580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7C84E89-CC27-EB4D-91FD-996C85C3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69EB-B172-E64D-B647-363891B44D4B}" type="slidenum">
              <a:rPr lang="en-US" smtClean="0"/>
              <a:t>7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5B4010-A408-054C-86EB-74E1DD72B2B8}"/>
              </a:ext>
            </a:extLst>
          </p:cNvPr>
          <p:cNvSpPr txBox="1"/>
          <p:nvPr/>
        </p:nvSpPr>
        <p:spPr>
          <a:xfrm>
            <a:off x="292104" y="972792"/>
            <a:ext cx="126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B9D96-B72C-2F40-A874-D31DBEF22B0E}"/>
              </a:ext>
            </a:extLst>
          </p:cNvPr>
          <p:cNvSpPr txBox="1"/>
          <p:nvPr/>
        </p:nvSpPr>
        <p:spPr>
          <a:xfrm>
            <a:off x="2796084" y="77143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</a:t>
            </a:r>
            <a:r>
              <a:rPr lang="en-US" dirty="0" err="1"/>
              <a:t>cfDNA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F57866-5E75-584D-9A14-9E168ABB7EC0}"/>
              </a:ext>
            </a:extLst>
          </p:cNvPr>
          <p:cNvSpPr txBox="1"/>
          <p:nvPr/>
        </p:nvSpPr>
        <p:spPr>
          <a:xfrm>
            <a:off x="427383" y="1247251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A9D8EF-5B73-A54A-985B-CADA925097AE}"/>
              </a:ext>
            </a:extLst>
          </p:cNvPr>
          <p:cNvSpPr txBox="1"/>
          <p:nvPr/>
        </p:nvSpPr>
        <p:spPr>
          <a:xfrm>
            <a:off x="968781" y="1248835"/>
            <a:ext cx="74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Healthy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60C3AF-0972-BC4A-B065-427D15BDE602}"/>
              </a:ext>
            </a:extLst>
          </p:cNvPr>
          <p:cNvSpPr txBox="1"/>
          <p:nvPr/>
        </p:nvSpPr>
        <p:spPr>
          <a:xfrm>
            <a:off x="2145995" y="1246626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8D2789-5042-A846-B58A-BA2BAA7A6219}"/>
              </a:ext>
            </a:extLst>
          </p:cNvPr>
          <p:cNvSpPr txBox="1"/>
          <p:nvPr/>
        </p:nvSpPr>
        <p:spPr>
          <a:xfrm>
            <a:off x="3693690" y="1246626"/>
            <a:ext cx="74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Healthy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4FE845-8F20-3849-8FF2-38F5EC6E6A7E}"/>
              </a:ext>
            </a:extLst>
          </p:cNvPr>
          <p:cNvCxnSpPr>
            <a:cxnSpLocks/>
          </p:cNvCxnSpPr>
          <p:nvPr/>
        </p:nvCxnSpPr>
        <p:spPr>
          <a:xfrm>
            <a:off x="1610139" y="581065"/>
            <a:ext cx="0" cy="558495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71E6D0-270A-EB42-BFBB-A7FE8B2ADB75}"/>
              </a:ext>
            </a:extLst>
          </p:cNvPr>
          <p:cNvCxnSpPr/>
          <p:nvPr/>
        </p:nvCxnSpPr>
        <p:spPr>
          <a:xfrm>
            <a:off x="3517205" y="1085721"/>
            <a:ext cx="0" cy="468550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730C333-F469-7A46-AF58-45B21343DDFC}"/>
              </a:ext>
            </a:extLst>
          </p:cNvPr>
          <p:cNvCxnSpPr/>
          <p:nvPr/>
        </p:nvCxnSpPr>
        <p:spPr>
          <a:xfrm>
            <a:off x="1025251" y="1312263"/>
            <a:ext cx="0" cy="468550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6A59A834-5EE9-5344-B33D-7C28CFD5B1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21012" y="372601"/>
            <a:ext cx="5243605" cy="63488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002EC0-5C27-F446-833B-8C9E2A25B7B7}"/>
              </a:ext>
            </a:extLst>
          </p:cNvPr>
          <p:cNvSpPr txBox="1"/>
          <p:nvPr/>
        </p:nvSpPr>
        <p:spPr>
          <a:xfrm rot="16200000">
            <a:off x="7041093" y="627231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E22737-7F5A-E34F-A859-F3A6981536A6}"/>
              </a:ext>
            </a:extLst>
          </p:cNvPr>
          <p:cNvSpPr txBox="1"/>
          <p:nvPr/>
        </p:nvSpPr>
        <p:spPr>
          <a:xfrm rot="16200000">
            <a:off x="8747194" y="1472969"/>
            <a:ext cx="42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495C41-A2A6-7342-BB69-5D71EB206754}"/>
              </a:ext>
            </a:extLst>
          </p:cNvPr>
          <p:cNvSpPr txBox="1"/>
          <p:nvPr/>
        </p:nvSpPr>
        <p:spPr>
          <a:xfrm rot="16200000">
            <a:off x="8608694" y="1354745"/>
            <a:ext cx="42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1ED1C-AFA6-C54A-8645-4917C608F21E}"/>
              </a:ext>
            </a:extLst>
          </p:cNvPr>
          <p:cNvSpPr txBox="1"/>
          <p:nvPr/>
        </p:nvSpPr>
        <p:spPr>
          <a:xfrm rot="16200000">
            <a:off x="8885695" y="1472969"/>
            <a:ext cx="42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4BCC7-6636-1640-9863-F0F94F89428A}"/>
              </a:ext>
            </a:extLst>
          </p:cNvPr>
          <p:cNvSpPr txBox="1"/>
          <p:nvPr/>
        </p:nvSpPr>
        <p:spPr>
          <a:xfrm>
            <a:off x="7212775" y="28679"/>
            <a:ext cx="2412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Tumor Size information</a:t>
            </a:r>
          </a:p>
          <a:p>
            <a:r>
              <a:rPr lang="en-US" sz="1400" b="1" dirty="0"/>
              <a:t>(TR= selected for training)</a:t>
            </a:r>
          </a:p>
        </p:txBody>
      </p:sp>
    </p:spTree>
    <p:extLst>
      <p:ext uri="{BB962C8B-B14F-4D97-AF65-F5344CB8AC3E}">
        <p14:creationId xmlns:p14="http://schemas.microsoft.com/office/powerpoint/2010/main" val="651791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CBBA0-E07E-D648-95AD-EB2E4D01D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0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MHB %NA in purified Samples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E10E3-D807-0642-929A-F414C8C6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69EB-B172-E64D-B647-363891B44D4B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B70AD5-22EF-3945-9AB0-FDF70D7E7C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80009" y="373766"/>
            <a:ext cx="4701059" cy="620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66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111</Words>
  <Application>Microsoft Macintosh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Significant CpG identification from cfDNA</vt:lpstr>
      <vt:lpstr>Single CpG resolution </vt:lpstr>
      <vt:lpstr>PowerPoint Presentation</vt:lpstr>
      <vt:lpstr>PowerPoint Presentation</vt:lpstr>
      <vt:lpstr>MHB resolution (Same analysis as the previous slides but using Methylation Haplotype Block (MHB).)</vt:lpstr>
      <vt:lpstr>PowerPoint Presentation</vt:lpstr>
      <vt:lpstr>PowerPoint Presentation</vt:lpstr>
      <vt:lpstr>MHB %NA in purified Samples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Alahi, Irfan</dc:creator>
  <cp:lastModifiedBy>Alahi, Irfan</cp:lastModifiedBy>
  <cp:revision>51</cp:revision>
  <dcterms:created xsi:type="dcterms:W3CDTF">2020-06-17T12:39:59Z</dcterms:created>
  <dcterms:modified xsi:type="dcterms:W3CDTF">2020-06-17T13:59:49Z</dcterms:modified>
</cp:coreProperties>
</file>