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286"/>
  </p:normalViewPr>
  <p:slideViewPr>
    <p:cSldViewPr snapToGrid="0" snapToObjects="1">
      <p:cViewPr varScale="1">
        <p:scale>
          <a:sx n="104" d="100"/>
          <a:sy n="104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DB82-CCFC-004A-90DF-AF004699FC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6418-10EE-D449-98FE-C236D7C9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Spearman: rho=0.33, p=0.27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Spearman: rho=0.74, p=0.0038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6418-10EE-D449-98FE-C236D7C90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Spearman: rho=0.35, p=0.24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Spearman: rho=0.71, p=0.0065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6418-10EE-D449-98FE-C236D7C90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BD87-5E63-744E-8F6B-A99B38880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912A0-C169-4247-B51B-470FAA43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EE5D-6953-F04F-8FE7-043801C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1212-1E88-594B-96ED-576400C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2E69-F096-E44B-9C87-E537C8B8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9E3-5589-CD4E-803A-7D94FC77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4F585-201A-5945-BE2A-FBA6A0A6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06F5-71C7-3C43-82CD-6F32712C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32CE-65C8-B74A-8D74-60BD9F5B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E1EB-883D-5E49-A315-43D32D2B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5E979-F563-194E-86FB-78480CACD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AB688-99FB-F041-9C5E-DECDBF36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B03A-8B4A-D343-902F-8E6A299F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0EF0-74A6-674D-9E93-4CDC6A55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FDF1-015A-C445-B094-E8CF931B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3681-C349-3F40-8FBC-9BA4AAA3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AEA4-92A8-C74C-AA3F-769D096E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9511-6487-E84F-8191-71D7BF18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52FD-A9AD-CA44-B927-195C1DB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3E51-92B6-DE43-B8A1-5DD04E44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83BE-3982-A342-AC23-422FFBBB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ACC2E-3082-C141-ADBF-27B2114B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C24A-55E3-3B4B-9FEA-F1C4B6C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4C37-85F3-8142-850B-CE59CEE8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E5A7-09AF-7146-9EE8-8F5D5892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244E-6727-6B48-A92F-9ACB3A6D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E0AC-7DE6-0748-A260-114CCE2A3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66FE-1FAD-1641-950F-989DD54A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F2C3-ABD5-D742-B40C-5BD1774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D182-D12F-B349-B539-02E457D2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7267-8EF5-654F-BF3C-847D43E8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7102-BF6E-7449-8A23-4980ECC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A986-E02F-0345-9778-9EE74EF9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6D941-E20D-3B43-A9A1-1DE2A545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A9CDF-7FAD-2044-AB35-0A6E1E25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65132-5993-654A-A3B6-51077630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0DBB2-2ECD-2D48-AA6F-C2CB6D28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35CC1-EEE4-EF4C-B05D-88A9117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84C1-3E0C-D649-848C-2108DC6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8E0F-C4BA-3B49-8DD9-9184687C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FFB2-D811-3C44-A224-F6E40F27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F272A-CCB3-D843-87E7-48D3E79D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F4CFA-2C1C-6A44-896A-B71C0E60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AA573-15A8-114A-AB7C-310E402F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4661C-6C58-864E-9C82-27A6C83C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CE7B-5341-2E4C-B973-DE6A9CE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4D88-E86A-2749-AFE3-9A2F9A10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DB84-9C9C-6B40-A69B-1F165B5B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0D03-F4B5-2447-AC00-CA8F098E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58C06-EC97-114D-95BC-428BFAA8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6145-D588-F243-BEF6-7790201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0D77-F437-2448-8C30-9B131E89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DA1E-F34F-8B47-819D-056DBC26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36444-6FD6-E544-86C9-2D6D532EC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67EA-42BC-4641-A614-B002AB2E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75A13-39C1-4E41-B8FC-44BE0B03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796C-DD69-4249-B3EA-F7AF1529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782F-13A6-5747-B1A6-3BDA0A54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AD3DE-B4BD-FB46-8C07-25891597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7A8B-AB7B-B942-84D6-FEE03AE8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6B5F-FAAB-514E-B914-935A5CC3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205A-83B1-3445-AAE6-7453522FF42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9A41-1442-C749-AE9D-22FC5DEF3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E32B-16E8-624D-87EA-A22B0650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4F48-B145-C342-9835-F6CB394C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A879-4F80-DA49-AC06-B9BE0EAB1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 with new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C6B1B-23A6-5F4B-89A7-09679AFEC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717B-F4D4-FB40-81C1-C65D107A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with previous 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ECAEC-3DF7-6C4A-98C1-31726240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0" y="1852959"/>
            <a:ext cx="3732296" cy="3732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2E059-3AE9-5F46-A81E-4D3F0986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98" y="1418692"/>
            <a:ext cx="4228070" cy="4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863-DC70-7447-851B-67A32BAB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g51_hypo_g35_hyper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69417-A0E9-D642-AFBC-7139874D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4920" y="1945975"/>
            <a:ext cx="3138188" cy="3138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81B35-FFE8-004B-A3F1-1BDAE0EC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69529" y="1945975"/>
            <a:ext cx="3237470" cy="3237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41310-C92A-E243-A4C5-6C8D6864E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99" y="1945975"/>
            <a:ext cx="5380734" cy="34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863-DC70-7447-851B-67A32BAB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g23_hypo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69417-A0E9-D642-AFBC-7139874D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920" y="1945975"/>
            <a:ext cx="3138188" cy="3138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81B35-FFE8-004B-A3F1-1BDAE0EC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29" y="1945975"/>
            <a:ext cx="3237470" cy="3237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E3CAC-82F6-C844-B61D-63053FB39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105369"/>
            <a:ext cx="434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FDE-6FD7-824D-9F8A-EC13F288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of new TIL with original 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BA4B1-A704-D841-8B23-07E13D78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28" y="159243"/>
            <a:ext cx="57641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2217D-514B-AC4D-AF85-F28C37C3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530418" y="185351"/>
            <a:ext cx="5669931" cy="6831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7B38C-A9C3-CF43-B5FE-3D605744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59" y="2345374"/>
            <a:ext cx="3286895" cy="33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CE57-62C1-7945-974B-2341606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on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D1EA2-D473-B74D-885C-6053797D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5" y="1445741"/>
            <a:ext cx="6765324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Macintosh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 with new data</vt:lpstr>
      <vt:lpstr>Result with previous SM</vt:lpstr>
      <vt:lpstr>g51_hypo_g35_hyper</vt:lpstr>
      <vt:lpstr>g23_hypo</vt:lpstr>
      <vt:lpstr>Deconvolution of new TIL with original SM</vt:lpstr>
      <vt:lpstr>PCA on 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with new data</dc:title>
  <dc:creator>Alahi, Irfan</dc:creator>
  <cp:lastModifiedBy>Alahi, Irfan</cp:lastModifiedBy>
  <cp:revision>15</cp:revision>
  <dcterms:created xsi:type="dcterms:W3CDTF">2020-05-16T19:04:04Z</dcterms:created>
  <dcterms:modified xsi:type="dcterms:W3CDTF">2020-05-16T19:47:01Z</dcterms:modified>
</cp:coreProperties>
</file>