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401"/>
  </p:normalViewPr>
  <p:slideViewPr>
    <p:cSldViewPr snapToGrid="0" snapToObjects="1">
      <p:cViewPr varScale="1">
        <p:scale>
          <a:sx n="119" d="100"/>
          <a:sy n="119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FB823-994F-014A-9CC9-EED80460CD3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2560-F7AA-2248-8D37-15A52AD3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(0.67*3+1*2)/(3+2)=0.802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F2560-F7AA-2248-8D37-15A52AD328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4475-86CB-8042-92FF-9D6F4D90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869DA-0AB2-774D-B778-2D31FA164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5A0C-6FD6-CA48-87DF-AEFB4C2E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39BE-1CEF-224F-8E21-4F20A1EC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015F-A5AA-6945-A659-ECBEFB82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D205-93C8-374D-99CA-F836E87F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A53D-1846-5D4F-8FBC-06992C614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A5D8-1DAC-5148-AA1B-81721EEA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2184-0E89-2D40-805A-76CD99FD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E4B2-1765-A641-B927-77A93E78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11669-5B58-6447-9F8B-7538E1F8A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7CC99-C429-C248-9365-1EE5990A5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5EE8-20FE-C84C-9244-C3B90E22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CF13-3914-8641-B3EB-10ED10E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23CF-D3FD-6144-A8C0-9296E37A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0FD2-941E-024C-9688-414AB34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C529-B7E5-A040-84B4-8EB3B1E8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79580-9740-A64A-863F-2850F693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AB86-7684-9B4B-8704-AA22838C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C097-3B21-114E-A4E8-F42005E7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B86C-9B72-2044-A590-C7D48B7A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86AF-D512-8B46-8E53-76B2E5F0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09D4-C108-CF44-BF50-8C8DCC74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FC68-EE5B-8F4E-9A94-77E7A387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2CC2-E89E-8241-9C87-69970676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68A9-126B-144F-8280-A62E6685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273D-7CDD-024C-98AD-90E4BB8B5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7374-8FD1-9F4B-AE43-6C37FBE5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64AD-62A8-264D-A277-087E62AD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F6A9-C677-A84A-B927-A2E69615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48411-B659-0842-B318-11F3FED7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5A53-0F67-2E47-B97F-D7DA0874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AE9D-6B1C-E54C-8C97-E4AB448C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99862-539F-F248-9A82-129ED89B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3215F-264F-B247-B64E-5793B206B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7F331-20AF-EF4B-81E9-ABC6F257C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0C428-0B3B-A541-92D3-BBF89D22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E3870-C8E3-C241-98E5-48B15DB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0BA89-D3D2-2641-9FA8-99C17CA8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8AC7-3317-BB45-A402-BD0547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A752D-DF2D-EE46-9BCE-11DE8184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97579-8953-BE46-99D4-2DDFC2C7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A81F4-628B-C444-AD15-63C9C87C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3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B440D-9420-8D43-BF78-95D54D32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591-42B1-C443-9818-501975DF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5784A-1210-A449-B773-59743FC6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84C7-55A3-3041-81AB-8D61A058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009C-5CE3-614E-9A61-049BB401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B6763-83D0-704E-96D5-A315BC3C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06FC5-3269-E146-8FDE-816E121A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47F48-C477-9E4B-B1C8-9B15A4E1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B53B3-1237-9043-B3B5-01ED522C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E439-5FA5-E746-B757-18240210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3AB5C-0327-934D-B7D4-14BF60E6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D980B-83B6-B04F-A2D9-2740B762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97C6-8376-A349-936B-CBF2B9B1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6E0F8-B04D-F74B-A83A-9E5E29C5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714E9-70D5-084C-A9A4-D84E7FD9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D42A8-6657-9945-96C8-161E50B6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F3A1E-8346-9C40-84A4-EF80D925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9759-768C-3247-A5DB-76AEDF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C917-E91A-6E40-9BF5-F7747E5DCC3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63F1-63D6-8B42-BF69-FA4D7EB9A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92DB-5FAE-004E-A344-151C3389C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81F-E6F3-9446-A0F5-583A3E0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C352-DBF1-864B-83AA-4726C0FF2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(Methyl) </a:t>
            </a:r>
            <a:r>
              <a:rPr lang="en-US" dirty="0" err="1"/>
              <a:t>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3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ADED-3C0E-0C44-B41B-20B11BA4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BEA6-EBF4-9A41-A880-07D93573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6709A-FBD5-7941-88E5-7775E5E7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01322" y="-234779"/>
            <a:ext cx="5669931" cy="68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7D1F-BB48-C94D-861F-4C5AA3FC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ED15-93EB-664B-ACF1-32533D8D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Bed file to </a:t>
            </a:r>
            <a:r>
              <a:rPr lang="en-US" dirty="0" err="1"/>
              <a:t>freq</a:t>
            </a:r>
            <a:r>
              <a:rPr lang="en-US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Freq file to bed file</a:t>
            </a:r>
          </a:p>
        </p:txBody>
      </p:sp>
    </p:spTree>
    <p:extLst>
      <p:ext uri="{BB962C8B-B14F-4D97-AF65-F5344CB8AC3E}">
        <p14:creationId xmlns:p14="http://schemas.microsoft.com/office/powerpoint/2010/main" val="11283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CC38-F930-A74F-8A5A-36997756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 file to </a:t>
            </a:r>
            <a:r>
              <a:rPr lang="en-US" dirty="0" err="1"/>
              <a:t>freq</a:t>
            </a:r>
            <a:r>
              <a:rPr lang="en-US" dirty="0"/>
              <a:t>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DA9E9-9DE1-8943-B796-19113B5F3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712" y="2538392"/>
            <a:ext cx="5168900" cy="355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296226-96CA-4D47-8129-4A6071C59BEA}"/>
              </a:ext>
            </a:extLst>
          </p:cNvPr>
          <p:cNvSpPr txBox="1"/>
          <p:nvPr/>
        </p:nvSpPr>
        <p:spPr>
          <a:xfrm>
            <a:off x="2001795" y="192987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355D2-AED9-C44F-A643-B9C0461B4834}"/>
              </a:ext>
            </a:extLst>
          </p:cNvPr>
          <p:cNvSpPr txBox="1"/>
          <p:nvPr/>
        </p:nvSpPr>
        <p:spPr>
          <a:xfrm>
            <a:off x="435597" y="3603196"/>
            <a:ext cx="1697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Overall methylation rate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0EF4A-C122-E245-9703-4810E1BEABA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284580" y="2780238"/>
            <a:ext cx="1608806" cy="82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D8F571-4FD0-7E4B-9999-E4C226FDF255}"/>
              </a:ext>
            </a:extLst>
          </p:cNvPr>
          <p:cNvSpPr txBox="1"/>
          <p:nvPr/>
        </p:nvSpPr>
        <p:spPr>
          <a:xfrm>
            <a:off x="2456065" y="3687010"/>
            <a:ext cx="199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Methylation (forward strand)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84187-92DF-A142-A9E3-C17EE45FB5E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453999" y="2867310"/>
            <a:ext cx="799949" cy="81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6E0FD4-47DF-B042-A489-FAF8A9CDAF3E}"/>
              </a:ext>
            </a:extLst>
          </p:cNvPr>
          <p:cNvSpPr txBox="1"/>
          <p:nvPr/>
        </p:nvSpPr>
        <p:spPr>
          <a:xfrm>
            <a:off x="4561093" y="3669729"/>
            <a:ext cx="15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Forward strand depth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733710-B75A-DD43-BA53-3B0100894569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843415" y="2893992"/>
            <a:ext cx="485132" cy="77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FF256C-87C3-CE4C-A484-1987723BFC52}"/>
              </a:ext>
            </a:extLst>
          </p:cNvPr>
          <p:cNvSpPr txBox="1"/>
          <p:nvPr/>
        </p:nvSpPr>
        <p:spPr>
          <a:xfrm>
            <a:off x="3416337" y="1652875"/>
            <a:ext cx="1963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Methylation (reverse strand)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01639A-D5FF-5F4D-982A-72564D0A496F}"/>
              </a:ext>
            </a:extLst>
          </p:cNvPr>
          <p:cNvCxnSpPr/>
          <p:nvPr/>
        </p:nvCxnSpPr>
        <p:spPr>
          <a:xfrm>
            <a:off x="4307928" y="1929874"/>
            <a:ext cx="890237" cy="68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8E0C63-3B54-F14A-9443-4061759851F7}"/>
              </a:ext>
            </a:extLst>
          </p:cNvPr>
          <p:cNvSpPr txBox="1"/>
          <p:nvPr/>
        </p:nvSpPr>
        <p:spPr>
          <a:xfrm>
            <a:off x="5471523" y="1873524"/>
            <a:ext cx="150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strand depth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29E346-2D57-E949-9E77-F8F177A88BA4}"/>
              </a:ext>
            </a:extLst>
          </p:cNvPr>
          <p:cNvCxnSpPr>
            <a:stCxn id="24" idx="2"/>
          </p:cNvCxnSpPr>
          <p:nvPr/>
        </p:nvCxnSpPr>
        <p:spPr>
          <a:xfrm flipH="1">
            <a:off x="5635487" y="2150523"/>
            <a:ext cx="589448" cy="56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9D6C0-831B-5944-A5A9-3B0ABAF93DF8}"/>
                  </a:ext>
                </a:extLst>
              </p:cNvPr>
              <p:cNvSpPr txBox="1"/>
              <p:nvPr/>
            </p:nvSpPr>
            <p:spPr>
              <a:xfrm>
                <a:off x="3891358" y="4174040"/>
                <a:ext cx="1437188" cy="739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 + u =depth</a:t>
                </a:r>
              </a:p>
              <a:p>
                <a:r>
                  <a:rPr lang="en-US" dirty="0"/>
                  <a:t>Beta=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9D6C0-831B-5944-A5A9-3B0ABAF9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358" y="4174040"/>
                <a:ext cx="1437188" cy="739946"/>
              </a:xfrm>
              <a:prstGeom prst="rect">
                <a:avLst/>
              </a:prstGeom>
              <a:blipFill>
                <a:blip r:embed="rId4"/>
                <a:stretch>
                  <a:fillRect l="-2609" t="-3390" r="-173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612E2E9-6F8C-2348-8971-523D92892FEE}"/>
              </a:ext>
            </a:extLst>
          </p:cNvPr>
          <p:cNvSpPr txBox="1"/>
          <p:nvPr/>
        </p:nvSpPr>
        <p:spPr>
          <a:xfrm>
            <a:off x="3852563" y="4980880"/>
            <a:ext cx="178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C: m=C, u=T</a:t>
            </a:r>
          </a:p>
          <a:p>
            <a:r>
              <a:rPr lang="en-US" dirty="0"/>
              <a:t>For G: m=G, u= 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CBCDDF-0AA5-FA4F-815E-A48B20C3D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257" y="2518417"/>
            <a:ext cx="5471256" cy="342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892E1FB-CA98-2A4C-BC46-D1F19170FC47}"/>
              </a:ext>
            </a:extLst>
          </p:cNvPr>
          <p:cNvSpPr txBox="1"/>
          <p:nvPr/>
        </p:nvSpPr>
        <p:spPr>
          <a:xfrm>
            <a:off x="9054548" y="1873524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00B81E-35C9-0944-9D40-BE3498CF2A00}"/>
              </a:ext>
            </a:extLst>
          </p:cNvPr>
          <p:cNvSpPr txBox="1"/>
          <p:nvPr/>
        </p:nvSpPr>
        <p:spPr>
          <a:xfrm>
            <a:off x="6752436" y="2956922"/>
            <a:ext cx="518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chr1    78826     3         C       2			1 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E66DC0-CA9F-724B-8EB7-F5D7B0C9D906}"/>
              </a:ext>
            </a:extLst>
          </p:cNvPr>
          <p:cNvCxnSpPr>
            <a:stCxn id="28" idx="0"/>
          </p:cNvCxnSpPr>
          <p:nvPr/>
        </p:nvCxnSpPr>
        <p:spPr>
          <a:xfrm flipV="1">
            <a:off x="4744025" y="3130475"/>
            <a:ext cx="3733001" cy="185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8B71CE-70F5-B84D-8B82-6CC43210027F}"/>
              </a:ext>
            </a:extLst>
          </p:cNvPr>
          <p:cNvCxnSpPr>
            <a:cxnSpLocks/>
          </p:cNvCxnSpPr>
          <p:nvPr/>
        </p:nvCxnSpPr>
        <p:spPr>
          <a:xfrm flipV="1">
            <a:off x="5379439" y="3130475"/>
            <a:ext cx="5055479" cy="193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154CB1-7146-8A4D-89BC-36CC9D0AE2C2}"/>
              </a:ext>
            </a:extLst>
          </p:cNvPr>
          <p:cNvSpPr txBox="1"/>
          <p:nvPr/>
        </p:nvSpPr>
        <p:spPr>
          <a:xfrm>
            <a:off x="6782338" y="3418587"/>
            <a:ext cx="518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chr1    78827	  2         G      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90564C-50CF-9F4E-851E-5330F011558D}"/>
              </a:ext>
            </a:extLst>
          </p:cNvPr>
          <p:cNvSpPr txBox="1"/>
          <p:nvPr/>
        </p:nvSpPr>
        <p:spPr>
          <a:xfrm>
            <a:off x="8316097" y="4893278"/>
            <a:ext cx="195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 file to bed file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A7843B-A8DB-FC42-A451-69DF597F6B56}"/>
              </a:ext>
            </a:extLst>
          </p:cNvPr>
          <p:cNvCxnSpPr>
            <a:cxnSpLocks/>
          </p:cNvCxnSpPr>
          <p:nvPr/>
        </p:nvCxnSpPr>
        <p:spPr>
          <a:xfrm flipH="1" flipV="1">
            <a:off x="6978346" y="4627001"/>
            <a:ext cx="1337751" cy="40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5" grpId="0"/>
      <p:bldP spid="21" grpId="0"/>
      <p:bldP spid="24" grpId="0"/>
      <p:bldP spid="27" grpId="0"/>
      <p:bldP spid="28" grpId="0"/>
      <p:bldP spid="31" grpId="0"/>
      <p:bldP spid="32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DF71-AC78-0D48-9123-243747A4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6B088-445B-8646-B0E8-388E8957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077097" y="86497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C5E24-7350-DA46-BEA5-95FCD71C00B0}"/>
              </a:ext>
            </a:extLst>
          </p:cNvPr>
          <p:cNvSpPr txBox="1"/>
          <p:nvPr/>
        </p:nvSpPr>
        <p:spPr>
          <a:xfrm>
            <a:off x="1383957" y="1506022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Background polishing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B31D5E-55CA-B542-AC67-F3F3B35B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57" y="86497"/>
            <a:ext cx="6858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137EE-9E83-4540-B8DD-9EC42E9D28D2}"/>
              </a:ext>
            </a:extLst>
          </p:cNvPr>
          <p:cNvSpPr txBox="1"/>
          <p:nvPr/>
        </p:nvSpPr>
        <p:spPr>
          <a:xfrm>
            <a:off x="7512254" y="1413689"/>
            <a:ext cx="271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Background polishing</a:t>
            </a:r>
          </a:p>
        </p:txBody>
      </p:sp>
    </p:spTree>
    <p:extLst>
      <p:ext uri="{BB962C8B-B14F-4D97-AF65-F5344CB8AC3E}">
        <p14:creationId xmlns:p14="http://schemas.microsoft.com/office/powerpoint/2010/main" val="29675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F095-325E-C347-AF79-AF146539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807F9-A99A-1D4E-882A-184B1F7E3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333"/>
            <a:ext cx="260933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AD428-11F2-AA45-BC1B-8B855FA8E310}"/>
              </a:ext>
            </a:extLst>
          </p:cNvPr>
          <p:cNvSpPr txBox="1"/>
          <p:nvPr/>
        </p:nvSpPr>
        <p:spPr>
          <a:xfrm>
            <a:off x="1650488" y="1506022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82CB2-521B-3647-A580-5EA20F18E2D4}"/>
              </a:ext>
            </a:extLst>
          </p:cNvPr>
          <p:cNvSpPr txBox="1"/>
          <p:nvPr/>
        </p:nvSpPr>
        <p:spPr>
          <a:xfrm>
            <a:off x="3546389" y="2093139"/>
            <a:ext cx="382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reference for </a:t>
            </a:r>
            <a:r>
              <a:rPr lang="en-US" dirty="0">
                <a:solidFill>
                  <a:srgbClr val="FF0000"/>
                </a:solidFill>
              </a:rPr>
              <a:t>methylation</a:t>
            </a:r>
            <a:r>
              <a:rPr lang="en-US" dirty="0"/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1E667-E5AC-B547-A742-99144AADAD76}"/>
              </a:ext>
            </a:extLst>
          </p:cNvPr>
          <p:cNvCxnSpPr>
            <a:cxnSpLocks/>
          </p:cNvCxnSpPr>
          <p:nvPr/>
        </p:nvCxnSpPr>
        <p:spPr>
          <a:xfrm flipH="1">
            <a:off x="2848231" y="2462471"/>
            <a:ext cx="1396315" cy="112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3E3076-BCD4-7B4D-8CBB-A64FDE8A715E}"/>
              </a:ext>
            </a:extLst>
          </p:cNvPr>
          <p:cNvSpPr txBox="1"/>
          <p:nvPr/>
        </p:nvSpPr>
        <p:spPr>
          <a:xfrm>
            <a:off x="3447535" y="3049588"/>
            <a:ext cx="4668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iDES</a:t>
            </a:r>
            <a:r>
              <a:rPr lang="en-US" sz="1400" dirty="0"/>
              <a:t> tries to convert to reference genome (hyper methylated)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9E1C1B-D52C-5F41-B487-4AEE360E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63690" y="2023333"/>
            <a:ext cx="2934317" cy="34656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85353E-1F8C-9D43-BC10-AE1B12483BDD}"/>
              </a:ext>
            </a:extLst>
          </p:cNvPr>
          <p:cNvSpPr txBox="1"/>
          <p:nvPr/>
        </p:nvSpPr>
        <p:spPr>
          <a:xfrm>
            <a:off x="2896851" y="132135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hg38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FB3391-31CB-5E4A-B20D-B1B3ED6B55E6}"/>
              </a:ext>
            </a:extLst>
          </p:cNvPr>
          <p:cNvCxnSpPr>
            <a:stCxn id="16" idx="2"/>
          </p:cNvCxnSpPr>
          <p:nvPr/>
        </p:nvCxnSpPr>
        <p:spPr>
          <a:xfrm flipH="1">
            <a:off x="2848231" y="1690688"/>
            <a:ext cx="373389" cy="88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5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34C9C6-F4E2-054F-9E79-9A9FC89C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7735" y="172995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36E64-11AC-C943-BBC3-857E9FCC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(NOT inverted) CpG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71861-6CBE-EC4F-804C-E80AD89F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795" y="172995"/>
            <a:ext cx="6858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D8D8E3-F6AF-8E47-ACC7-97274569F435}"/>
              </a:ext>
            </a:extLst>
          </p:cNvPr>
          <p:cNvSpPr txBox="1"/>
          <p:nvPr/>
        </p:nvSpPr>
        <p:spPr>
          <a:xfrm>
            <a:off x="1383957" y="1506022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Background polishing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102B-946D-6A4D-A707-DBE1DAABD244}"/>
              </a:ext>
            </a:extLst>
          </p:cNvPr>
          <p:cNvSpPr txBox="1"/>
          <p:nvPr/>
        </p:nvSpPr>
        <p:spPr>
          <a:xfrm>
            <a:off x="7512254" y="1413689"/>
            <a:ext cx="271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Background polishing</a:t>
            </a:r>
          </a:p>
        </p:txBody>
      </p:sp>
    </p:spTree>
    <p:extLst>
      <p:ext uri="{BB962C8B-B14F-4D97-AF65-F5344CB8AC3E}">
        <p14:creationId xmlns:p14="http://schemas.microsoft.com/office/powerpoint/2010/main" val="121017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5CDE-9E61-2F46-9492-97A81C1F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E11F-2DCA-F64F-B6F7-FAC3CEFA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not generate background database from all positions of a </a:t>
            </a:r>
            <a:r>
              <a:rPr lang="en-US" dirty="0" err="1"/>
              <a:t>bedfile</a:t>
            </a:r>
            <a:r>
              <a:rPr lang="en-US" dirty="0"/>
              <a:t> (around 2 </a:t>
            </a:r>
            <a:r>
              <a:rPr lang="en-US"/>
              <a:t>GB each)</a:t>
            </a:r>
            <a:endParaRPr lang="en-US" dirty="0"/>
          </a:p>
          <a:p>
            <a:pPr lvl="1"/>
            <a:r>
              <a:rPr lang="en-US" dirty="0"/>
              <a:t>Process gets killed</a:t>
            </a:r>
          </a:p>
        </p:txBody>
      </p:sp>
    </p:spTree>
    <p:extLst>
      <p:ext uri="{BB962C8B-B14F-4D97-AF65-F5344CB8AC3E}">
        <p14:creationId xmlns:p14="http://schemas.microsoft.com/office/powerpoint/2010/main" val="258193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3D58-F309-8E46-8134-2CC5A556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BA37-DF83-5147-A926-180E99A2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506D-3716-CC48-914B-BF62836A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polish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2D46C-6D5C-8446-90D2-38E670C2B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32466-55EB-FA48-A694-89F2F71A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67" y="1263479"/>
            <a:ext cx="4778547" cy="47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2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169</Words>
  <Application>Microsoft Macintosh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(Methyl) iDES</vt:lpstr>
      <vt:lpstr>Wrapper</vt:lpstr>
      <vt:lpstr>Bed file to freq file</vt:lpstr>
      <vt:lpstr>Result</vt:lpstr>
      <vt:lpstr>Issue</vt:lpstr>
      <vt:lpstr>Raw (NOT inverted) CpG data</vt:lpstr>
      <vt:lpstr>Technical Issue</vt:lpstr>
      <vt:lpstr>Supp</vt:lpstr>
      <vt:lpstr>After polish correlation</vt:lpstr>
      <vt:lpstr>Original 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(Methyl) iDES</dc:title>
  <dc:creator>Alahi, Irfan</dc:creator>
  <cp:lastModifiedBy>Alahi, Irfan</cp:lastModifiedBy>
  <cp:revision>60</cp:revision>
  <dcterms:created xsi:type="dcterms:W3CDTF">2020-05-23T13:25:42Z</dcterms:created>
  <dcterms:modified xsi:type="dcterms:W3CDTF">2020-05-23T19:58:19Z</dcterms:modified>
</cp:coreProperties>
</file>