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005D-246F-3F44-A887-64DBA500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8F18B-7631-EB4E-9A49-569F44AB1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DF18-CB31-4F47-B188-5E8561EA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CFE1-5455-4845-8860-B051608A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4F7D-9AB1-9D40-A0C4-113DECCC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4A06-1F4A-A547-9AC4-745011AC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113A6-74DF-0B4A-8619-D41FAEBB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A51C-1684-5D41-8B95-D3313D19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294F-B9BB-324C-8A92-2289A8C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68E7-E74C-CE44-B2C3-D6EB4F0E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40900-FE3E-D545-B6BB-505BD3CD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D3593-D5D3-7742-B0B8-34F40DAA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FD49-B83E-0745-8F1A-1478AEE1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7EB5-AF98-304D-AA2F-CF1EB1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59C9-E304-F744-A4C2-AF648DE6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727-6EFE-BE46-88E0-72C0502D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2481-8C05-3046-B9E8-A6EF9F23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378A-0878-274E-A2D0-8739014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7DA0-7ADF-A143-8295-5A9A587F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FF44-F117-D046-8F45-27F981E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A645-453E-B24D-B301-8766F933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B44E-805C-854B-B66C-3A290BB3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8945-07E2-AA45-B410-FB0A7F3E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40CD-AFFC-534C-8C13-168E2802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4966-C7B1-AC4B-8112-8B32977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AB8D-0445-9340-AD09-282CFF0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1D4B-D3C0-C742-B6D9-0F157753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24B18-D21D-BF41-996B-4CF98462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D2B5-19C0-F043-9176-BA214E99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3182-CF32-1F47-9275-E134346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0BB-9E2E-C346-A9B5-66456E7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B60-B247-D242-B90E-026028A3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3D7EB-DF93-8540-8B73-7613A265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CF3B1-0C57-A645-B43F-6D977A3E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2C4C1-2BDF-7844-8563-6438871E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CC6E4-6EB3-444A-8A62-E190D831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AE694-FCCE-934F-8043-E1F884EC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724B2-DB54-0F46-A211-8148A2B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1D01-2213-7640-AA5A-D78DA64A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21F8-E168-C24C-8019-43FCBAA3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8A5C3-B4C1-2644-9584-C7B8B487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46275-8ADA-9346-9DE5-17A7E0AB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9A56-33ED-7747-9B11-A003DA5A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AB75A-EB2E-7948-9C8B-6226E63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64E19-0FA4-7C4F-ACD6-FA56FC8A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BF29-5F4E-0A48-A2AC-22A78CEF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A0CC-E11C-244B-A43A-CDD19308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6A5D-3A41-8B48-9407-AC6281F7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ABED6-E67F-2D43-BC0B-BB23033B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BF0B-E7B8-264E-AE25-6C4F957F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BE79-AB5D-6A4B-8D3D-ECDEF08E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7DB80-A549-C540-932C-01CC5397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82E9-1381-D64C-A59F-E2DA4C5C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D16F-2990-614F-8BF4-91CF5C9DC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25AB-1F6A-1440-8A63-458D6021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EA92E-1028-4F43-B552-53D3DD38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FACE-8AEB-4342-91B3-5CA1FC57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E272-16B6-9E49-945D-31807B49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FFAA9-4BAA-274A-B331-B69B4518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FC3C-B6E0-D54A-9CFB-9CFFCD44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F339-3B14-854C-92EC-CD07D7113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B9EB-1900-2441-9E6D-46D4F49C9D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62F3-C5AA-4B43-8E63-30CECFFAD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6FE3-5540-FF40-A390-732461B81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B831-F05C-B749-A006-AFC01459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3687-20D4-D54D-A0F0-92F6F2B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56F7C-D480-B949-905E-1CE317EB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98" y="1972641"/>
            <a:ext cx="3784600" cy="3568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67F92-B787-7448-93CC-DDAF9EE4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02" y="1972641"/>
            <a:ext cx="38481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CAD53-694F-2F4C-93D2-810CDB3B967F}"/>
              </a:ext>
            </a:extLst>
          </p:cNvPr>
          <p:cNvSpPr txBox="1"/>
          <p:nvPr/>
        </p:nvSpPr>
        <p:spPr>
          <a:xfrm>
            <a:off x="3200400" y="6308209"/>
            <a:ext cx="48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*both Clin flow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CyTOF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scaled by CBC</a:t>
            </a:r>
          </a:p>
        </p:txBody>
      </p:sp>
    </p:spTree>
    <p:extLst>
      <p:ext uri="{BB962C8B-B14F-4D97-AF65-F5344CB8AC3E}">
        <p14:creationId xmlns:p14="http://schemas.microsoft.com/office/powerpoint/2010/main" val="405919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4</cp:revision>
  <dcterms:created xsi:type="dcterms:W3CDTF">2021-07-09T20:30:14Z</dcterms:created>
  <dcterms:modified xsi:type="dcterms:W3CDTF">2021-07-09T20:32:47Z</dcterms:modified>
</cp:coreProperties>
</file>