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EA40-5139-704D-8DE5-175522319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5BCED-61C8-EF4E-A9C0-D5FA6E936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6D55-8D16-2A4A-956F-11BD9A3A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3551-53FD-2942-ABEE-D6E45017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C094-B315-F64E-86DA-4BD79426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AEE-6425-A64D-B3DF-CC04103C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A2855-5CDB-FD48-8995-691B89A9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3DCA-48E4-A549-8833-0BC1610B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E4DC-F4EF-984C-B6CD-7E26D0C0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61E8-BC1A-6041-989B-057F82F2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51C4B-6961-FB4E-A834-7A05485CB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90FF2-0E16-0244-8D1E-8D8D0A05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6F84-0F07-CA4A-BEDA-F9531A09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10D3-C7C9-C440-AA86-430C8EAC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E15F4-4671-8647-9CE5-64FD7D6A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8F56-30CD-A74D-B5CD-13393D79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A70A-6459-3549-A337-D476EC35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D899-F290-564C-A8CA-D1255FE5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B238-359A-1647-8E36-A18CAB42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C197-43B0-2D45-9174-4C4AA3B1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137-8C95-C048-B504-B6A487C9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0FD2-F795-6540-B5FC-2F568070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C63F-4F7E-4748-84E7-9DD03706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DEE0E-03DC-DB4F-AC12-4E1644B4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39B7-0FB5-584D-A366-568D94FA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8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03C7-8608-B141-ABBE-A4C8FB1D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F2DA-EB3F-D446-8A7A-E30407C64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8648-3AC6-F64E-A858-6F0FE0501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32887-379B-B84D-825E-307F5B36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3E952-630F-7040-BB3A-E522AE04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7F4A-EFE8-534F-9F53-5C42C570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5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5FB2-3E34-EE41-871D-DCD197B1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B249-9826-094F-86B7-03C49AA8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8B0B1-27FB-6E4B-863E-A3510934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6D70-730A-6A44-864B-4A731425C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DA569-6C59-4C45-B2DA-981F34DD1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8915D-F638-094A-BCF0-D202D53A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89C05-4E5D-794B-A691-3DCA8009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53D14-C478-C24F-8E3B-9BDA513A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12F8-6751-0C41-9751-FFD207C4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8A116-E041-3C49-967F-962DCBBD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55554-6D7A-8B47-93A0-86036CD5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7EA5-DF20-8448-A088-3AC5A4E5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699C1-7B75-C24F-8737-EC509FF7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AE06F-5ED5-6E40-A122-EAE2ADC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D288-D17F-1348-8463-72305CB9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2EB-DCCA-D042-B3D8-75BC1F21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EFCE-C9F9-534E-8780-4DECCFB4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2FE43-C747-4B4B-8673-C960A8E7B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5903-8DF7-C545-8A2A-F605E809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6D9D8-D587-E442-ABC7-43FDCB1E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FD6D4-C17F-124C-B059-EFF3855A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0AE-DF32-4C4F-80A5-F3E8A9EA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54C92-E070-3847-8989-32AA5EDC5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5B0C2-0E65-9145-B29A-6B548500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86045-0E5F-F649-8ABB-336EDD54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87F1D-7A2F-D942-9705-30109626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1E4B-4078-424C-B3ED-482F0CCC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F892E-FCD0-584C-B2D2-F636F168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C3A5-36BB-E84E-840E-0E140162E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331C-AEB6-FF4A-B1A6-9C923810B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7B26-E6CD-1D4A-B2D1-ACFA19A1A767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6395C-DAA9-AA4C-B70C-665715BDA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434E-16F3-B24D-8C32-13E78864B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66DA-A7FD-444C-94B6-3A41FC70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15F8-BC9C-1345-9E28-1AF4B14C2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SM_with_mel_tumor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4920E-34E0-FC4A-95FA-8C269B62E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2762A-BE62-4646-808B-32CEAF303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65544" y="160640"/>
            <a:ext cx="4296910" cy="67591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CF878-7DC3-C64C-923B-93AA814E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1CB57-94D4-3D46-9EC1-D42A2463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77" y="120028"/>
            <a:ext cx="4336703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0A2FB-7663-BF4C-9CB9-42EE493627B6}"/>
              </a:ext>
            </a:extLst>
          </p:cNvPr>
          <p:cNvSpPr txBox="1"/>
          <p:nvPr/>
        </p:nvSpPr>
        <p:spPr>
          <a:xfrm>
            <a:off x="3793520" y="149516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D7B60-38AE-6D4D-9E75-574156834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921" y="160640"/>
            <a:ext cx="3941077" cy="6759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D31D6B-C817-5941-A257-CF510BFDC0CD}"/>
              </a:ext>
            </a:extLst>
          </p:cNvPr>
          <p:cNvSpPr txBox="1"/>
          <p:nvPr/>
        </p:nvSpPr>
        <p:spPr>
          <a:xfrm>
            <a:off x="6902304" y="14951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NDB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4F319A-E3A0-154C-B659-0BD5F24E6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713" y="111212"/>
            <a:ext cx="4223962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48A598-1D0E-A444-BBDE-6DED1114C21A}"/>
              </a:ext>
            </a:extLst>
          </p:cNvPr>
          <p:cNvSpPr txBox="1"/>
          <p:nvPr/>
        </p:nvSpPr>
        <p:spPr>
          <a:xfrm>
            <a:off x="10110803" y="1506022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No_record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0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7D6C-5E3D-E34E-B570-EF9C79C0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47D66-F702-3441-89E8-8E7A887C3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833" y="1253331"/>
            <a:ext cx="3023167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8918C-5EC7-4A42-8E40-57F65BD3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553"/>
            <a:ext cx="3941077" cy="6759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3BBAF-8D38-8A4D-8FDF-13F584E94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992" y="365125"/>
            <a:ext cx="422396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1ACB23-4695-1D44-82E4-DFDA6A9F1476}"/>
              </a:ext>
            </a:extLst>
          </p:cNvPr>
          <p:cNvSpPr txBox="1"/>
          <p:nvPr/>
        </p:nvSpPr>
        <p:spPr>
          <a:xfrm>
            <a:off x="2990335" y="16906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58855-B9B4-5B4A-816C-A6FD0630E9CF}"/>
              </a:ext>
            </a:extLst>
          </p:cNvPr>
          <p:cNvSpPr txBox="1"/>
          <p:nvPr/>
        </p:nvSpPr>
        <p:spPr>
          <a:xfrm>
            <a:off x="5743917" y="1690688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No_record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4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SM_with_mel_tumor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5</cp:revision>
  <dcterms:created xsi:type="dcterms:W3CDTF">2020-06-20T19:52:43Z</dcterms:created>
  <dcterms:modified xsi:type="dcterms:W3CDTF">2020-06-20T20:03:18Z</dcterms:modified>
</cp:coreProperties>
</file>