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EA40-5139-704D-8DE5-17552231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5BCED-61C8-EF4E-A9C0-D5FA6E93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6D55-8D16-2A4A-956F-11BD9A3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3551-53FD-2942-ABEE-D6E4501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C094-B315-F64E-86DA-4BD79426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AEE-6425-A64D-B3DF-CC04103C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2855-5CDB-FD48-8995-691B89A9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3DCA-48E4-A549-8833-0BC1610B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E4DC-F4EF-984C-B6CD-7E26D0C0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61E8-BC1A-6041-989B-057F82F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51C4B-6961-FB4E-A834-7A05485CB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90FF2-0E16-0244-8D1E-8D8D0A05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6F84-0F07-CA4A-BEDA-F9531A09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10D3-C7C9-C440-AA86-430C8EAC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15F4-4671-8647-9CE5-64FD7D6A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8F56-30CD-A74D-B5CD-13393D79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A70A-6459-3549-A337-D476EC35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D899-F290-564C-A8CA-D1255FE5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B238-359A-1647-8E36-A18CAB42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C197-43B0-2D45-9174-4C4AA3B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137-8C95-C048-B504-B6A487C9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0FD2-F795-6540-B5FC-2F568070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C63F-4F7E-4748-84E7-9DD03706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EE0E-03DC-DB4F-AC12-4E1644B4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39B7-0FB5-584D-A366-568D94FA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8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3C7-8608-B141-ABBE-A4C8FB1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F2DA-EB3F-D446-8A7A-E30407C64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8648-3AC6-F64E-A858-6F0FE050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32887-379B-B84D-825E-307F5B36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E952-630F-7040-BB3A-E522AE04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7F4A-EFE8-534F-9F53-5C42C57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5FB2-3E34-EE41-871D-DCD197B1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B249-9826-094F-86B7-03C49AA8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8B0B1-27FB-6E4B-863E-A3510934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6D70-730A-6A44-864B-4A731425C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DA569-6C59-4C45-B2DA-981F34DD1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8915D-F638-094A-BCF0-D202D53A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89C05-4E5D-794B-A691-3DCA800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53D14-C478-C24F-8E3B-9BDA513A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2F8-6751-0C41-9751-FFD207C4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A116-E041-3C49-967F-962DCBB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554-6D7A-8B47-93A0-86036CD5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7EA5-DF20-8448-A088-3AC5A4E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99C1-7B75-C24F-8737-EC509FF7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E06F-5ED5-6E40-A122-EAE2ADC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D288-D17F-1348-8463-72305CB9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2EB-DCCA-D042-B3D8-75BC1F21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EFCE-C9F9-534E-8780-4DECCFB4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FE43-C747-4B4B-8673-C960A8E7B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5903-8DF7-C545-8A2A-F605E809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D9D8-D587-E442-ABC7-43FDCB1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D6D4-C17F-124C-B059-EFF3855A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0AE-DF32-4C4F-80A5-F3E8A9E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54C92-E070-3847-8989-32AA5EDC5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B0C2-0E65-9145-B29A-6B548500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6045-0E5F-F649-8ABB-336EDD54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7F1D-7A2F-D942-9705-3010962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1E4B-4078-424C-B3ED-482F0CCC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F892E-FCD0-584C-B2D2-F636F168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C3A5-36BB-E84E-840E-0E140162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331C-AEB6-FF4A-B1A6-9C923810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395C-DAA9-AA4C-B70C-665715BDA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434E-16F3-B24D-8C32-13E78864B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15F8-BC9C-1345-9E28-1AF4B14C2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SM_with_mel_tumor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on </a:t>
            </a:r>
            <a:r>
              <a:rPr lang="en-US"/>
              <a:t>spike samples)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920E-34E0-FC4A-95FA-8C269B62E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2762A-BE62-4646-808B-32CEAF30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32452" y="119821"/>
            <a:ext cx="6461907" cy="6461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C68715-59EB-9D42-8DA6-7F8FE591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7" y="7915"/>
            <a:ext cx="6730264" cy="673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29680-E360-2C4E-BE52-027998D1BDDC}"/>
              </a:ext>
            </a:extLst>
          </p:cNvPr>
          <p:cNvSpPr txBox="1"/>
          <p:nvPr/>
        </p:nvSpPr>
        <p:spPr>
          <a:xfrm rot="16200000">
            <a:off x="-288234" y="429370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Mel_tumor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F0FC7-E007-764F-9938-0CC93CFDE797}"/>
              </a:ext>
            </a:extLst>
          </p:cNvPr>
          <p:cNvSpPr txBox="1"/>
          <p:nvPr/>
        </p:nvSpPr>
        <p:spPr>
          <a:xfrm rot="16200000">
            <a:off x="110914" y="31883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6EC55-2CE7-0B45-B586-BEBA08403410}"/>
              </a:ext>
            </a:extLst>
          </p:cNvPr>
          <p:cNvSpPr txBox="1"/>
          <p:nvPr/>
        </p:nvSpPr>
        <p:spPr>
          <a:xfrm rot="16200000">
            <a:off x="74044" y="227729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C6C6F-CCDA-B24E-8F83-DA86B8C82745}"/>
              </a:ext>
            </a:extLst>
          </p:cNvPr>
          <p:cNvSpPr txBox="1"/>
          <p:nvPr/>
        </p:nvSpPr>
        <p:spPr>
          <a:xfrm>
            <a:off x="2355574" y="11926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EB735-5DD0-504B-AAEF-AE4EB5897F70}"/>
              </a:ext>
            </a:extLst>
          </p:cNvPr>
          <p:cNvSpPr txBox="1"/>
          <p:nvPr/>
        </p:nvSpPr>
        <p:spPr>
          <a:xfrm>
            <a:off x="7763626" y="1192696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6C3BE-0424-6D43-99E5-8632370798F0}"/>
              </a:ext>
            </a:extLst>
          </p:cNvPr>
          <p:cNvSpPr txBox="1"/>
          <p:nvPr/>
        </p:nvSpPr>
        <p:spPr>
          <a:xfrm>
            <a:off x="6332084" y="6397062"/>
            <a:ext cx="546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*Deconvolution detects only </a:t>
            </a:r>
            <a:r>
              <a:rPr lang="en-US" b="1" dirty="0"/>
              <a:t>PBL</a:t>
            </a:r>
            <a:r>
              <a:rPr lang="en-US" dirty="0"/>
              <a:t> in all the spike samples</a:t>
            </a:r>
          </a:p>
        </p:txBody>
      </p:sp>
    </p:spTree>
    <p:extLst>
      <p:ext uri="{BB962C8B-B14F-4D97-AF65-F5344CB8AC3E}">
        <p14:creationId xmlns:p14="http://schemas.microsoft.com/office/powerpoint/2010/main" val="352360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SM_with_mel_tumor (on spike samples)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SM_with_mel_tumor</dc:title>
  <dc:creator>Alahi, Irfan</dc:creator>
  <cp:lastModifiedBy>Alahi, Irfan</cp:lastModifiedBy>
  <cp:revision>10</cp:revision>
  <dcterms:created xsi:type="dcterms:W3CDTF">2020-06-20T22:52:18Z</dcterms:created>
  <dcterms:modified xsi:type="dcterms:W3CDTF">2020-06-20T22:58:49Z</dcterms:modified>
</cp:coreProperties>
</file>