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9909-6531-7048-89DA-61F09D0D0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2FDB-ABD6-3B46-9FF8-69379F09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0662-D473-A24B-AB0D-E10149C9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B3F5-678E-9B45-98E4-26F7CA50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9E84-F983-2F42-8506-6BC05B37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8AB-F121-AA48-9D4D-15D0C91E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6BB20-0FA4-5646-A600-A2AAEB05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4804-8AB2-1249-B0EE-FE6A2173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26E5-191F-1241-8BFC-D98E0DED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777F-56F0-AD41-8931-9635641A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BFAA3-4D81-E044-8D5B-AC20FF92C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37749-7784-1A48-8C42-8B92F368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DA42-0837-B243-ADA2-1C464CD0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E591-3A4B-F14C-A22A-B06C7A9D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5724E-D20F-7048-8066-E2835D8C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16C9-89C0-A843-AA0A-CA9EB4BB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44F0-14E8-8C47-A459-FA09E72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CB01-3A1F-024D-BD98-55BB4B82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47D8-DE42-4D46-85FA-042E53C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1603-6A1B-0D45-995E-71A0D59F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6841-3DA5-404D-AB4B-408D412D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D021-4F18-7D43-8FF6-F3CA4F2E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C2FF-BFD6-9F4D-95F4-D3C0A47D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4812-43B2-CE4C-9661-EFA800EE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3209-2E51-B647-AC33-72147714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0BB5-5696-344F-9ED8-7240DED5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D2E-92DE-3D45-9851-76823FD73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7E6B-F38A-FC43-A929-C38BB254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0C50-1335-0845-B95E-A2718C5E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3332-3B1A-AA4B-BBD7-62DE5031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4BDC-1E2D-0A47-BA33-F7F7B2A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2E82-9F64-EA4F-B1E3-BE5C60AD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C20D1-E7F7-3B48-9D05-A1428F43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0D0D4-6CF4-B240-A417-EF8D35106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12FC-F4A7-824A-AA0C-06E6EA1C5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EF72-3656-494F-A936-A7B5AD4D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53545-8BBD-CB44-8A81-4F9593FB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2031-5209-4144-BC08-788F792F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91F96-5872-E448-9121-58F04AE8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0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C7E-F6C9-3C4A-BC4A-08BE129B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F9F7-70DE-5C43-AF29-ACBCBA54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DD0AF-14C2-E746-AA34-2024AF1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2C47E-7DA6-6640-9615-7CB07454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0DF9D-087A-F140-A721-D41AD13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3A563-C986-7241-8006-57A29627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911DA-A775-C045-9940-E37E082B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434C-C93C-2843-9A13-FE291FDA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26E5-C413-4840-A3CB-AAC6A1E5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32C7A-D430-7341-98CC-3BE9A35B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F16ED-39A3-FE41-B695-F87BFEEB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330C-76E5-3F4A-B9BB-19008B8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61BE-00BB-AE4C-BDAD-20ABD59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3F7A-B78E-7541-97C2-67898F9D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595F-EEF6-6444-A561-BC2056879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DF3E2-52A0-8D4F-87C5-A4E40D5B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0BDF1-3FBB-4248-915F-1E75C949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4079-2CF2-C343-A074-5A5279F9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FFF8-4978-4746-9176-AC492EA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53D3A-5D7C-424A-80AE-558446B8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53D0-124D-434E-AB8C-32E0BDEA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07C8-3799-BE4D-A39C-6A37A68AB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3AEA-C32E-7448-81F1-860F4E0CE372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F1C5-3AD9-EE46-89F6-A1B77EC0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58F5-0A71-B24F-90E3-D89AF4ECE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69F3-8EAD-2B41-BD46-46B2A063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9D65-DD56-264C-B186-7D05276A7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Time_based_mel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5019C-E805-6B46-B768-ABE843612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D0B2D-1BD1-5641-9D90-14B5D32D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4" y="-398592"/>
            <a:ext cx="7888610" cy="78886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B6493-15A1-3540-A10E-4BAEF5CB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53921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6AA-7C9C-3A4E-A1B5-9512E368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74D11-9182-6C4B-A323-5EC9D4B1D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7650" y="942352"/>
            <a:ext cx="5829150" cy="5829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6CEF9-3AE3-E84B-ACE9-71A98A2B5DA4}"/>
              </a:ext>
            </a:extLst>
          </p:cNvPr>
          <p:cNvSpPr txBox="1"/>
          <p:nvPr/>
        </p:nvSpPr>
        <p:spPr>
          <a:xfrm>
            <a:off x="2113006" y="1977081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05CFE-0C90-354A-99BC-49DC73EF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28" y="815545"/>
            <a:ext cx="5955957" cy="59559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CBB6B-5B5D-444A-8C57-A51355EBAF76}"/>
              </a:ext>
            </a:extLst>
          </p:cNvPr>
          <p:cNvSpPr txBox="1"/>
          <p:nvPr/>
        </p:nvSpPr>
        <p:spPr>
          <a:xfrm>
            <a:off x="8095397" y="1977081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On-Tx</a:t>
            </a:r>
          </a:p>
        </p:txBody>
      </p:sp>
    </p:spTree>
    <p:extLst>
      <p:ext uri="{BB962C8B-B14F-4D97-AF65-F5344CB8AC3E}">
        <p14:creationId xmlns:p14="http://schemas.microsoft.com/office/powerpoint/2010/main" val="22657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DE63-5BA2-1E40-B346-D778F0C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NDB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D6362-06FA-E14C-B949-41106913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5848" y="1562866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54A08-696E-FB47-B8A3-D120E3DD395B}"/>
              </a:ext>
            </a:extLst>
          </p:cNvPr>
          <p:cNvSpPr txBox="1"/>
          <p:nvPr/>
        </p:nvSpPr>
        <p:spPr>
          <a:xfrm>
            <a:off x="1661061" y="2040144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0C491-4085-6943-BBEE-58CCB7A5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68" y="1419934"/>
            <a:ext cx="4678693" cy="4678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7E4D59-47F8-8041-8DA3-C21B322DB36D}"/>
              </a:ext>
            </a:extLst>
          </p:cNvPr>
          <p:cNvSpPr txBox="1"/>
          <p:nvPr/>
        </p:nvSpPr>
        <p:spPr>
          <a:xfrm>
            <a:off x="5123498" y="2040144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On-Tx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96F99-CDCE-F04B-9E73-588DD380E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84" y="1271751"/>
            <a:ext cx="4992415" cy="4992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1BED61-56B5-1142-80E9-DAF4DEAF8775}"/>
              </a:ext>
            </a:extLst>
          </p:cNvPr>
          <p:cNvSpPr txBox="1"/>
          <p:nvPr/>
        </p:nvSpPr>
        <p:spPr>
          <a:xfrm>
            <a:off x="8823170" y="2041281"/>
            <a:ext cx="23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Time_pt</a:t>
            </a:r>
            <a:r>
              <a:rPr lang="en-US" dirty="0"/>
              <a:t> not </a:t>
            </a:r>
            <a:r>
              <a:rPr lang="en-US" dirty="0" err="1"/>
              <a:t>recoreded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F32A7-2038-0D47-8A60-7580AE796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68" y="0"/>
            <a:ext cx="2182848" cy="314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1564C-59F8-D342-AD8C-C936E80E6430}"/>
              </a:ext>
            </a:extLst>
          </p:cNvPr>
          <p:cNvSpPr txBox="1"/>
          <p:nvPr/>
        </p:nvSpPr>
        <p:spPr>
          <a:xfrm>
            <a:off x="8483592" y="57292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C5787-0555-3649-86FB-26E85BE35291}"/>
              </a:ext>
            </a:extLst>
          </p:cNvPr>
          <p:cNvSpPr txBox="1"/>
          <p:nvPr/>
        </p:nvSpPr>
        <p:spPr>
          <a:xfrm>
            <a:off x="10857155" y="57292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3735</a:t>
            </a:r>
          </a:p>
        </p:txBody>
      </p:sp>
    </p:spTree>
    <p:extLst>
      <p:ext uri="{BB962C8B-B14F-4D97-AF65-F5344CB8AC3E}">
        <p14:creationId xmlns:p14="http://schemas.microsoft.com/office/powerpoint/2010/main" val="362649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C4E8-FCC8-B34C-A5C0-5B80E00C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not recorded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4D5D1-961C-8D49-8180-42F4FF987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58" y="667265"/>
            <a:ext cx="6230304" cy="62303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7FFF6-BC2B-174C-9D85-B07E9AB4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156" y="1027906"/>
            <a:ext cx="3668202" cy="52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9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Time_based_mel</vt:lpstr>
      <vt:lpstr>SM</vt:lpstr>
      <vt:lpstr>Response</vt:lpstr>
      <vt:lpstr>NDB</vt:lpstr>
      <vt:lpstr>Response not recorded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20</cp:revision>
  <dcterms:created xsi:type="dcterms:W3CDTF">2020-06-25T16:54:16Z</dcterms:created>
  <dcterms:modified xsi:type="dcterms:W3CDTF">2020-06-25T22:54:25Z</dcterms:modified>
</cp:coreProperties>
</file>