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5539-7F0D-FF41-B8BC-58F385FAE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AC2B-9B1D-7C41-92AF-B622E5FFF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22E3-E204-854F-9270-00461194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2A840-6C9E-AE43-B2B8-D70EEBC4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9863-3F03-C546-BC3C-ADE7CBFA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76FC-0440-9144-9F42-A93FDBE7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C0495-C7B2-1C45-B53A-E0E81D392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D0EA-31D3-FE43-9E17-A94EBC5A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66A1F-C9B1-BA49-BFF3-883489EF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7C9C-6DE7-E844-A151-06ACD3ED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08123-29FD-924E-8D4C-A215F29EF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8F092-9660-8C45-B730-A506B3C46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5399-FC05-9543-B9C3-747EE607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D257-57CD-DE47-A85B-78879768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CA81-0A07-2044-8598-21BBA9D5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424B-7343-F047-87CD-665B6153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0AD7-5838-7946-B468-88A16E89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D01A-A1E1-AF48-BD12-5C9A55E7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AF52-BEEF-6F4C-BD86-AF993700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8BB3-819D-EA44-9251-D0B2F002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3916-9564-ED4D-8E71-2A5D83FC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F009C-EBF0-4846-A9D7-B1EF91A2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134A-2A3E-CB44-A1D6-D2D0A34D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B888-5800-9248-8674-E6EB6096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4FB0F-CE49-FB42-BBD1-605F16B8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FF05-5ECD-A444-A52F-E557DA1B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79C7-7419-B847-92DE-7FC2B6245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54451-D078-DE46-B857-E6D52102A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6825-E6E4-C040-AB06-C1FD9809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08710-EFE6-9849-BABC-1E8F04C5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AE9C5-3C55-774B-A808-AB5967C6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0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6B4-E29F-3C4F-9751-57123BDF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AE38-C6FD-A744-AE3F-9C500F2C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94969-2F9E-A343-83B7-06B47851B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02126-DD4C-6249-8FEB-CA2233F79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6AB15-F3CD-D14F-B699-20A361D0E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132F2-4B5C-7349-90BA-B7C5304E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62461-53AC-4246-AF19-0AE27C74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82FE3-EC39-8F45-A603-BD4B92A6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4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406E-3D30-D246-A500-30CBA7E2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BECF6-C73C-0943-8801-4C0BAF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DE100-F670-3B4B-9B91-405D792F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3FE49-D18F-C64E-9FD5-73B443FF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77F23-C7F2-3745-B1B6-8A0F60D9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ADD1D-55A3-6549-B422-62170C6C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7BF63-48FC-8642-BA3D-A41A691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3F06-48DD-F749-95C8-15F2A824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591F-4949-9F4E-939F-CBB5CF19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714C2-FCB3-584F-8676-8CD1AB7B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839F-5761-3D4D-9E13-C01D9544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A99F7-1614-CC43-A085-5BC64724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D3CE7-CECB-F341-A934-B40B05F1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8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A501-5EDC-634E-9414-ED98B2B5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B1087-ADBD-0C4D-A721-BBA97AAB6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2B4DA-5B41-5245-9A70-7330580F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9DC2A-84B7-EB48-91EF-383A9AB8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0DBC5-6B56-F44F-84D9-FFA718D7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AA2E-DB9A-E843-B474-A0140534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3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8FA11-D71A-3742-9E72-BEC939B0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3F4F-2F36-8347-B499-EF7CE29DB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0F99-A041-B744-BDC7-74B7F4ABB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B51E-76F8-7543-97B9-32EFEB78485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463A-0D49-6F4F-B670-5EFE33177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B612-4036-9142-A53B-9253055F8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44AB-D3E0-A046-9770-66A8B5FC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6020-5CA9-104C-B0BC-77F7A8B7B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Time based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E637E-94BA-824E-A591-BABA6E7A1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622-D322-4C46-A3B5-DCE696B4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SM(considering only 1382 PBMC)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B0E7F-6560-4D4F-8B4C-E8168BFE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8855" y="801129"/>
            <a:ext cx="5883875" cy="588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CB11E-7D20-834D-8A3A-9C5F693C0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801129"/>
            <a:ext cx="5883876" cy="58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758C-7481-E645-AD35-6F65CE98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65DA2-5F87-124B-BB18-835533932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07459" y="844979"/>
            <a:ext cx="5891815" cy="58918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9A475-E0AC-AC4A-8913-D2CABFB6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430" y="844979"/>
            <a:ext cx="6138490" cy="6138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591E3-E1A5-5F44-9D59-5018A079DE39}"/>
              </a:ext>
            </a:extLst>
          </p:cNvPr>
          <p:cNvSpPr txBox="1"/>
          <p:nvPr/>
        </p:nvSpPr>
        <p:spPr>
          <a:xfrm>
            <a:off x="2204048" y="1801210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</a:t>
            </a:r>
            <a:r>
              <a:rPr lang="en-US" dirty="0" err="1"/>
              <a:t>tx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5B451-060A-E144-83C4-1F3D2F80F89D}"/>
              </a:ext>
            </a:extLst>
          </p:cNvPr>
          <p:cNvSpPr txBox="1"/>
          <p:nvPr/>
        </p:nvSpPr>
        <p:spPr>
          <a:xfrm>
            <a:off x="6096000" y="172557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</a:t>
            </a:r>
            <a:r>
              <a:rPr lang="en-US" dirty="0" err="1"/>
              <a:t>tx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73BDD-7547-4741-8E31-AE14A43CC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903" y="2230762"/>
            <a:ext cx="3161097" cy="33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4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A2352FB-9918-FD4E-A6E2-138B5A38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533" y="1507903"/>
            <a:ext cx="5511115" cy="55111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21D09E-D8CA-8E4E-ABF2-B0A0B35E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0027" y="1634296"/>
            <a:ext cx="5053914" cy="5053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6758C-7481-E645-AD35-6F65CE98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" y="-2469"/>
            <a:ext cx="10515600" cy="1325563"/>
          </a:xfrm>
        </p:spPr>
        <p:txBody>
          <a:bodyPr/>
          <a:lstStyle/>
          <a:p>
            <a:r>
              <a:rPr lang="en-US" dirty="0"/>
              <a:t>NDB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591E3-E1A5-5F44-9D59-5018A079DE39}"/>
              </a:ext>
            </a:extLst>
          </p:cNvPr>
          <p:cNvSpPr txBox="1"/>
          <p:nvPr/>
        </p:nvSpPr>
        <p:spPr>
          <a:xfrm>
            <a:off x="1277291" y="2711804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</a:t>
            </a:r>
            <a:r>
              <a:rPr lang="en-US" dirty="0" err="1"/>
              <a:t>tx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5B451-060A-E144-83C4-1F3D2F80F89D}"/>
              </a:ext>
            </a:extLst>
          </p:cNvPr>
          <p:cNvSpPr txBox="1"/>
          <p:nvPr/>
        </p:nvSpPr>
        <p:spPr>
          <a:xfrm>
            <a:off x="5169243" y="27350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</a:t>
            </a:r>
            <a:r>
              <a:rPr lang="en-US" dirty="0" err="1"/>
              <a:t>tx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EAC35-762D-0044-B7E7-1EE3FE0D165E}"/>
              </a:ext>
            </a:extLst>
          </p:cNvPr>
          <p:cNvSpPr txBox="1"/>
          <p:nvPr/>
        </p:nvSpPr>
        <p:spPr>
          <a:xfrm>
            <a:off x="8619748" y="2687090"/>
            <a:ext cx="22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Time_pt</a:t>
            </a:r>
            <a:r>
              <a:rPr lang="en-US" dirty="0"/>
              <a:t> not recorded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E505345-C6C0-BE4E-92E4-C616780C4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59393" y="21888"/>
            <a:ext cx="4282165" cy="2894690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560B62-1BF2-4A49-B7FB-49F5DD067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914" y="1582944"/>
            <a:ext cx="5413414" cy="5275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2B26B8-E348-0045-B9F6-B54B9E024D80}"/>
              </a:ext>
            </a:extLst>
          </p:cNvPr>
          <p:cNvSpPr txBox="1"/>
          <p:nvPr/>
        </p:nvSpPr>
        <p:spPr>
          <a:xfrm>
            <a:off x="8125197" y="61602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2A0FF-E4E7-C841-8C54-CE27EEE52A16}"/>
              </a:ext>
            </a:extLst>
          </p:cNvPr>
          <p:cNvSpPr txBox="1"/>
          <p:nvPr/>
        </p:nvSpPr>
        <p:spPr>
          <a:xfrm>
            <a:off x="10498760" y="61602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3735</a:t>
            </a:r>
          </a:p>
        </p:txBody>
      </p:sp>
    </p:spTree>
    <p:extLst>
      <p:ext uri="{BB962C8B-B14F-4D97-AF65-F5344CB8AC3E}">
        <p14:creationId xmlns:p14="http://schemas.microsoft.com/office/powerpoint/2010/main" val="160797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758C-7481-E645-AD35-6F65CE98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not recorded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CDCCB-0F50-0B42-888F-447085E1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0471" y="0"/>
            <a:ext cx="6858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0DBDAB-4AA5-FF48-B619-9D577404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29" y="1690688"/>
            <a:ext cx="5874449" cy="46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2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Time based</vt:lpstr>
      <vt:lpstr>SM(considering only 1382 PBMC)</vt:lpstr>
      <vt:lpstr>Response</vt:lpstr>
      <vt:lpstr>NDB</vt:lpstr>
      <vt:lpstr>Response not recorded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23</cp:revision>
  <dcterms:created xsi:type="dcterms:W3CDTF">2020-06-25T16:31:02Z</dcterms:created>
  <dcterms:modified xsi:type="dcterms:W3CDTF">2020-06-25T22:54:22Z</dcterms:modified>
</cp:coreProperties>
</file>