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64" r:id="rId5"/>
    <p:sldId id="265" r:id="rId6"/>
    <p:sldId id="262" r:id="rId7"/>
    <p:sldId id="263" r:id="rId8"/>
    <p:sldId id="266" r:id="rId9"/>
    <p:sldId id="267" r:id="rId10"/>
    <p:sldId id="261" r:id="rId11"/>
    <p:sldId id="268" r:id="rId12"/>
    <p:sldId id="273" r:id="rId13"/>
    <p:sldId id="270" r:id="rId14"/>
    <p:sldId id="271" r:id="rId15"/>
    <p:sldId id="260" r:id="rId16"/>
    <p:sldId id="25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6286"/>
  </p:normalViewPr>
  <p:slideViewPr>
    <p:cSldViewPr snapToGrid="0" snapToObjects="1">
      <p:cViewPr varScale="1">
        <p:scale>
          <a:sx n="104" d="100"/>
          <a:sy n="104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36CF2-24AF-574A-9F30-299972C9FA18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573F-5581-7B46-8C52-BEC5C62B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573F-5581-7B46-8C52-BEC5C62B77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4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573F-5581-7B46-8C52-BEC5C62B77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0D08-770B-D444-8EF5-60CA7A454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05E42-F271-0B4F-84F2-D984A2BFA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4352-9B0B-A447-A871-6E863B2C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85F-9973-2A41-9394-96CDB94D65D8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FCD9-F326-7746-A95E-E489B706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08A6-317A-A446-81B0-4B046F3A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9C03-E4EE-1D46-9E0D-543D0DCC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EA9C-8D92-C84D-8DC1-9F85FFB9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E984B-7B9E-4B47-8610-7D3F407F0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5E2D-4429-AB44-A700-EAD6C82C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85F-9973-2A41-9394-96CDB94D65D8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CCA4-2EDB-5249-B1BC-1024510F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FB94-5DD9-494B-9D83-A6E6DD29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9C03-E4EE-1D46-9E0D-543D0DCC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D40BF-0FFC-E340-B56E-2C18049A0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2AA9E-A368-BA48-AC96-6B2337BA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40C91-8125-DE42-A24F-2B454EC3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85F-9973-2A41-9394-96CDB94D65D8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F713-1172-CF41-809B-61A44932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8DC4-F1C7-E446-BD85-D3A9536F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9C03-E4EE-1D46-9E0D-543D0DCC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6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3B2-1940-F447-8052-70871138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8976-FAEC-6949-BB69-E883D234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6E5B-21C3-5241-B6B9-740FEA09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85F-9973-2A41-9394-96CDB94D65D8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9D32-0282-CD44-B1BC-5A5015C4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F9698-9E68-1B4B-8A18-9B83CC16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9C03-E4EE-1D46-9E0D-543D0DCC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0092-396E-4843-A2B5-1DC70E7A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09814-4F97-F844-95CD-DBA13602F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F8CF-4765-C949-94CC-FF77212F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85F-9973-2A41-9394-96CDB94D65D8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C83E-C134-934C-9A8D-32A204DE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793F-1105-F845-BF86-104E229B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9C03-E4EE-1D46-9E0D-543D0DCC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5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1D55-DAFD-BB4D-BC7B-2B1D00FC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609D-AE26-0F44-9408-1459FA80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7F638-FC76-9A4D-BBDD-5B33B0B9D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26D61-BABD-0143-BC3F-872AB788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85F-9973-2A41-9394-96CDB94D65D8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4574B-6D60-F443-92D1-DF0B55A2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FD4BE-7147-DA41-96BC-FF5DDDE1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9C03-E4EE-1D46-9E0D-543D0DCC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4EAD-F55A-C84B-BD4A-72151994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AC9C8-2A4C-3745-AA01-76764F96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FD392-0796-BC45-9708-0F2910E4A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92579-63A1-354E-AFA8-440A8C144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F3A29-7072-C544-8BFE-D1AE24883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5AAB5-2FB6-394D-AE70-78675B00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85F-9973-2A41-9394-96CDB94D65D8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7F96F-38B4-6649-AC9A-60FFF8E9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40FDD-1ED3-B74F-AA53-433BA3DF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9C03-E4EE-1D46-9E0D-543D0DCC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3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BA9D-2E19-3E4E-8B59-7ECAB12B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C19E2-88BC-E748-A4DF-B12B6983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85F-9973-2A41-9394-96CDB94D65D8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A325E-CD75-8B41-AEC9-42B6DDAC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11E76-552D-B740-B686-A1964DBD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9C03-E4EE-1D46-9E0D-543D0DCC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2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87FD0-C5D5-CA4B-82EF-23B79472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85F-9973-2A41-9394-96CDB94D65D8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99190-13E3-F141-8D4A-4DF22ADB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99A3B-1A63-4746-ABA0-01A1AA16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9C03-E4EE-1D46-9E0D-543D0DCC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7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F275-6F64-4F49-86AA-8D277293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B88F-331B-BA45-9CD9-1233FED4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73331-B944-B244-9C40-E0159326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A7A2-183B-AE45-A373-3E18C1A6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85F-9973-2A41-9394-96CDB94D65D8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1DC83-CAC0-EC48-9652-C9C4191F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D5F26-0148-D446-B7C8-BE4683A3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9C03-E4EE-1D46-9E0D-543D0DCC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E2E9-B63A-ED4E-89D5-A4A9F85E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CC886-53A0-3842-BB39-6D9D37BAE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14056-9F01-7F40-A510-EF8030C51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861C7-7B3C-3C47-B7C9-2ECF8497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85F-9973-2A41-9394-96CDB94D65D8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3F5B9-425D-8346-9CD8-1CCF47E9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92AA-EC60-9A49-8AE8-13445CBB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9C03-E4EE-1D46-9E0D-543D0DCC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BCD10-46BC-644E-ABC2-7E984E29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5234B-3D99-1343-8B4C-21B46FF5F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DB63-F3D0-3B47-9392-7A20040F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A85F-9973-2A41-9394-96CDB94D65D8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54F5-F9E4-BF4B-A03D-F26BAF440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5C85-9215-E849-9703-956C9D17C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9C03-E4EE-1D46-9E0D-543D0DCC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1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D6ED-6D6E-4144-8505-82E3C9B7E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(Methyl) </a:t>
            </a:r>
            <a:r>
              <a:rPr lang="en-US" dirty="0" err="1"/>
              <a:t>iDES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86668-FEAA-D54F-B8A2-217CE3D0E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8109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9D1E-CFAA-BD46-A089-70610613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EF0E-CB3F-AC4C-8BBB-435C22C3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9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EEA3-B281-1243-A942-2672205B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7C9EF-C262-5246-A82F-BC9FF1559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226" y="2178672"/>
            <a:ext cx="5067300" cy="45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344E00-38A1-6A4F-91B2-EAD8ACAB2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453" y="2178672"/>
            <a:ext cx="4737100" cy="431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4942A8-8E4F-A448-AD4A-51963217938F}"/>
              </a:ext>
            </a:extLst>
          </p:cNvPr>
          <p:cNvCxnSpPr/>
          <p:nvPr/>
        </p:nvCxnSpPr>
        <p:spPr>
          <a:xfrm>
            <a:off x="5964382" y="2407272"/>
            <a:ext cx="955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B82633-CA49-874B-9DB9-4D334FECD6A8}"/>
              </a:ext>
            </a:extLst>
          </p:cNvPr>
          <p:cNvSpPr txBox="1"/>
          <p:nvPr/>
        </p:nvSpPr>
        <p:spPr>
          <a:xfrm>
            <a:off x="2483427" y="169068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bed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8FCC0-D8F0-344A-8EA1-78773AFE6FA3}"/>
              </a:ext>
            </a:extLst>
          </p:cNvPr>
          <p:cNvSpPr txBox="1"/>
          <p:nvPr/>
        </p:nvSpPr>
        <p:spPr>
          <a:xfrm>
            <a:off x="8171966" y="1565348"/>
            <a:ext cx="295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Converted to forward strand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D81C05-44DF-1048-BC7F-B465F1D48F33}"/>
              </a:ext>
            </a:extLst>
          </p:cNvPr>
          <p:cNvSpPr txBox="1"/>
          <p:nvPr/>
        </p:nvSpPr>
        <p:spPr>
          <a:xfrm>
            <a:off x="683226" y="4395354"/>
            <a:ext cx="4192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Hypo hyper conversion according to 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 file from the converted bed</a:t>
            </a:r>
          </a:p>
        </p:txBody>
      </p:sp>
    </p:spTree>
    <p:extLst>
      <p:ext uri="{BB962C8B-B14F-4D97-AF65-F5344CB8AC3E}">
        <p14:creationId xmlns:p14="http://schemas.microsoft.com/office/powerpoint/2010/main" val="230859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0F0A-CC8D-8447-A79D-10EC59BD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truth Issue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757BF-4220-BC46-BFAB-6EFF620F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41329" y="736312"/>
            <a:ext cx="4775331" cy="5756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E633B-4CB5-B142-88A5-D105379B72FD}"/>
              </a:ext>
            </a:extLst>
          </p:cNvPr>
          <p:cNvSpPr txBox="1"/>
          <p:nvPr/>
        </p:nvSpPr>
        <p:spPr>
          <a:xfrm>
            <a:off x="1285103" y="2063578"/>
            <a:ext cx="4920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TIL_gt</a:t>
            </a:r>
            <a:r>
              <a:rPr lang="en-US" dirty="0"/>
              <a:t> = </a:t>
            </a:r>
            <a:r>
              <a:rPr lang="en-US" dirty="0" err="1"/>
              <a:t>SLD_path</a:t>
            </a:r>
            <a:r>
              <a:rPr lang="en-US" dirty="0"/>
              <a:t> * RNA_CD45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ground truth for TIL when SLD = 0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FE93E-2D01-5645-9F10-D0D7F3C6A7C5}"/>
              </a:ext>
            </a:extLst>
          </p:cNvPr>
          <p:cNvSpPr txBox="1"/>
          <p:nvPr/>
        </p:nvSpPr>
        <p:spPr>
          <a:xfrm>
            <a:off x="7041329" y="6492875"/>
            <a:ext cx="412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 RNA seq for the samples with SLD = 0</a:t>
            </a:r>
          </a:p>
        </p:txBody>
      </p:sp>
    </p:spTree>
    <p:extLst>
      <p:ext uri="{BB962C8B-B14F-4D97-AF65-F5344CB8AC3E}">
        <p14:creationId xmlns:p14="http://schemas.microsoft.com/office/powerpoint/2010/main" val="303216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D41A-75B2-E942-846F-3BC570C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99064" cy="810491"/>
          </a:xfrm>
        </p:spPr>
        <p:txBody>
          <a:bodyPr>
            <a:normAutofit/>
          </a:bodyPr>
          <a:lstStyle/>
          <a:p>
            <a:r>
              <a:rPr lang="en-US" sz="2000" b="1" dirty="0"/>
              <a:t>Deconvolution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193CD-5EE2-C441-BB5C-230213CA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2261"/>
            <a:ext cx="3589444" cy="259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843D6-14A9-9E43-9F74-9B122814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641" y="2547570"/>
            <a:ext cx="3762093" cy="2717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F86C9-BE93-5E41-8EE0-CBBFAC211E0E}"/>
              </a:ext>
            </a:extLst>
          </p:cNvPr>
          <p:cNvSpPr txBox="1"/>
          <p:nvPr/>
        </p:nvSpPr>
        <p:spPr>
          <a:xfrm>
            <a:off x="8724313" y="576043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Losing sensitivity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9E285-EB39-B349-BECF-221B0CB58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360" y="737755"/>
            <a:ext cx="4775331" cy="57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9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B551-E7BF-D44D-A644-6AB03812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Avg_decon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C20DB-4130-5746-A5EF-17A95446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1886"/>
            <a:ext cx="3717361" cy="2929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63F1E-00EF-3C44-9183-CDD9A85A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19" y="2161886"/>
            <a:ext cx="3830219" cy="2766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9EE21C-EE14-8542-B5C0-98FA3D21E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788" y="737755"/>
            <a:ext cx="4775331" cy="57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6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4008F7-7C22-CE43-BD49-16D172CD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077097" y="86497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95AC66-F497-F445-877E-459CB1F73E25}"/>
              </a:ext>
            </a:extLst>
          </p:cNvPr>
          <p:cNvSpPr txBox="1"/>
          <p:nvPr/>
        </p:nvSpPr>
        <p:spPr>
          <a:xfrm>
            <a:off x="5923722" y="2663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35353F-A76E-844C-98C7-DDA46297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87" y="66619"/>
            <a:ext cx="6858000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04D32-D838-5A49-8DC5-06130C2E4B79}"/>
              </a:ext>
            </a:extLst>
          </p:cNvPr>
          <p:cNvCxnSpPr/>
          <p:nvPr/>
        </p:nvCxnSpPr>
        <p:spPr>
          <a:xfrm>
            <a:off x="3309731" y="1331846"/>
            <a:ext cx="0" cy="5347252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568CA-6155-3642-A12F-AC358C2DE770}"/>
              </a:ext>
            </a:extLst>
          </p:cNvPr>
          <p:cNvCxnSpPr/>
          <p:nvPr/>
        </p:nvCxnSpPr>
        <p:spPr>
          <a:xfrm>
            <a:off x="9505109" y="1335161"/>
            <a:ext cx="0" cy="5347252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2CBD6F-B70C-5148-93DE-FE4208283DDA}"/>
              </a:ext>
            </a:extLst>
          </p:cNvPr>
          <p:cNvSpPr txBox="1"/>
          <p:nvPr/>
        </p:nvSpPr>
        <p:spPr>
          <a:xfrm>
            <a:off x="1457984" y="1421295"/>
            <a:ext cx="5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21EA3-0A21-9D41-B2A8-79F3601F8A3F}"/>
              </a:ext>
            </a:extLst>
          </p:cNvPr>
          <p:cNvSpPr txBox="1"/>
          <p:nvPr/>
        </p:nvSpPr>
        <p:spPr>
          <a:xfrm>
            <a:off x="7050132" y="1325225"/>
            <a:ext cx="1963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CRC</a:t>
            </a:r>
          </a:p>
          <a:p>
            <a:r>
              <a:rPr lang="en-US" sz="1200" dirty="0"/>
              <a:t>(After Background polishing)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DB353-E7B6-1242-8B55-A5D19C24A386}"/>
              </a:ext>
            </a:extLst>
          </p:cNvPr>
          <p:cNvSpPr txBox="1"/>
          <p:nvPr/>
        </p:nvSpPr>
        <p:spPr>
          <a:xfrm>
            <a:off x="3703111" y="1421295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4352B-DD69-A84D-8726-F781AF6C7B6F}"/>
              </a:ext>
            </a:extLst>
          </p:cNvPr>
          <p:cNvSpPr txBox="1"/>
          <p:nvPr/>
        </p:nvSpPr>
        <p:spPr>
          <a:xfrm>
            <a:off x="9505109" y="1315283"/>
            <a:ext cx="196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Healthy</a:t>
            </a:r>
          </a:p>
          <a:p>
            <a:r>
              <a:rPr lang="en-US" sz="1200" dirty="0"/>
              <a:t>(No Background polishing)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EE416-A87F-AF43-90E8-32B884099A51}"/>
              </a:ext>
            </a:extLst>
          </p:cNvPr>
          <p:cNvSpPr txBox="1"/>
          <p:nvPr/>
        </p:nvSpPr>
        <p:spPr>
          <a:xfrm>
            <a:off x="1900792" y="769499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Background polishing</a:t>
            </a:r>
          </a:p>
        </p:txBody>
      </p:sp>
    </p:spTree>
    <p:extLst>
      <p:ext uri="{BB962C8B-B14F-4D97-AF65-F5344CB8AC3E}">
        <p14:creationId xmlns:p14="http://schemas.microsoft.com/office/powerpoint/2010/main" val="254682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4008F7-7C22-CE43-BD49-16D172CD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077097" y="86497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95AC66-F497-F445-877E-459CB1F73E25}"/>
              </a:ext>
            </a:extLst>
          </p:cNvPr>
          <p:cNvSpPr txBox="1"/>
          <p:nvPr/>
        </p:nvSpPr>
        <p:spPr>
          <a:xfrm>
            <a:off x="5923722" y="2663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35353F-A76E-844C-98C7-DDA46297FA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02087" y="66619"/>
            <a:ext cx="6858000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04D32-D838-5A49-8DC5-06130C2E4B79}"/>
              </a:ext>
            </a:extLst>
          </p:cNvPr>
          <p:cNvCxnSpPr/>
          <p:nvPr/>
        </p:nvCxnSpPr>
        <p:spPr>
          <a:xfrm>
            <a:off x="3309731" y="1331846"/>
            <a:ext cx="0" cy="5347252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568CA-6155-3642-A12F-AC358C2DE770}"/>
              </a:ext>
            </a:extLst>
          </p:cNvPr>
          <p:cNvCxnSpPr/>
          <p:nvPr/>
        </p:nvCxnSpPr>
        <p:spPr>
          <a:xfrm>
            <a:off x="9505109" y="1335161"/>
            <a:ext cx="0" cy="5347252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2CBD6F-B70C-5148-93DE-FE4208283DDA}"/>
              </a:ext>
            </a:extLst>
          </p:cNvPr>
          <p:cNvSpPr txBox="1"/>
          <p:nvPr/>
        </p:nvSpPr>
        <p:spPr>
          <a:xfrm>
            <a:off x="1457984" y="1421295"/>
            <a:ext cx="5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21EA3-0A21-9D41-B2A8-79F3601F8A3F}"/>
              </a:ext>
            </a:extLst>
          </p:cNvPr>
          <p:cNvSpPr txBox="1"/>
          <p:nvPr/>
        </p:nvSpPr>
        <p:spPr>
          <a:xfrm>
            <a:off x="7754395" y="1325225"/>
            <a:ext cx="5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DB353-E7B6-1242-8B55-A5D19C24A386}"/>
              </a:ext>
            </a:extLst>
          </p:cNvPr>
          <p:cNvSpPr txBox="1"/>
          <p:nvPr/>
        </p:nvSpPr>
        <p:spPr>
          <a:xfrm>
            <a:off x="3703111" y="1421295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4352B-DD69-A84D-8726-F781AF6C7B6F}"/>
              </a:ext>
            </a:extLst>
          </p:cNvPr>
          <p:cNvSpPr txBox="1"/>
          <p:nvPr/>
        </p:nvSpPr>
        <p:spPr>
          <a:xfrm>
            <a:off x="9505109" y="1315283"/>
            <a:ext cx="196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EE416-A87F-AF43-90E8-32B884099A51}"/>
              </a:ext>
            </a:extLst>
          </p:cNvPr>
          <p:cNvSpPr txBox="1"/>
          <p:nvPr/>
        </p:nvSpPr>
        <p:spPr>
          <a:xfrm>
            <a:off x="1900792" y="769499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Background polishing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F2841-4422-4844-BDF0-9D4872F9E2CC}"/>
              </a:ext>
            </a:extLst>
          </p:cNvPr>
          <p:cNvSpPr txBox="1"/>
          <p:nvPr/>
        </p:nvSpPr>
        <p:spPr>
          <a:xfrm>
            <a:off x="7072395" y="723623"/>
            <a:ext cx="43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polishing including PBL positions</a:t>
            </a:r>
          </a:p>
        </p:txBody>
      </p:sp>
    </p:spTree>
    <p:extLst>
      <p:ext uri="{BB962C8B-B14F-4D97-AF65-F5344CB8AC3E}">
        <p14:creationId xmlns:p14="http://schemas.microsoft.com/office/powerpoint/2010/main" val="305639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4008F7-7C22-CE43-BD49-16D172CD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077097" y="86497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95AC66-F497-F445-877E-459CB1F73E25}"/>
              </a:ext>
            </a:extLst>
          </p:cNvPr>
          <p:cNvSpPr txBox="1"/>
          <p:nvPr/>
        </p:nvSpPr>
        <p:spPr>
          <a:xfrm>
            <a:off x="5923722" y="2663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35353F-A76E-844C-98C7-DDA46297FA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02087" y="66619"/>
            <a:ext cx="6858000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04D32-D838-5A49-8DC5-06130C2E4B79}"/>
              </a:ext>
            </a:extLst>
          </p:cNvPr>
          <p:cNvCxnSpPr/>
          <p:nvPr/>
        </p:nvCxnSpPr>
        <p:spPr>
          <a:xfrm>
            <a:off x="3309731" y="1331846"/>
            <a:ext cx="0" cy="5347252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568CA-6155-3642-A12F-AC358C2DE770}"/>
              </a:ext>
            </a:extLst>
          </p:cNvPr>
          <p:cNvCxnSpPr/>
          <p:nvPr/>
        </p:nvCxnSpPr>
        <p:spPr>
          <a:xfrm>
            <a:off x="9505109" y="1335161"/>
            <a:ext cx="0" cy="5347252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2CBD6F-B70C-5148-93DE-FE4208283DDA}"/>
              </a:ext>
            </a:extLst>
          </p:cNvPr>
          <p:cNvSpPr txBox="1"/>
          <p:nvPr/>
        </p:nvSpPr>
        <p:spPr>
          <a:xfrm>
            <a:off x="1457984" y="1421295"/>
            <a:ext cx="5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21EA3-0A21-9D41-B2A8-79F3601F8A3F}"/>
              </a:ext>
            </a:extLst>
          </p:cNvPr>
          <p:cNvSpPr txBox="1"/>
          <p:nvPr/>
        </p:nvSpPr>
        <p:spPr>
          <a:xfrm>
            <a:off x="7754395" y="1325225"/>
            <a:ext cx="5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DB353-E7B6-1242-8B55-A5D19C24A386}"/>
              </a:ext>
            </a:extLst>
          </p:cNvPr>
          <p:cNvSpPr txBox="1"/>
          <p:nvPr/>
        </p:nvSpPr>
        <p:spPr>
          <a:xfrm>
            <a:off x="3703111" y="1421295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4352B-DD69-A84D-8726-F781AF6C7B6F}"/>
              </a:ext>
            </a:extLst>
          </p:cNvPr>
          <p:cNvSpPr txBox="1"/>
          <p:nvPr/>
        </p:nvSpPr>
        <p:spPr>
          <a:xfrm>
            <a:off x="9505109" y="1315283"/>
            <a:ext cx="196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EE416-A87F-AF43-90E8-32B884099A51}"/>
              </a:ext>
            </a:extLst>
          </p:cNvPr>
          <p:cNvSpPr txBox="1"/>
          <p:nvPr/>
        </p:nvSpPr>
        <p:spPr>
          <a:xfrm>
            <a:off x="1900792" y="769499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Background polishing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C07B48-5572-974C-BAA2-905F2E832CB5}"/>
              </a:ext>
            </a:extLst>
          </p:cNvPr>
          <p:cNvSpPr txBox="1"/>
          <p:nvPr/>
        </p:nvSpPr>
        <p:spPr>
          <a:xfrm>
            <a:off x="8079976" y="769499"/>
            <a:ext cx="271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Background polishing</a:t>
            </a:r>
          </a:p>
        </p:txBody>
      </p:sp>
    </p:spTree>
    <p:extLst>
      <p:ext uri="{BB962C8B-B14F-4D97-AF65-F5344CB8AC3E}">
        <p14:creationId xmlns:p14="http://schemas.microsoft.com/office/powerpoint/2010/main" val="145736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1B1CDD-040E-6742-8556-7A8DAFBA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760807" y="0"/>
            <a:ext cx="5669931" cy="6831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EBE7F8-C5CE-3A4A-B064-2B60FE0C012C}"/>
              </a:ext>
            </a:extLst>
          </p:cNvPr>
          <p:cNvSpPr txBox="1"/>
          <p:nvPr/>
        </p:nvSpPr>
        <p:spPr>
          <a:xfrm>
            <a:off x="2323071" y="128510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8C8ED-9082-D74B-8A9A-31603234E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87" y="66619"/>
            <a:ext cx="685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06B08-6EA7-6046-8360-3B951B25EA0B}"/>
              </a:ext>
            </a:extLst>
          </p:cNvPr>
          <p:cNvSpPr txBox="1"/>
          <p:nvPr/>
        </p:nvSpPr>
        <p:spPr>
          <a:xfrm>
            <a:off x="7050132" y="1325225"/>
            <a:ext cx="1963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CRC</a:t>
            </a:r>
          </a:p>
          <a:p>
            <a:r>
              <a:rPr lang="en-US" sz="1200" dirty="0"/>
              <a:t>(After Background polishing)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7055F-9E12-1F44-A309-ABCC6EE44973}"/>
              </a:ext>
            </a:extLst>
          </p:cNvPr>
          <p:cNvSpPr txBox="1"/>
          <p:nvPr/>
        </p:nvSpPr>
        <p:spPr>
          <a:xfrm>
            <a:off x="9505109" y="1315283"/>
            <a:ext cx="196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Healthy</a:t>
            </a:r>
          </a:p>
          <a:p>
            <a:r>
              <a:rPr lang="en-US" sz="1200" dirty="0"/>
              <a:t>(No Background polishing)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C7CBAF-D444-0E48-8130-016E5421A12A}"/>
              </a:ext>
            </a:extLst>
          </p:cNvPr>
          <p:cNvCxnSpPr/>
          <p:nvPr/>
        </p:nvCxnSpPr>
        <p:spPr>
          <a:xfrm>
            <a:off x="9505109" y="1335161"/>
            <a:ext cx="0" cy="5347252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7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4008F7-7C22-CE43-BD49-16D172CD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077097" y="86497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95AC66-F497-F445-877E-459CB1F73E25}"/>
              </a:ext>
            </a:extLst>
          </p:cNvPr>
          <p:cNvSpPr txBox="1"/>
          <p:nvPr/>
        </p:nvSpPr>
        <p:spPr>
          <a:xfrm>
            <a:off x="5923722" y="2663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35353F-A76E-844C-98C7-DDA46297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87" y="66619"/>
            <a:ext cx="6858000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04D32-D838-5A49-8DC5-06130C2E4B79}"/>
              </a:ext>
            </a:extLst>
          </p:cNvPr>
          <p:cNvCxnSpPr/>
          <p:nvPr/>
        </p:nvCxnSpPr>
        <p:spPr>
          <a:xfrm>
            <a:off x="3309731" y="1331846"/>
            <a:ext cx="0" cy="5347252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568CA-6155-3642-A12F-AC358C2DE770}"/>
              </a:ext>
            </a:extLst>
          </p:cNvPr>
          <p:cNvCxnSpPr/>
          <p:nvPr/>
        </p:nvCxnSpPr>
        <p:spPr>
          <a:xfrm>
            <a:off x="9505109" y="1335161"/>
            <a:ext cx="0" cy="5347252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2CBD6F-B70C-5148-93DE-FE4208283DDA}"/>
              </a:ext>
            </a:extLst>
          </p:cNvPr>
          <p:cNvSpPr txBox="1"/>
          <p:nvPr/>
        </p:nvSpPr>
        <p:spPr>
          <a:xfrm>
            <a:off x="1457984" y="1421295"/>
            <a:ext cx="5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21EA3-0A21-9D41-B2A8-79F3601F8A3F}"/>
              </a:ext>
            </a:extLst>
          </p:cNvPr>
          <p:cNvSpPr txBox="1"/>
          <p:nvPr/>
        </p:nvSpPr>
        <p:spPr>
          <a:xfrm>
            <a:off x="7050132" y="1325225"/>
            <a:ext cx="1963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CRC</a:t>
            </a:r>
          </a:p>
          <a:p>
            <a:r>
              <a:rPr lang="en-US" sz="1200" dirty="0"/>
              <a:t>(After Background polishing)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DB353-E7B6-1242-8B55-A5D19C24A386}"/>
              </a:ext>
            </a:extLst>
          </p:cNvPr>
          <p:cNvSpPr txBox="1"/>
          <p:nvPr/>
        </p:nvSpPr>
        <p:spPr>
          <a:xfrm>
            <a:off x="3703111" y="1421295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4352B-DD69-A84D-8726-F781AF6C7B6F}"/>
              </a:ext>
            </a:extLst>
          </p:cNvPr>
          <p:cNvSpPr txBox="1"/>
          <p:nvPr/>
        </p:nvSpPr>
        <p:spPr>
          <a:xfrm>
            <a:off x="9505109" y="1315283"/>
            <a:ext cx="196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Healthy</a:t>
            </a:r>
          </a:p>
          <a:p>
            <a:r>
              <a:rPr lang="en-US" sz="1200" dirty="0"/>
              <a:t>(No Background polishing)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EE416-A87F-AF43-90E8-32B884099A51}"/>
              </a:ext>
            </a:extLst>
          </p:cNvPr>
          <p:cNvSpPr txBox="1"/>
          <p:nvPr/>
        </p:nvSpPr>
        <p:spPr>
          <a:xfrm>
            <a:off x="1900792" y="769499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Background polishing</a:t>
            </a:r>
          </a:p>
        </p:txBody>
      </p:sp>
    </p:spTree>
    <p:extLst>
      <p:ext uri="{BB962C8B-B14F-4D97-AF65-F5344CB8AC3E}">
        <p14:creationId xmlns:p14="http://schemas.microsoft.com/office/powerpoint/2010/main" val="94707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D41A-75B2-E942-846F-3BC570C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99064" cy="810491"/>
          </a:xfrm>
        </p:spPr>
        <p:txBody>
          <a:bodyPr>
            <a:normAutofit/>
          </a:bodyPr>
          <a:lstStyle/>
          <a:p>
            <a:r>
              <a:rPr lang="en-US" sz="2000" b="1" dirty="0"/>
              <a:t>Deconvolution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193CD-5EE2-C441-BB5C-230213CA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2261"/>
            <a:ext cx="3589444" cy="259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843D6-14A9-9E43-9F74-9B122814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641" y="2547570"/>
            <a:ext cx="3762093" cy="2717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F86C9-BE93-5E41-8EE0-CBBFAC211E0E}"/>
              </a:ext>
            </a:extLst>
          </p:cNvPr>
          <p:cNvSpPr txBox="1"/>
          <p:nvPr/>
        </p:nvSpPr>
        <p:spPr>
          <a:xfrm>
            <a:off x="8724313" y="576043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Losing sensitivity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9E285-EB39-B349-BECF-221B0CB582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17360" y="737755"/>
            <a:ext cx="4775331" cy="57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9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B551-E7BF-D44D-A644-6AB03812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Avg_decon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C20DB-4130-5746-A5EF-17A95446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1886"/>
            <a:ext cx="3717361" cy="2929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9EE21C-EE14-8542-B5C0-98FA3D21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66788" y="737755"/>
            <a:ext cx="4775331" cy="5756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63F1E-00EF-3C44-9183-CDD9A85AD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474" y="2236028"/>
            <a:ext cx="3638221" cy="2766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BD5A1-5613-A540-8DE6-F84039646C5B}"/>
              </a:ext>
            </a:extLst>
          </p:cNvPr>
          <p:cNvSpPr txBox="1"/>
          <p:nvPr/>
        </p:nvSpPr>
        <p:spPr>
          <a:xfrm>
            <a:off x="7030995" y="5473914"/>
            <a:ext cx="4920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TIL_gt</a:t>
            </a:r>
            <a:r>
              <a:rPr lang="en-US" dirty="0"/>
              <a:t> = </a:t>
            </a:r>
            <a:r>
              <a:rPr lang="en-US" dirty="0" err="1"/>
              <a:t>SLD_path</a:t>
            </a:r>
            <a:r>
              <a:rPr lang="en-US" dirty="0"/>
              <a:t> * RNA_CD45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ground truth for TIL when SLD = 0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61630-F7EA-F641-A660-50B65B7144F9}"/>
              </a:ext>
            </a:extLst>
          </p:cNvPr>
          <p:cNvSpPr txBox="1"/>
          <p:nvPr/>
        </p:nvSpPr>
        <p:spPr>
          <a:xfrm>
            <a:off x="3494940" y="6503194"/>
            <a:ext cx="412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 RNA seq for the samples with SLD = 0</a:t>
            </a:r>
          </a:p>
        </p:txBody>
      </p:sp>
    </p:spTree>
    <p:extLst>
      <p:ext uri="{BB962C8B-B14F-4D97-AF65-F5344CB8AC3E}">
        <p14:creationId xmlns:p14="http://schemas.microsoft.com/office/powerpoint/2010/main" val="861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E00C-77D1-A740-86CE-8123D42B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 result( after polishing)</a:t>
            </a:r>
            <a:br>
              <a:rPr lang="en-US" dirty="0"/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DE9FA-4222-8D49-8E90-070A8CBD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7" y="1939410"/>
            <a:ext cx="4553465" cy="4553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3D3FB-AEDF-634D-BCE5-7E28AF57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243" y="1690688"/>
            <a:ext cx="4654378" cy="4654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18A9D-9106-054A-8A9E-B2019A6DDAD7}"/>
              </a:ext>
            </a:extLst>
          </p:cNvPr>
          <p:cNvSpPr txBox="1"/>
          <p:nvPr/>
        </p:nvSpPr>
        <p:spPr>
          <a:xfrm>
            <a:off x="4228070" y="641491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Losing sensitivity</a:t>
            </a:r>
          </a:p>
        </p:txBody>
      </p:sp>
    </p:spTree>
    <p:extLst>
      <p:ext uri="{BB962C8B-B14F-4D97-AF65-F5344CB8AC3E}">
        <p14:creationId xmlns:p14="http://schemas.microsoft.com/office/powerpoint/2010/main" val="229293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E00C-77D1-A740-86CE-8123D42B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 result (Before Polishing)</a:t>
            </a:r>
            <a:br>
              <a:rPr lang="en-US" dirty="0"/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DE9FA-4222-8D49-8E90-070A8CBD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4757" y="1939410"/>
            <a:ext cx="4553465" cy="4553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3D3FB-AEDF-634D-BCE5-7E28AF57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50243" y="1690688"/>
            <a:ext cx="4654378" cy="46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6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2C5D-55C7-0E42-BAD5-706434F3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Avg_decon_corr</a:t>
            </a:r>
            <a:r>
              <a:rPr lang="en-US" dirty="0"/>
              <a:t>(polished)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74583-8C6B-5F44-835F-6F230428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5" y="1959748"/>
            <a:ext cx="4110681" cy="4110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5DC9A-44B7-4940-A6F6-75C04CC8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44" y="1694806"/>
            <a:ext cx="4640563" cy="46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0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2C5D-55C7-0E42-BAD5-706434F3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Avg_decon_corr</a:t>
            </a:r>
            <a:r>
              <a:rPr lang="en-US" dirty="0"/>
              <a:t>(unpolished)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74583-8C6B-5F44-835F-6F230428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1255" y="1959748"/>
            <a:ext cx="4110681" cy="4110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5DC9A-44B7-4940-A6F6-75C04CC8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6444" y="1694806"/>
            <a:ext cx="4640563" cy="46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221</Words>
  <Application>Microsoft Macintosh PowerPoint</Application>
  <PresentationFormat>Widescreen</PresentationFormat>
  <Paragraphs>61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(Methyl) iDES</vt:lpstr>
      <vt:lpstr>PowerPoint Presentation</vt:lpstr>
      <vt:lpstr>PowerPoint Presentation</vt:lpstr>
      <vt:lpstr>Deconvolution Result</vt:lpstr>
      <vt:lpstr>Avg_decon</vt:lpstr>
      <vt:lpstr>Deconvolution result( after polishing) </vt:lpstr>
      <vt:lpstr>Deconvolution result (Before Polishing) </vt:lpstr>
      <vt:lpstr>Avg_decon_corr(polished)</vt:lpstr>
      <vt:lpstr>Avg_decon_corr(unpolished)</vt:lpstr>
      <vt:lpstr>Supp</vt:lpstr>
      <vt:lpstr>Procedure</vt:lpstr>
      <vt:lpstr>Ground truth Issue</vt:lpstr>
      <vt:lpstr>Deconvolution Result</vt:lpstr>
      <vt:lpstr>Avg_decon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(Methyl) iDES</dc:title>
  <dc:creator>Alahi, Irfan</dc:creator>
  <cp:lastModifiedBy>Alahi, Irfan</cp:lastModifiedBy>
  <cp:revision>70</cp:revision>
  <dcterms:created xsi:type="dcterms:W3CDTF">2020-06-02T02:39:43Z</dcterms:created>
  <dcterms:modified xsi:type="dcterms:W3CDTF">2020-06-06T19:34:03Z</dcterms:modified>
</cp:coreProperties>
</file>