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1C42-AB3A-CE46-83AB-7F51CAC90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73D5A-C6B5-4B43-8F7D-43C8C085A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528A-1881-E746-AECA-2EF75EDC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E40C-CAD4-6747-97B9-86540F52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DF61-AA1B-2C4F-B541-3885E32F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4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5DE4-A3C5-834C-82A2-465FFC58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30070-986E-AA45-BF6F-8CA96E473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3E2C-6B1D-4244-A8A6-FFC4B555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4E0C-66E8-424D-BF83-9C8994ED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5E4E-5B8B-E641-938C-7CCBA085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18EC3-1CF7-FA44-A756-D43AFE574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FD8DC-E310-CD4E-B341-6C939EF4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E79E-E497-0340-A56D-FA7BD1C1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D3F4-4F2C-B04C-94A3-44B0897C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146B5-D980-6943-B459-1A14309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CAB3-EE33-0242-8F7C-982DF0B5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C30E-5A93-FC4E-967A-D21F8D8C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201F-90D0-D84A-BB69-BDD49402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6FF3-B23B-D648-B28D-965514D0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DEE20-0BDB-934D-A485-704CC904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4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9D3B-A149-FA47-AAD4-31C892CD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A9DE2-609F-CA4B-BA63-823D3822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5920-8B29-F944-9A80-0CDA030A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2A34-2F0A-864F-BCCE-2B4381EA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C0BA-FFD5-544D-8007-04681C19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56CB-3BEA-0A43-9DF4-1A91EF0F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EA5D-D563-A142-9B14-8858908D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6B7B-6BD7-4246-A9EB-83CAE0EEC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C5F9-CCAD-3540-AED6-28938A81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7B4C1-38EF-3B47-9E78-0AA20626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F382-CA2E-8549-B9C5-7515633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2EE0-7267-2847-9244-F24F90C4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CF2A6-FDAF-8B42-A59C-44B1B7B7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5FB49-1163-4844-8DE2-35855CB5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13E9A-89FB-0247-B234-D605DC1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2D6ED-73C8-6A4B-8DE6-0EFB31E60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6604E-2797-6541-A73A-0775DF0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EA2EF-1DD9-DD47-8294-6ACE2ED8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3F8-134D-764C-BFE4-79EE1A85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AEA4-9E43-E341-99E8-3FD0A5BC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27F1B-F550-8F4A-8F6B-C03A5E8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D2AE0-C1FD-A949-8EB4-72D5FC1A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7D075-70D7-CB41-9F33-FCCC4152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8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A579A-0A4C-A549-B2EB-84D9618B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44F33-E49F-1049-AF9C-1A1BD653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7E16-17DB-F148-B8EC-CB241925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2157-8218-2949-A85A-2437B21A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B145-8A39-4045-A048-3CC78324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C2EA8-C4FE-B442-8137-915DCD731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5F824-05C7-2B46-9D6F-2140609F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04DC1-9EFE-454E-8884-7897F365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0D6E8-A19B-8D4F-8884-9036D00E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8141-6BE6-A540-A16C-E4BF10A2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64C14-70DD-F142-A0C2-DBF8A5C4D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04E2F-2126-0E4E-950E-E334EB51A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8836-4356-1A44-B48F-714B4C84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5446-04B9-CA48-984B-30A69991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32DEB-8FB0-CC43-8BAB-F0FDB3C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2D3DE-ADB9-EC4D-98FC-95A1692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DA6E9-E9B1-FC45-9486-CCBC99B7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4B39-6403-544B-91C7-442DD541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A9B2-65E5-1241-93D0-7E0884840BA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3159-C226-A34C-A749-FD29C10C3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9CA2-6454-894E-993F-D6C422AF5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D8EE-E8EC-FA49-B0A3-B6060AFC2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AB1D-8839-4E46-85D6-3BFA82580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Towards read Based MHB</a:t>
            </a:r>
          </a:p>
        </p:txBody>
      </p:sp>
    </p:spTree>
    <p:extLst>
      <p:ext uri="{BB962C8B-B14F-4D97-AF65-F5344CB8AC3E}">
        <p14:creationId xmlns:p14="http://schemas.microsoft.com/office/powerpoint/2010/main" val="343303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B62D-992D-F649-965F-48DF4800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235670"/>
            <a:ext cx="10515600" cy="813995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Confusion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43D823-F447-D143-9DA6-CB44D0F65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583" y="1049665"/>
            <a:ext cx="9293334" cy="58083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AE9ADB-57FE-514E-9378-1F4648ECCC28}"/>
              </a:ext>
            </a:extLst>
          </p:cNvPr>
          <p:cNvSpPr txBox="1"/>
          <p:nvPr/>
        </p:nvSpPr>
        <p:spPr>
          <a:xfrm>
            <a:off x="3301229" y="3854494"/>
            <a:ext cx="85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5/11=0.45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C45B3-3E2D-334C-A727-D94DEDF41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097" y="3907607"/>
            <a:ext cx="5791200" cy="419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8AEA3A-676E-E849-9A22-13E6A771117B}"/>
              </a:ext>
            </a:extLst>
          </p:cNvPr>
          <p:cNvSpPr txBox="1"/>
          <p:nvPr/>
        </p:nvSpPr>
        <p:spPr>
          <a:xfrm>
            <a:off x="3301229" y="4049708"/>
            <a:ext cx="85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3/11=0.27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14814-600F-5144-9B3B-01FA29336CB4}"/>
              </a:ext>
            </a:extLst>
          </p:cNvPr>
          <p:cNvSpPr txBox="1"/>
          <p:nvPr/>
        </p:nvSpPr>
        <p:spPr>
          <a:xfrm>
            <a:off x="3248734" y="3659280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Beta from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igv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8D610-628D-8942-AC64-C711C8A66C0A}"/>
              </a:ext>
            </a:extLst>
          </p:cNvPr>
          <p:cNvSpPr txBox="1"/>
          <p:nvPr/>
        </p:nvSpPr>
        <p:spPr>
          <a:xfrm>
            <a:off x="6921943" y="3659279"/>
            <a:ext cx="1259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BISCUIT output</a:t>
            </a:r>
          </a:p>
        </p:txBody>
      </p:sp>
    </p:spTree>
    <p:extLst>
      <p:ext uri="{BB962C8B-B14F-4D97-AF65-F5344CB8AC3E}">
        <p14:creationId xmlns:p14="http://schemas.microsoft.com/office/powerpoint/2010/main" val="4023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Towards read Based MHB</vt:lpstr>
      <vt:lpstr>Confusion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read Based MHB</dc:title>
  <dc:creator>Alahi, Irfan</dc:creator>
  <cp:lastModifiedBy>Alahi, Irfan</cp:lastModifiedBy>
  <cp:revision>13</cp:revision>
  <dcterms:created xsi:type="dcterms:W3CDTF">2020-09-17T16:33:43Z</dcterms:created>
  <dcterms:modified xsi:type="dcterms:W3CDTF">2020-09-17T16:51:06Z</dcterms:modified>
</cp:coreProperties>
</file>