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58" r:id="rId4"/>
    <p:sldId id="259" r:id="rId5"/>
    <p:sldId id="262" r:id="rId6"/>
    <p:sldId id="266" r:id="rId7"/>
    <p:sldId id="260" r:id="rId8"/>
    <p:sldId id="261" r:id="rId9"/>
    <p:sldId id="257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8B3F0-149A-2C45-9DCE-B0C032B6D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93426B-4571-674B-AE5F-05DC351A5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B9C40-1B24-DE4B-9E25-F2A7B091F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E22C-1A21-0C40-859E-A06D7DED903D}" type="datetimeFigureOut">
              <a:rPr lang="en-US" smtClean="0"/>
              <a:t>9/5/20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69E00-6DF6-C146-A5DA-297DF4151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CBD1E-9EB3-844C-B7D5-32177F4D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9A2-93DD-384C-B3EB-6A9D9219D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94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BFCC9-D8E8-5F4C-859D-162732F2B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E69443-C49F-FB46-8551-FF0BE5E03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0AD1E-61F3-384F-AD39-2D1471A95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E22C-1A21-0C40-859E-A06D7DED903D}" type="datetimeFigureOut">
              <a:rPr lang="en-US" smtClean="0"/>
              <a:t>9/5/20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181BD-81E2-754F-B4E0-77B8E3F37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B1EA1-14BE-E345-BBCA-38D78EF6B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9A2-93DD-384C-B3EB-6A9D9219D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179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B8786D-EB4B-5D4A-8504-BD4CB0BA8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6BB5A6-9B6A-1643-8D1C-2AEF7D61C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9946C-2877-A949-9DF7-67BB96FC4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E22C-1A21-0C40-859E-A06D7DED903D}" type="datetimeFigureOut">
              <a:rPr lang="en-US" smtClean="0"/>
              <a:t>9/5/20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238F4-00C6-D043-AC7A-D759C07E3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CFEC8-EA8F-0847-B4B0-9E23AD8C1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9A2-93DD-384C-B3EB-6A9D9219D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05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F27B7-1B5A-DF48-B505-BEE71B2F6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294BF-176F-EF4C-900D-1CEB3E9C7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D093D-487D-C64F-82FD-4A0695BDD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E22C-1A21-0C40-859E-A06D7DED903D}" type="datetimeFigureOut">
              <a:rPr lang="en-US" smtClean="0"/>
              <a:t>9/5/20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051E3-BA87-7B4E-BE2C-96C260C15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CBDC2-59DA-4346-B7B7-79FED50A2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9A2-93DD-384C-B3EB-6A9D9219D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59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98065-D4BA-6B45-BBCD-46F9071BC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D173C-E50D-D04B-AF71-8F322B136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9B5EE-EE88-144B-95BE-5D789A5C9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E22C-1A21-0C40-859E-A06D7DED903D}" type="datetimeFigureOut">
              <a:rPr lang="en-US" smtClean="0"/>
              <a:t>9/5/20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CD714-DABA-9F44-98CD-2ECFFB09B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4836E-6805-6C46-8666-66B69AB0E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9A2-93DD-384C-B3EB-6A9D9219D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31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02E9D-C188-2744-8204-170FF000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A9790-AF32-0140-911D-C584C42997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EA737-C28F-484F-9E74-F7CB1352E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EAF1D2-0031-8443-9C96-BEAD2A939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E22C-1A21-0C40-859E-A06D7DED903D}" type="datetimeFigureOut">
              <a:rPr lang="en-US" smtClean="0"/>
              <a:t>9/5/20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545445-6D6D-024F-A0F6-2C0EDF0AC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EC926-6FDA-6247-9E13-4D1A18766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9A2-93DD-384C-B3EB-6A9D9219D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75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580B5-F897-5D46-8272-325351554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538D7-A690-4248-94CF-2F523FD8C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89C077-BA04-FB47-AA47-16EAE6E22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23C28F-C6A5-EF46-B396-BC432CC8F0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C5415F-C10F-9B4B-9207-55E2B1F643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D4D1B0-8C10-3040-9D6C-BFFFC5252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E22C-1A21-0C40-859E-A06D7DED903D}" type="datetimeFigureOut">
              <a:rPr lang="en-US" smtClean="0"/>
              <a:t>9/5/20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F4DC4C-E225-0047-8050-C4EF51CA8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623D9-9DCF-C549-AB56-58DCE24EC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9A2-93DD-384C-B3EB-6A9D9219D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37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A43B7-D44C-5B40-8722-27BE98D95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1A148B-4631-5E43-BA91-CFC3D2A0C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E22C-1A21-0C40-859E-A06D7DED903D}" type="datetimeFigureOut">
              <a:rPr lang="en-US" smtClean="0"/>
              <a:t>9/5/20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EC6B94-FB7E-1742-9F53-88CFCD2B1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5BEA63-6CD5-8347-B866-BD642B542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9A2-93DD-384C-B3EB-6A9D9219D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52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E0CB16-B99A-C04F-879B-17EABD9C7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E22C-1A21-0C40-859E-A06D7DED903D}" type="datetimeFigureOut">
              <a:rPr lang="en-US" smtClean="0"/>
              <a:t>9/5/20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9F50A3-681C-BE4C-BA73-33AC844D8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FA282-5D56-874C-89B5-536616D0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9A2-93DD-384C-B3EB-6A9D9219D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37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AB654-71F3-DE43-BBBE-59C1BDB2F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6B942-B4DC-DA4F-A52A-189698D1C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37BF36-AD6C-5F4E-ACA4-2E793D8CE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21DA9D-CF92-8645-9027-547768C01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E22C-1A21-0C40-859E-A06D7DED903D}" type="datetimeFigureOut">
              <a:rPr lang="en-US" smtClean="0"/>
              <a:t>9/5/20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38B416-7438-F443-913C-5409C2908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84B76-472D-CB4C-A205-A05AC5A48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9A2-93DD-384C-B3EB-6A9D9219D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38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F9738-6834-5C4A-80CA-EF75E870B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D3BD7B-4077-484A-B2B9-9E124D3A6C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9AD9BE-AF5F-EF40-A1A1-8712B27DC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1D1CD-261C-C640-AD50-0CEF02A7F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E22C-1A21-0C40-859E-A06D7DED903D}" type="datetimeFigureOut">
              <a:rPr lang="en-US" smtClean="0"/>
              <a:t>9/5/20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E339B-F4BA-B647-AE47-AB37DC143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176A1B-E660-BD48-BBC9-266304675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9A2-93DD-384C-B3EB-6A9D9219D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00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653FE5-61F6-6343-8ED2-2A6A59785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999EE-5F48-5F47-BADF-CFB03BD40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69128-CEF9-1044-8889-4825507266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2E22C-1A21-0C40-859E-A06D7DED903D}" type="datetimeFigureOut">
              <a:rPr lang="en-US" smtClean="0"/>
              <a:t>9/5/20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97AF7-9DAE-A54A-868D-6D8D186059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FB1D6-CA22-C542-A5FC-14D778386F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2A9A2-93DD-384C-B3EB-6A9D9219D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7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CB569-8086-6445-A2C3-34ED51639F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Promoter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30500D-A49D-B043-BDA9-49863D0809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(blueprint data)</a:t>
            </a:r>
          </a:p>
        </p:txBody>
      </p:sp>
    </p:spTree>
    <p:extLst>
      <p:ext uri="{BB962C8B-B14F-4D97-AF65-F5344CB8AC3E}">
        <p14:creationId xmlns:p14="http://schemas.microsoft.com/office/powerpoint/2010/main" val="729935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665734A-D29C-2749-BEC2-90F415388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257" y="444513"/>
            <a:ext cx="7411107" cy="741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384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CB50A79-CA2C-2544-BF8D-149ECFAC2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0157" y="1213425"/>
            <a:ext cx="5036343" cy="503634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510BBF4-B7F7-CD45-B1A7-FA423BAF2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784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Z-score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850324A-8D40-8841-A269-1094CB7019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09171" y="1076788"/>
            <a:ext cx="5036343" cy="5036343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4FA2AFE-2355-5B4A-BD20-093FF7DAF4D9}"/>
              </a:ext>
            </a:extLst>
          </p:cNvPr>
          <p:cNvSpPr txBox="1"/>
          <p:nvPr/>
        </p:nvSpPr>
        <p:spPr>
          <a:xfrm>
            <a:off x="2112580" y="1671144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Blueprint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02626E-B773-1747-B6E7-9CED69B16CFB}"/>
              </a:ext>
            </a:extLst>
          </p:cNvPr>
          <p:cNvSpPr txBox="1"/>
          <p:nvPr/>
        </p:nvSpPr>
        <p:spPr>
          <a:xfrm>
            <a:off x="8768032" y="153451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Study</a:t>
            </a:r>
          </a:p>
        </p:txBody>
      </p:sp>
    </p:spTree>
    <p:extLst>
      <p:ext uri="{BB962C8B-B14F-4D97-AF65-F5344CB8AC3E}">
        <p14:creationId xmlns:p14="http://schemas.microsoft.com/office/powerpoint/2010/main" val="4144189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97133D-CF29-B349-97DF-7E01A463D1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7573" y="-776651"/>
            <a:ext cx="9054263" cy="905426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6EC17B-36BD-B444-87EE-21C45544D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Z-score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09F12E7-6A2D-BF4D-8E01-024C9E837676}"/>
              </a:ext>
            </a:extLst>
          </p:cNvPr>
          <p:cNvCxnSpPr/>
          <p:nvPr/>
        </p:nvCxnSpPr>
        <p:spPr>
          <a:xfrm>
            <a:off x="5078627" y="1396314"/>
            <a:ext cx="0" cy="4880918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5FA5E5-7EBA-984D-BB4C-70B5999ED014}"/>
              </a:ext>
            </a:extLst>
          </p:cNvPr>
          <p:cNvCxnSpPr/>
          <p:nvPr/>
        </p:nvCxnSpPr>
        <p:spPr>
          <a:xfrm>
            <a:off x="6960980" y="1474572"/>
            <a:ext cx="0" cy="4880918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9201510-DA4F-C044-BCB6-95FBF97102AA}"/>
              </a:ext>
            </a:extLst>
          </p:cNvPr>
          <p:cNvSpPr txBox="1"/>
          <p:nvPr/>
        </p:nvSpPr>
        <p:spPr>
          <a:xfrm>
            <a:off x="3634436" y="1289906"/>
            <a:ext cx="10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Blueprint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E8A8E0-1390-FD45-91CD-8B7A2324D948}"/>
              </a:ext>
            </a:extLst>
          </p:cNvPr>
          <p:cNvSpPr txBox="1"/>
          <p:nvPr/>
        </p:nvSpPr>
        <p:spPr>
          <a:xfrm>
            <a:off x="5465812" y="1289906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PBL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4ABA92-D764-4E4C-BF38-804265C6AE83}"/>
              </a:ext>
            </a:extLst>
          </p:cNvPr>
          <p:cNvSpPr txBox="1"/>
          <p:nvPr/>
        </p:nvSpPr>
        <p:spPr>
          <a:xfrm>
            <a:off x="7473212" y="1284286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TIL</a:t>
            </a:r>
          </a:p>
        </p:txBody>
      </p:sp>
    </p:spTree>
    <p:extLst>
      <p:ext uri="{BB962C8B-B14F-4D97-AF65-F5344CB8AC3E}">
        <p14:creationId xmlns:p14="http://schemas.microsoft.com/office/powerpoint/2010/main" val="836394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97133D-CF29-B349-97DF-7E01A463D1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707573" y="-776651"/>
            <a:ext cx="9054263" cy="905426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6EC17B-36BD-B444-87EE-21C45544D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Raw Value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09F12E7-6A2D-BF4D-8E01-024C9E837676}"/>
              </a:ext>
            </a:extLst>
          </p:cNvPr>
          <p:cNvCxnSpPr/>
          <p:nvPr/>
        </p:nvCxnSpPr>
        <p:spPr>
          <a:xfrm>
            <a:off x="5078627" y="1396314"/>
            <a:ext cx="0" cy="4880918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5FA5E5-7EBA-984D-BB4C-70B5999ED014}"/>
              </a:ext>
            </a:extLst>
          </p:cNvPr>
          <p:cNvCxnSpPr/>
          <p:nvPr/>
        </p:nvCxnSpPr>
        <p:spPr>
          <a:xfrm>
            <a:off x="6960980" y="1474572"/>
            <a:ext cx="0" cy="4880918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9201510-DA4F-C044-BCB6-95FBF97102AA}"/>
              </a:ext>
            </a:extLst>
          </p:cNvPr>
          <p:cNvSpPr txBox="1"/>
          <p:nvPr/>
        </p:nvSpPr>
        <p:spPr>
          <a:xfrm>
            <a:off x="3634436" y="1289906"/>
            <a:ext cx="10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Blueprint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E8A8E0-1390-FD45-91CD-8B7A2324D948}"/>
              </a:ext>
            </a:extLst>
          </p:cNvPr>
          <p:cNvSpPr txBox="1"/>
          <p:nvPr/>
        </p:nvSpPr>
        <p:spPr>
          <a:xfrm>
            <a:off x="5465812" y="1289906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PBL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4ABA92-D764-4E4C-BF38-804265C6AE83}"/>
              </a:ext>
            </a:extLst>
          </p:cNvPr>
          <p:cNvSpPr txBox="1"/>
          <p:nvPr/>
        </p:nvSpPr>
        <p:spPr>
          <a:xfrm>
            <a:off x="7473212" y="1284286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TIL</a:t>
            </a:r>
          </a:p>
        </p:txBody>
      </p:sp>
    </p:spTree>
    <p:extLst>
      <p:ext uri="{BB962C8B-B14F-4D97-AF65-F5344CB8AC3E}">
        <p14:creationId xmlns:p14="http://schemas.microsoft.com/office/powerpoint/2010/main" val="2904650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F848C-36D0-0B4E-8FBE-F0C6AC166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50D91-DFD5-A245-9826-1AF2558DB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49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CB50A79-CA2C-2544-BF8D-149ECFAC2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0157" y="1213425"/>
            <a:ext cx="5036343" cy="503634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510BBF4-B7F7-CD45-B1A7-FA423BAF2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78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Z-score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E5C5DAF-3817-3940-B124-A20A8499A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5657" y="1213423"/>
            <a:ext cx="5036343" cy="5036343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850324A-8D40-8841-A269-1094CB7019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356371" y="1213422"/>
            <a:ext cx="5036343" cy="5036343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4FA2AFE-2355-5B4A-BD20-093FF7DAF4D9}"/>
              </a:ext>
            </a:extLst>
          </p:cNvPr>
          <p:cNvSpPr txBox="1"/>
          <p:nvPr/>
        </p:nvSpPr>
        <p:spPr>
          <a:xfrm>
            <a:off x="2112580" y="1671144"/>
            <a:ext cx="10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Blueprint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02626E-B773-1747-B6E7-9CED69B16CFB}"/>
              </a:ext>
            </a:extLst>
          </p:cNvPr>
          <p:cNvSpPr txBox="1"/>
          <p:nvPr/>
        </p:nvSpPr>
        <p:spPr>
          <a:xfrm>
            <a:off x="5415232" y="1671144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PBL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FC9B55-3BA3-E242-BE13-5F98419FF67A}"/>
              </a:ext>
            </a:extLst>
          </p:cNvPr>
          <p:cNvSpPr txBox="1"/>
          <p:nvPr/>
        </p:nvSpPr>
        <p:spPr>
          <a:xfrm>
            <a:off x="9240979" y="1671144"/>
            <a:ext cx="1430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Reinius_450k</a:t>
            </a:r>
          </a:p>
        </p:txBody>
      </p:sp>
    </p:spTree>
    <p:extLst>
      <p:ext uri="{BB962C8B-B14F-4D97-AF65-F5344CB8AC3E}">
        <p14:creationId xmlns:p14="http://schemas.microsoft.com/office/powerpoint/2010/main" val="2064147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B7E467-40D7-064F-84F7-16D162F7DF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8736" y="266850"/>
            <a:ext cx="6825928" cy="6825928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B0B28A9-1C80-434F-9327-F0FE87E5A940}"/>
              </a:ext>
            </a:extLst>
          </p:cNvPr>
          <p:cNvCxnSpPr/>
          <p:nvPr/>
        </p:nvCxnSpPr>
        <p:spPr>
          <a:xfrm>
            <a:off x="4529959" y="1881352"/>
            <a:ext cx="0" cy="3689131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46EFAE-7426-2A4C-BC53-24B2F4F6B30A}"/>
              </a:ext>
            </a:extLst>
          </p:cNvPr>
          <p:cNvCxnSpPr/>
          <p:nvPr/>
        </p:nvCxnSpPr>
        <p:spPr>
          <a:xfrm>
            <a:off x="5609124" y="1885468"/>
            <a:ext cx="0" cy="3689131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B80FACF-2F5C-274C-B5E2-FBC7054C1DD4}"/>
              </a:ext>
            </a:extLst>
          </p:cNvPr>
          <p:cNvCxnSpPr/>
          <p:nvPr/>
        </p:nvCxnSpPr>
        <p:spPr>
          <a:xfrm>
            <a:off x="6700639" y="1889584"/>
            <a:ext cx="0" cy="3689131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D058C93-FE34-7241-B769-5971B1D9148B}"/>
              </a:ext>
            </a:extLst>
          </p:cNvPr>
          <p:cNvSpPr txBox="1"/>
          <p:nvPr/>
        </p:nvSpPr>
        <p:spPr>
          <a:xfrm>
            <a:off x="4501968" y="1704918"/>
            <a:ext cx="10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Blueprint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0457A2-90E0-8E42-9A22-550A5F1E99B0}"/>
              </a:ext>
            </a:extLst>
          </p:cNvPr>
          <p:cNvSpPr txBox="1"/>
          <p:nvPr/>
        </p:nvSpPr>
        <p:spPr>
          <a:xfrm>
            <a:off x="5624687" y="1704918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PBL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98FFB8-5DDA-3443-83B6-7B2B3DD71169}"/>
              </a:ext>
            </a:extLst>
          </p:cNvPr>
          <p:cNvSpPr txBox="1"/>
          <p:nvPr/>
        </p:nvSpPr>
        <p:spPr>
          <a:xfrm>
            <a:off x="3022494" y="1704918"/>
            <a:ext cx="1430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Reinius_450k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57959B-2E32-B841-B4AF-A6B19BA7006F}"/>
              </a:ext>
            </a:extLst>
          </p:cNvPr>
          <p:cNvSpPr txBox="1"/>
          <p:nvPr/>
        </p:nvSpPr>
        <p:spPr>
          <a:xfrm>
            <a:off x="6688289" y="1704918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TIL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A3571AE-D00F-2445-BAAB-AECB8AA28504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Z-score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685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9D9334-AAF9-684B-ADCF-B1B7A3FA8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098" y="229780"/>
            <a:ext cx="6858000" cy="685800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883052-DAD0-E54E-88B2-8023C618716B}"/>
              </a:ext>
            </a:extLst>
          </p:cNvPr>
          <p:cNvCxnSpPr/>
          <p:nvPr/>
        </p:nvCxnSpPr>
        <p:spPr>
          <a:xfrm>
            <a:off x="4789451" y="1881352"/>
            <a:ext cx="0" cy="3689131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EB3A8F4-C6F4-B242-866C-554EC9031457}"/>
              </a:ext>
            </a:extLst>
          </p:cNvPr>
          <p:cNvCxnSpPr/>
          <p:nvPr/>
        </p:nvCxnSpPr>
        <p:spPr>
          <a:xfrm>
            <a:off x="5868616" y="1885468"/>
            <a:ext cx="0" cy="3689131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AEBCB0-DB04-D740-A286-0FA84E5CD3E5}"/>
              </a:ext>
            </a:extLst>
          </p:cNvPr>
          <p:cNvCxnSpPr/>
          <p:nvPr/>
        </p:nvCxnSpPr>
        <p:spPr>
          <a:xfrm>
            <a:off x="6960131" y="1889584"/>
            <a:ext cx="0" cy="3689131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A629CC8-D312-CC46-ABC5-4798390DDCF0}"/>
              </a:ext>
            </a:extLst>
          </p:cNvPr>
          <p:cNvSpPr txBox="1"/>
          <p:nvPr/>
        </p:nvSpPr>
        <p:spPr>
          <a:xfrm>
            <a:off x="4761460" y="1704918"/>
            <a:ext cx="10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Blueprint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5467C6-2D19-204E-9017-D40356442E85}"/>
              </a:ext>
            </a:extLst>
          </p:cNvPr>
          <p:cNvSpPr txBox="1"/>
          <p:nvPr/>
        </p:nvSpPr>
        <p:spPr>
          <a:xfrm>
            <a:off x="5884179" y="1704918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PBL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FFE07A-75E3-4B43-B9F4-73F95968C823}"/>
              </a:ext>
            </a:extLst>
          </p:cNvPr>
          <p:cNvSpPr txBox="1"/>
          <p:nvPr/>
        </p:nvSpPr>
        <p:spPr>
          <a:xfrm>
            <a:off x="3281986" y="1704918"/>
            <a:ext cx="1430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Reinius_450k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3DE0D1-B7CE-0B45-A8D7-21C637D6C748}"/>
              </a:ext>
            </a:extLst>
          </p:cNvPr>
          <p:cNvSpPr txBox="1"/>
          <p:nvPr/>
        </p:nvSpPr>
        <p:spPr>
          <a:xfrm>
            <a:off x="6947781" y="1704918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TIL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642C0C1-6F51-8044-865A-547E93D69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Raw Value</a:t>
            </a:r>
          </a:p>
        </p:txBody>
      </p:sp>
    </p:spTree>
    <p:extLst>
      <p:ext uri="{BB962C8B-B14F-4D97-AF65-F5344CB8AC3E}">
        <p14:creationId xmlns:p14="http://schemas.microsoft.com/office/powerpoint/2010/main" val="3770773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81BD6-DCA5-2D4F-9786-9CC073BF1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4025"/>
            <a:ext cx="10515600" cy="8223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Z-score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EA69A4-F4B8-2B40-B9E3-CBF19556A2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3100" y="0"/>
            <a:ext cx="5384800" cy="5384800"/>
          </a:xfr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8C03325-E758-A840-8340-7642ED02B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400" y="0"/>
            <a:ext cx="5384800" cy="53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871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50</Words>
  <Application>Microsoft Macintosh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Promoter </vt:lpstr>
      <vt:lpstr>Z-score</vt:lpstr>
      <vt:lpstr>Z-score</vt:lpstr>
      <vt:lpstr>Raw Value</vt:lpstr>
      <vt:lpstr>Supp</vt:lpstr>
      <vt:lpstr>Z-score</vt:lpstr>
      <vt:lpstr>PowerPoint Presentation</vt:lpstr>
      <vt:lpstr>Raw Value</vt:lpstr>
      <vt:lpstr>Z-score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Promoter </dc:title>
  <dc:creator>Alahi, Irfan</dc:creator>
  <cp:lastModifiedBy>Alahi, Irfan</cp:lastModifiedBy>
  <cp:revision>18</cp:revision>
  <dcterms:created xsi:type="dcterms:W3CDTF">2020-07-30T23:32:50Z</dcterms:created>
  <dcterms:modified xsi:type="dcterms:W3CDTF">2020-09-05T23:29:05Z</dcterms:modified>
</cp:coreProperties>
</file>