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74" r:id="rId5"/>
    <p:sldId id="271" r:id="rId6"/>
    <p:sldId id="270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5304-5BEE-0843-AA80-55543E3C3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A819F-431C-484A-857B-D7655C10A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7D054-0F42-7D46-8854-1686D315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5021-B2D3-CD48-B0F8-81E9E47BAB33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5FAA-6214-A641-B78F-7BAD2E7C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8E66A-9EFE-204C-AA2C-162BAB0B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605F-CF2C-144B-BEBF-2BECA8AC4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6436-2298-F04E-BE03-E8677E1E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6529B-077E-BD41-BBBA-728C8643F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EC233-6B10-1540-94D8-D890634F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5021-B2D3-CD48-B0F8-81E9E47BAB33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F37ED-F4DD-974C-B0DD-2215BF5F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99FA8-BC66-C24F-BAF2-1AE5CF88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605F-CF2C-144B-BEBF-2BECA8AC4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9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A66F8-24D3-714F-ABF8-403C2E137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5F6F2-B6D7-DF4F-8B26-B2E42279F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55EB6-14B2-6E4E-8A8D-AB770312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5021-B2D3-CD48-B0F8-81E9E47BAB33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B3CE8-EED9-AC4D-9458-AAE1B263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57854-589C-6349-88B7-F801D396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605F-CF2C-144B-BEBF-2BECA8AC4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7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D2C5-352A-8A4B-82A7-8E622EBB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808F-0A33-0549-9EAD-6FC368E91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62986-0382-5845-B3EF-6BD624E9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5021-B2D3-CD48-B0F8-81E9E47BAB33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04F4F-2D04-A64B-9169-69538F83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22232-C6DB-544A-AB97-1E4DA1CE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605F-CF2C-144B-BEBF-2BECA8AC4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6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6D24-336B-154A-818D-E1562588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11B7-2107-2F4C-8343-24F42F98D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26BDB-D8AF-7D4E-838F-367C6835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5021-B2D3-CD48-B0F8-81E9E47BAB33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65104-8B70-174D-955E-22490384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E7AFD-B453-8448-B9F2-FE4314CD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605F-CF2C-144B-BEBF-2BECA8AC4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7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135C-16BB-4A42-AF07-20679162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41D56-9F53-E94A-B233-A0C7EF2CA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0374C-E3A9-F643-A14E-A8C57B6D8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F2293-5E57-3A46-8609-40BC77E2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5021-B2D3-CD48-B0F8-81E9E47BAB33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FBE44-B586-EC46-A602-19395B9E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63BD1-0BC3-354A-A40B-9677DE5E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605F-CF2C-144B-BEBF-2BECA8AC4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7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100E-52A7-FF4F-8D0C-B5318C77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C1422-615A-BF49-AE4F-56C9E5C16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75A58-0EA1-C649-801C-E18642006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DCA01-285C-C740-835B-D521C0908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E7F49-F44A-A448-AA5E-9919BFBCB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38770-F191-004C-A173-11442262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5021-B2D3-CD48-B0F8-81E9E47BAB33}" type="datetimeFigureOut">
              <a:rPr lang="en-US" smtClean="0"/>
              <a:t>5/9/20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07E44-C085-3E42-A958-F97DC4AC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DC2C7-C6D7-EB48-B0F7-4B1CA8D6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605F-CF2C-144B-BEBF-2BECA8AC4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1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EE6C-4ADB-1A48-B396-63302264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99D11-8CF2-794A-AB55-267E4F1D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5021-B2D3-CD48-B0F8-81E9E47BAB33}" type="datetimeFigureOut">
              <a:rPr lang="en-US" smtClean="0"/>
              <a:t>5/9/20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54D06-BAFC-0C4D-A38D-839ED43A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EE1AD-2093-6D48-99DB-AE51F1F7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605F-CF2C-144B-BEBF-2BECA8AC4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8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888BD-697C-AA46-9F67-9032A12D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5021-B2D3-CD48-B0F8-81E9E47BAB33}" type="datetimeFigureOut">
              <a:rPr lang="en-US" smtClean="0"/>
              <a:t>5/9/20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13119-B71C-EA4B-8E39-39DEC203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06248-5178-C747-A4CD-B4A0E5CF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605F-CF2C-144B-BEBF-2BECA8AC4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7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C84C-1996-7C41-9E6D-2827E4B8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4DDC6-6879-8048-A6BF-FA93AD516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F5451-011B-9241-9DBC-A9C1A22E8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5FA2A-078F-BC43-89BD-780F0289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5021-B2D3-CD48-B0F8-81E9E47BAB33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676C1-7C63-6047-A25A-5543EEC4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1FA80-E47E-E74B-ABC0-FA9CC836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605F-CF2C-144B-BEBF-2BECA8AC4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8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4359-171E-3440-8155-350A96E34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616F8-304E-B240-B43C-74FB3533D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E8FF1-6A59-2B44-BCD4-38DDC3FB6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B4224-34A2-5B4A-B76F-BEF8B5D1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5021-B2D3-CD48-B0F8-81E9E47BAB33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EAF68-F7B5-2347-AC7E-EE30DA67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06341-85A4-984E-A51E-7B5B5C93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605F-CF2C-144B-BEBF-2BECA8AC4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1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15057-40D1-5245-B6F9-F87F4B03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A1611-7EB5-F245-A916-E5E758E07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D2187-F85D-E54D-8C92-84A01BCE2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F5021-B2D3-CD48-B0F8-81E9E47BAB33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ED335-BE6A-FC4C-941A-98AA1CC17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BF72B-659E-374C-8D51-166DA7E21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B605F-CF2C-144B-BEBF-2BECA8AC4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2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D12E-410A-7746-81DC-72B6E0F37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686FE-8758-5740-BD0D-F3CC82E70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5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0992-B204-B943-B021-E1A0270E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Healthy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99B69-E7A5-FE47-99A4-6387DD7DD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24" y="2001109"/>
            <a:ext cx="4546600" cy="3251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3AA1FC-58BD-B245-9236-694A7B56F8FC}"/>
              </a:ext>
            </a:extLst>
          </p:cNvPr>
          <p:cNvSpPr/>
          <p:nvPr/>
        </p:nvSpPr>
        <p:spPr>
          <a:xfrm>
            <a:off x="5097487" y="4109307"/>
            <a:ext cx="6125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Can we use our original SM as base and adding/deleting CpG?</a:t>
            </a:r>
          </a:p>
        </p:txBody>
      </p:sp>
    </p:spTree>
    <p:extLst>
      <p:ext uri="{BB962C8B-B14F-4D97-AF65-F5344CB8AC3E}">
        <p14:creationId xmlns:p14="http://schemas.microsoft.com/office/powerpoint/2010/main" val="137440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4D1A-AA88-0F48-B807-BDC5F6D1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TIL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8F7FE-F8AB-BE4B-BCAD-602D6246B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676" y="956380"/>
            <a:ext cx="4740876" cy="6284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3568BD-93E1-6841-9411-48D6D6C5B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5460" y="1005207"/>
            <a:ext cx="5005420" cy="62846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D8320E-6D91-F449-A97A-8BEBCA49C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017" y="2956054"/>
            <a:ext cx="3429000" cy="3136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041875-EF68-5346-B343-D6B26CF04E43}"/>
              </a:ext>
            </a:extLst>
          </p:cNvPr>
          <p:cNvSpPr txBox="1"/>
          <p:nvPr/>
        </p:nvSpPr>
        <p:spPr>
          <a:xfrm>
            <a:off x="7327552" y="2097277"/>
            <a:ext cx="196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Highest NA= 4.77%</a:t>
            </a:r>
          </a:p>
        </p:txBody>
      </p:sp>
    </p:spTree>
    <p:extLst>
      <p:ext uri="{BB962C8B-B14F-4D97-AF65-F5344CB8AC3E}">
        <p14:creationId xmlns:p14="http://schemas.microsoft.com/office/powerpoint/2010/main" val="153785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86F93-6E33-0F44-8670-0606915E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F9AF53-4B31-E240-9AB3-7E635CE8E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676" y="2293196"/>
            <a:ext cx="3537345" cy="4577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264E71-774F-734A-8E2B-2A3A875D5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539" y="814033"/>
            <a:ext cx="4187073" cy="271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2D2456-3CEC-8040-9EE9-ECB868146ECD}"/>
              </a:ext>
            </a:extLst>
          </p:cNvPr>
          <p:cNvSpPr txBox="1"/>
          <p:nvPr/>
        </p:nvSpPr>
        <p:spPr>
          <a:xfrm>
            <a:off x="5587075" y="444701"/>
            <a:ext cx="13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Previous TIL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1DB03-D1B0-FB4A-91CC-721DE8B76431}"/>
              </a:ext>
            </a:extLst>
          </p:cNvPr>
          <p:cNvSpPr txBox="1"/>
          <p:nvPr/>
        </p:nvSpPr>
        <p:spPr>
          <a:xfrm>
            <a:off x="1720114" y="282969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A58CA9-1B41-7B42-9AC5-A1B6B1C62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-455555" y="2506662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5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4D1A-AA88-0F48-B807-BDC5F6D1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TIL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8F7FE-F8AB-BE4B-BCAD-602D6246B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51897" y="721000"/>
            <a:ext cx="5463950" cy="613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3568BD-93E1-6841-9411-48D6D6C5B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5460" y="683929"/>
            <a:ext cx="5005420" cy="62846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D8320E-6D91-F449-A97A-8BEBCA49CA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619094" y="2784333"/>
            <a:ext cx="4256784" cy="311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2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7949-C625-B342-B0AF-35282D4F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Melanoma Samples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3AC0C8-6BBC-3241-925F-C7BAC486E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8721" y="2313980"/>
            <a:ext cx="4064717" cy="330498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2F942A-7DDA-E940-9736-CD2834883C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70814" y="1690688"/>
            <a:ext cx="3375744" cy="455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5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B7F5-2261-1C4C-9B12-88D44F93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5A7CB-551D-BA49-9A85-E6C823E4B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6800" y="1962944"/>
            <a:ext cx="4978400" cy="4076700"/>
          </a:xfrm>
        </p:spPr>
      </p:pic>
    </p:spTree>
    <p:extLst>
      <p:ext uri="{BB962C8B-B14F-4D97-AF65-F5344CB8AC3E}">
        <p14:creationId xmlns:p14="http://schemas.microsoft.com/office/powerpoint/2010/main" val="213683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New Healthy Samples</vt:lpstr>
      <vt:lpstr>New TIL samples</vt:lpstr>
      <vt:lpstr>PowerPoint Presentation</vt:lpstr>
      <vt:lpstr>New TIL samples</vt:lpstr>
      <vt:lpstr>New Melanoma Samples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Alahi, Irfan</dc:creator>
  <cp:lastModifiedBy>Alahi, Irfan</cp:lastModifiedBy>
  <cp:revision>1</cp:revision>
  <dcterms:created xsi:type="dcterms:W3CDTF">2020-05-09T22:43:59Z</dcterms:created>
  <dcterms:modified xsi:type="dcterms:W3CDTF">2020-05-09T22:45:14Z</dcterms:modified>
</cp:coreProperties>
</file>